
<file path=[Content_Types].xml><?xml version="1.0" encoding="utf-8"?>
<Types xmlns="http://schemas.openxmlformats.org/package/2006/content-types">
  <Default Extension="8Hzv6PT" ContentType="image/jpeg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61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3B8E6-1D18-709F-7D2D-71537F1FCC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AE0AA4-90B7-6D92-B866-F223CB0769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AB171-B24F-C1CE-3398-2E9AB3909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D3C15-9625-4C1A-B153-D7D78C82BAD6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AB28C-0C14-C469-711D-1F887DBE2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E2D25-3D4C-5999-40B5-B837A7D81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BAF2-DD85-4595-97BE-4B61F63D5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99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49902-8BE6-34F4-B859-97F92BDF1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93B692-993E-DFD6-DD3E-664ED9C1A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2A1DE-A62A-F528-FD70-D9C57E562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D3C15-9625-4C1A-B153-D7D78C82BAD6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34B80-D063-D849-BD34-87085970A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38C1B-93DA-E497-C414-9771929CB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BAF2-DD85-4595-97BE-4B61F63D5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11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C2E2E8-CA80-7B1E-0B00-86ECB5166F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89EB5F-667F-4056-93CC-71FF7D660D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025AA4-4B79-B148-56A2-3A9F00B6B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D3C15-9625-4C1A-B153-D7D78C82BAD6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8C24D-54D3-E390-C677-6937C7EC1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2817A-8654-FEEA-29C6-D55A86C3D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BAF2-DD85-4595-97BE-4B61F63D5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61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253D2-3E3D-972A-E8F9-8F5F571FE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36067-2B0D-552E-29ED-AE357C853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B59F7-E888-A733-B5C0-111EE0528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D3C15-9625-4C1A-B153-D7D78C82BAD6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88FDB-1E8A-C970-6EB4-6B5292570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2A821-9E9B-CB94-245F-B6021B138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BAF2-DD85-4595-97BE-4B61F63D5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04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C2176-038E-B269-D909-3576AF8AC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24C0B1-A18F-761A-A02C-F3E37B4A0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0F93B-EE4C-9070-F176-2C85DAB56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D3C15-9625-4C1A-B153-D7D78C82BAD6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E796D-F6BC-F257-E469-E1DE4B660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13FC5-3618-D55A-F2FB-A53C03B83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BAF2-DD85-4595-97BE-4B61F63D5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0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56DFD-A927-6C73-5A72-416384820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DF676-345F-6818-63DE-7715B342DA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52916F-A63D-2E99-0E5B-A9A29225C2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04B984-AB45-1F70-B4E2-DD096D51B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D3C15-9625-4C1A-B153-D7D78C82BAD6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F289A-CC72-4165-C573-FB0F9E9C9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4340A6-3622-1D11-FE5A-76C55CDD2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BAF2-DD85-4595-97BE-4B61F63D5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835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E8D5E-1685-6A04-E257-BAE992B6C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F0DF0A-AE5F-17CE-2301-D22988420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CAA3EF-42AC-1C40-E61D-BBAB527CF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F1F1F0-0AB1-9229-0F20-01BBFC1606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8EC671-46F2-09D1-4035-D8F193C7F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6EB247-CC02-59AF-B8C1-B0CFFACB3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D3C15-9625-4C1A-B153-D7D78C82BAD6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7E553A-3810-9766-1C09-F4D5473E2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D33D6B-4F06-0969-B448-18C31697F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BAF2-DD85-4595-97BE-4B61F63D5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36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2E555-B713-745C-0835-3F303E19A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60DB81-3D20-88A0-6AF3-B74B5FD64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D3C15-9625-4C1A-B153-D7D78C82BAD6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389E58-306C-EF55-ECDC-E95531978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A4D6E7-CED7-A65D-03E2-B448AB4D9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BAF2-DD85-4595-97BE-4B61F63D5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18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108205-EDCD-98CC-4DF2-C07C4D528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D3C15-9625-4C1A-B153-D7D78C82BAD6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EDC402-458B-09BA-7228-BC659F697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4B6B73-64C7-6767-5A98-D55A6289A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BAF2-DD85-4595-97BE-4B61F63D5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58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F5DC8-E621-673C-11AA-4213A3E2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BB7F4-F443-EA83-482B-3C08F4035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B7BA6F-0BD1-80CE-6A38-E61151E6DB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AFB997-49CF-9FEB-E24A-F17036931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D3C15-9625-4C1A-B153-D7D78C82BAD6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57A79E-3BE3-623A-719C-A313258C4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3818D4-17B1-0800-A45E-72E3D27F6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BAF2-DD85-4595-97BE-4B61F63D5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932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76352-8804-044C-BA09-C97F94FFF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254AEE-2693-CAB6-E587-2B13B5E724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C1A596-B179-9245-F5B5-AB4D9C198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B301FD-FE26-81EE-2336-A1BDFE384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D3C15-9625-4C1A-B153-D7D78C82BAD6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17261C-C9BD-D74A-64C0-D1E77FE3B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F453C-D3ED-56E2-08F9-28408507F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BAF2-DD85-4595-97BE-4B61F63D5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40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B6F0D6-E221-7FB0-2F16-CA088202B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F621DA-60AA-A8C9-531B-9E9D5F236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B9E65-BC49-EE7F-5346-1F4F60E43C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D3C15-9625-4C1A-B153-D7D78C82BAD6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FDCEE-1F2C-26E1-C717-F8D3FA70E7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ACE65-1B3D-BB93-0735-B11D7865A6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CBAF2-DD85-4595-97BE-4B61F63D5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27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hyperlink" Target="https://www.innaturale.com/guelta-archei-oasi-nera-del-sahara/" TargetMode="Externa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thaily-stock/art/Beige-textured-paper-146939502" TargetMode="External"/><Relationship Id="rId2" Type="http://schemas.openxmlformats.org/officeDocument/2006/relationships/image" Target="../media/image3.8Hzv6PT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lobal-geography.org/af/Geography/Asia/Oman/Pictures/Jebel_Shams/Wadi_Al_Abyadh_8" TargetMode="Externa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thaily-stock/art/Beige-textured-paper-146939502" TargetMode="External"/><Relationship Id="rId2" Type="http://schemas.openxmlformats.org/officeDocument/2006/relationships/image" Target="../media/image3.8Hzv6PT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mantripper.com/wadi-shab/" TargetMode="Externa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thaily-stock/art/Beige-textured-paper-146939502" TargetMode="External"/><Relationship Id="rId2" Type="http://schemas.openxmlformats.org/officeDocument/2006/relationships/image" Target="../media/image3.8Hzv6PT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ons.wikimedia.org/wiki/Category:Wadi_el_Gemal_National_Park" TargetMode="Externa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1FFC668-357C-DF30-7D93-200058E23E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JO" sz="4800" dirty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محمية وادي الجمال</a:t>
            </a:r>
          </a:p>
          <a:p>
            <a:r>
              <a:rPr lang="ar-JO" sz="2000" dirty="0">
                <a:solidFill>
                  <a:schemeClr val="bg1"/>
                </a:solidFill>
              </a:rPr>
              <a:t>جمهورية مصر العربية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49744A1-49BD-2E2B-F7A1-A699AD8ABF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260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691"/>
    </mc:Choice>
    <mc:Fallback>
      <p:transition spd="slow" advTm="276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4FC48-F326-9927-1AC0-D6075F849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/>
              <a:t>نبذة عن تاريخ الموقع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B8F5C90-DC72-6447-064A-116A943B7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JO" dirty="0"/>
              <a:t> تعتبر المنطقة الأولى في مصر التي يتجمع فيها كل معالم الجمال والسحر </a:t>
            </a:r>
          </a:p>
          <a:p>
            <a:pPr algn="r" rtl="1"/>
            <a:r>
              <a:rPr lang="ar-JO" dirty="0"/>
              <a:t>فيها بحر وجبال وحيوانات نادرة وسماء صافية</a:t>
            </a:r>
          </a:p>
          <a:p>
            <a:pPr algn="r" rtl="1"/>
            <a:r>
              <a:rPr lang="ar-JO" dirty="0"/>
              <a:t>سميت المنطقة بهذا الاسم لاحتوائها على نباتات ذات طعم مميز للجمال</a:t>
            </a:r>
          </a:p>
          <a:p>
            <a:pPr algn="r" rtl="1"/>
            <a:endParaRPr lang="ar-JO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CD53FD-9D78-92BF-05AE-39A1BA2BF3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84334" y="3934355"/>
            <a:ext cx="3831395" cy="255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70681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38922-4850-B801-F86D-0CADDB766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/>
              <a:t>جغرافية وادي الجمال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08977-864A-1C17-608E-74204E810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JO" dirty="0"/>
              <a:t>تقع على بعد 7000 كم جنوب مرسى علم بمحافظة البحر الاحمر</a:t>
            </a:r>
          </a:p>
          <a:p>
            <a:pPr algn="r" rtl="1"/>
            <a:r>
              <a:rPr lang="ar-JO" dirty="0"/>
              <a:t>تنقسم الى منطقتين المنطقة البرية ومنطقة جبال حماطة</a:t>
            </a:r>
          </a:p>
          <a:p>
            <a:pPr algn="r" rtl="1"/>
            <a:r>
              <a:rPr lang="ar-JO" dirty="0"/>
              <a:t>يوجد فيها حيوانات وطيور نادرة</a:t>
            </a:r>
          </a:p>
          <a:p>
            <a:pPr algn="r" rtl="1"/>
            <a:r>
              <a:rPr lang="ar-JO" dirty="0"/>
              <a:t>يعتبر حوض وادي الجمال من اكبر الاحواض الجبلية في العالم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AF03BF-BE10-931E-28E7-C44AD5092A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8474" y="3896751"/>
            <a:ext cx="4290646" cy="259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40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CE65E-E014-0FB2-BFB5-4B5622726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/>
              <a:t>اهميتها الاقتصادية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72A06-5306-16F7-516C-C26B4DC5F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JO" dirty="0"/>
              <a:t>ياتيها الزائرين للاستمتاع بالمياة  </a:t>
            </a:r>
          </a:p>
          <a:p>
            <a:pPr algn="r" rtl="1"/>
            <a:r>
              <a:rPr lang="ar-JO" dirty="0"/>
              <a:t>قضاء وقت ممتع في مشاهدة الطبيعة والحيوانات والطيور النادرة </a:t>
            </a:r>
          </a:p>
          <a:p>
            <a:pPr algn="r" rtl="1"/>
            <a:r>
              <a:rPr lang="ar-JO" dirty="0"/>
              <a:t>رحلات للزائرين والسياح للاستمتاع بروعة المكان</a:t>
            </a:r>
          </a:p>
          <a:p>
            <a:pPr algn="r" rtl="1"/>
            <a:r>
              <a:rPr lang="ar-JO" dirty="0"/>
              <a:t>مشاهدة الغزلان ونسر العقاب والشعب المرجانيه الرائعة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A78E81-989A-5ECA-4D97-32306E1D6C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65404" y="3806606"/>
            <a:ext cx="3994053" cy="277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91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7419A-4171-2659-EEFB-83D7445A2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/>
              <a:t>شكرا"لاستماعكم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6D1A7-B69F-4904-D482-0517324B0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1"/>
            <a:r>
              <a:rPr lang="ar-JO" dirty="0"/>
              <a:t>ايفان حنانيا </a:t>
            </a:r>
          </a:p>
          <a:p>
            <a:pPr algn="ctr" rtl="1"/>
            <a:r>
              <a:rPr lang="en-US" dirty="0"/>
              <a:t>5E</a:t>
            </a:r>
          </a:p>
        </p:txBody>
      </p:sp>
    </p:spTree>
    <p:extLst>
      <p:ext uri="{BB962C8B-B14F-4D97-AF65-F5344CB8AC3E}">
        <p14:creationId xmlns:p14="http://schemas.microsoft.com/office/powerpoint/2010/main" val="34271181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405">
        <p15:prstTrans prst="crush"/>
      </p:transition>
    </mc:Choice>
    <mc:Fallback>
      <p:transition spd="slow" advTm="2405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112</Words>
  <Application>Microsoft Office PowerPoint</Application>
  <PresentationFormat>Widescreen</PresentationFormat>
  <Paragraphs>19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Simplified Arabic</vt:lpstr>
      <vt:lpstr>Office Theme</vt:lpstr>
      <vt:lpstr>PowerPoint Presentation</vt:lpstr>
      <vt:lpstr>نبذة عن تاريخ الموقع</vt:lpstr>
      <vt:lpstr>جغرافية وادي الجمال</vt:lpstr>
      <vt:lpstr>اهميتها الاقتصادية</vt:lpstr>
      <vt:lpstr>شكرا"لاستماعكم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+++</dc:title>
  <dc:creator>Joelle Hanania</dc:creator>
  <cp:lastModifiedBy>Joelle Hanania</cp:lastModifiedBy>
  <cp:revision>5</cp:revision>
  <dcterms:created xsi:type="dcterms:W3CDTF">2023-05-26T08:28:29Z</dcterms:created>
  <dcterms:modified xsi:type="dcterms:W3CDTF">2023-05-28T17:11:58Z</dcterms:modified>
</cp:coreProperties>
</file>