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26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C1E4C-60B2-364A-B9D7-30EAF6D991F3}"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236764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6D9C1E4C-60B2-364A-B9D7-30EAF6D991F3}"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129446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6D9C1E4C-60B2-364A-B9D7-30EAF6D991F3}"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47463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6D9C1E4C-60B2-364A-B9D7-30EAF6D991F3}"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11213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fld id="{6D9C1E4C-60B2-364A-B9D7-30EAF6D991F3}"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795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Date Placeholder 4"/>
          <p:cNvSpPr>
            <a:spLocks noGrp="1"/>
          </p:cNvSpPr>
          <p:nvPr>
            <p:ph type="dt" sz="half" idx="10"/>
          </p:nvPr>
        </p:nvSpPr>
        <p:spPr/>
        <p:txBody>
          <a:bodyPr/>
          <a:lstStyle/>
          <a:p>
            <a:fld id="{6D9C1E4C-60B2-364A-B9D7-30EAF6D991F3}"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146637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7" name="Date Placeholder 6"/>
          <p:cNvSpPr>
            <a:spLocks noGrp="1"/>
          </p:cNvSpPr>
          <p:nvPr>
            <p:ph type="dt" sz="half" idx="10"/>
          </p:nvPr>
        </p:nvSpPr>
        <p:spPr/>
        <p:txBody>
          <a:bodyPr/>
          <a:lstStyle/>
          <a:p>
            <a:fld id="{6D9C1E4C-60B2-364A-B9D7-30EAF6D991F3}" type="datetimeFigureOut">
              <a:rPr lang="en-US" smtClean="0"/>
              <a:t>5/29/23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3077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Date Placeholder 2"/>
          <p:cNvSpPr>
            <a:spLocks noGrp="1"/>
          </p:cNvSpPr>
          <p:nvPr>
            <p:ph type="dt" sz="half" idx="10"/>
          </p:nvPr>
        </p:nvSpPr>
        <p:spPr/>
        <p:txBody>
          <a:bodyPr/>
          <a:lstStyle/>
          <a:p>
            <a:fld id="{6D9C1E4C-60B2-364A-B9D7-30EAF6D991F3}" type="datetimeFigureOut">
              <a:rPr lang="en-US" smtClean="0"/>
              <a:t>5/29/23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229071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C1E4C-60B2-364A-B9D7-30EAF6D991F3}" type="datetimeFigureOut">
              <a:rPr lang="en-US" smtClean="0"/>
              <a:t>5/29/23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59816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6D9C1E4C-60B2-364A-B9D7-30EAF6D991F3}"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271914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6D9C1E4C-60B2-364A-B9D7-30EAF6D991F3}"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813-FCE0-734D-BE60-A29A4BCF80BB}" type="slidenum">
              <a:rPr lang="en-US" smtClean="0"/>
              <a:t>‹#›</a:t>
            </a:fld>
            <a:endParaRPr lang="en-US"/>
          </a:p>
        </p:txBody>
      </p:sp>
    </p:spTree>
    <p:extLst>
      <p:ext uri="{BB962C8B-B14F-4D97-AF65-F5344CB8AC3E}">
        <p14:creationId xmlns:p14="http://schemas.microsoft.com/office/powerpoint/2010/main" val="2829812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C1E4C-60B2-364A-B9D7-30EAF6D991F3}" type="datetimeFigureOut">
              <a:rPr lang="en-US" smtClean="0"/>
              <a:t>5/29/23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F7813-FCE0-734D-BE60-A29A4BCF80BB}" type="slidenum">
              <a:rPr lang="en-US" smtClean="0"/>
              <a:t>‹#›</a:t>
            </a:fld>
            <a:endParaRPr lang="en-US"/>
          </a:p>
        </p:txBody>
      </p:sp>
    </p:spTree>
    <p:extLst>
      <p:ext uri="{BB962C8B-B14F-4D97-AF65-F5344CB8AC3E}">
        <p14:creationId xmlns:p14="http://schemas.microsoft.com/office/powerpoint/2010/main" val="3344536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  </a:t>
            </a:r>
            <a:r>
              <a:rPr lang="ar-sa" sz="2400" dirty="0" smtClean="0">
                <a:latin typeface="Abadi MT Condensed Light"/>
                <a:cs typeface="Abadi MT Condensed Light"/>
              </a:rPr>
              <a:t>جرش المدينة الرومانيه</a:t>
            </a:r>
            <a:endParaRPr lang="en-US" sz="2400" dirty="0"/>
          </a:p>
        </p:txBody>
      </p:sp>
      <p:sp>
        <p:nvSpPr>
          <p:cNvPr id="3" name="Subtitle 2"/>
          <p:cNvSpPr>
            <a:spLocks noGrp="1"/>
          </p:cNvSpPr>
          <p:nvPr>
            <p:ph type="subTitle" idx="1"/>
          </p:nvPr>
        </p:nvSpPr>
        <p:spPr/>
        <p:txBody>
          <a:bodyPr>
            <a:normAutofit/>
          </a:bodyPr>
          <a:lstStyle/>
          <a:p>
            <a:endParaRPr lang="en-US" sz="1600" dirty="0"/>
          </a:p>
        </p:txBody>
      </p:sp>
    </p:spTree>
    <p:extLst>
      <p:ext uri="{BB962C8B-B14F-4D97-AF65-F5344CB8AC3E}">
        <p14:creationId xmlns:p14="http://schemas.microsoft.com/office/powerpoint/2010/main" val="407642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b="1" dirty="0">
                <a:latin typeface="Abadi MT Condensed Light"/>
                <a:cs typeface="Abadi MT Condensed Light"/>
              </a:rPr>
              <a:t>نبذة عن تاريخ الموقع السياحي</a:t>
            </a:r>
            <a:r>
              <a:rPr lang="en-US" sz="2400" dirty="0" smtClean="0">
                <a:effectLst/>
                <a:latin typeface="Abadi MT Condensed Light"/>
                <a:cs typeface="Abadi MT Condensed Light"/>
              </a:rPr>
              <a:t> </a:t>
            </a:r>
            <a:endParaRPr lang="en-US" sz="2400" dirty="0">
              <a:latin typeface="Abadi MT Condensed Light"/>
              <a:cs typeface="Abadi MT Condensed Light"/>
            </a:endParaRPr>
          </a:p>
        </p:txBody>
      </p:sp>
      <p:sp>
        <p:nvSpPr>
          <p:cNvPr id="3" name="Content Placeholder 2"/>
          <p:cNvSpPr>
            <a:spLocks noGrp="1"/>
          </p:cNvSpPr>
          <p:nvPr>
            <p:ph idx="1"/>
          </p:nvPr>
        </p:nvSpPr>
        <p:spPr>
          <a:xfrm>
            <a:off x="457200" y="2850291"/>
            <a:ext cx="8229600" cy="1600033"/>
          </a:xfrm>
        </p:spPr>
        <p:txBody>
          <a:bodyPr>
            <a:normAutofit/>
          </a:bodyPr>
          <a:lstStyle/>
          <a:p>
            <a:pPr marL="0" indent="0" algn="ctr">
              <a:buNone/>
            </a:pPr>
            <a:r>
              <a:rPr lang="ar-sa" sz="1600" dirty="0" smtClean="0"/>
              <a:t>تعدّ مدينة جرش في شمال الأردن واحدة من أشهر المواقع الأثرية في المنطقة، وذلك بسبب تاريخها العريق الذي يعود إلى العصور الرومانية والبيزنطية. تشتهر هذه المدينة بمعالمها التاريخية الرائعة مثل المدرج الروماني ومعبد زيوس وباقي الآثار التي تعكس حضارات مختلفة عبر الزمن. يمكن للزائرين الاستمتاع بجولات سياحية في هذه المدينة الساحرة والتعرّف على جوانب هذه المنطقة الغنية بالتاريخ والثقافة.</a:t>
            </a:r>
            <a:endParaRPr lang="en-US" sz="1600" dirty="0" smtClean="0"/>
          </a:p>
          <a:p>
            <a:pPr marL="0" indent="0">
              <a:buNone/>
            </a:pPr>
            <a:endParaRPr lang="en-US" sz="1600" dirty="0" smtClean="0"/>
          </a:p>
        </p:txBody>
      </p:sp>
    </p:spTree>
    <p:extLst>
      <p:ext uri="{BB962C8B-B14F-4D97-AF65-F5344CB8AC3E}">
        <p14:creationId xmlns:p14="http://schemas.microsoft.com/office/powerpoint/2010/main" val="18318566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b="1" dirty="0">
                <a:latin typeface="Abadi MT Condensed Light"/>
                <a:cs typeface="Abadi MT Condensed Light"/>
              </a:rPr>
              <a:t>الأهمية الاقتصادية</a:t>
            </a:r>
            <a:r>
              <a:rPr lang="en-US" sz="2400" dirty="0" smtClean="0">
                <a:effectLst/>
                <a:latin typeface="Abadi MT Condensed Light"/>
                <a:cs typeface="Abadi MT Condensed Light"/>
              </a:rPr>
              <a:t> </a:t>
            </a:r>
            <a:endParaRPr lang="en-US" sz="2400" dirty="0">
              <a:latin typeface="Abadi MT Condensed Light"/>
              <a:cs typeface="Abadi MT Condensed Light"/>
            </a:endParaRPr>
          </a:p>
        </p:txBody>
      </p:sp>
      <p:sp>
        <p:nvSpPr>
          <p:cNvPr id="3" name="Content Placeholder 2"/>
          <p:cNvSpPr>
            <a:spLocks noGrp="1"/>
          </p:cNvSpPr>
          <p:nvPr>
            <p:ph idx="1"/>
          </p:nvPr>
        </p:nvSpPr>
        <p:spPr>
          <a:xfrm>
            <a:off x="457200" y="3020303"/>
            <a:ext cx="8229600" cy="1760045"/>
          </a:xfrm>
        </p:spPr>
        <p:txBody>
          <a:bodyPr>
            <a:normAutofit/>
          </a:bodyPr>
          <a:lstStyle/>
          <a:p>
            <a:pPr algn="ctr"/>
            <a:r>
              <a:rPr lang="ar-sa" sz="1600" dirty="0" smtClean="0"/>
              <a:t>يعد مدينة جرش في الأردن من المدن التي لها أهمية كبيرة في العودة الاقتصادية ، حيث تعتبر جرش معلماً سياحياً مهماً لزوار الأردن والسياح الأجانب. وتقع المدينة على بعد حوالي 50 كم شمال شرق العاصمة الأردنية عمان. وبالإضافة إلى أهميتها السياحية ، فإن القطاع الزراعي والصناعي في جرش يحظى بتمويل كبير من قبل الحكومة الأردنية ، مما يساهم في تحسين الاقتصاد وخلق فرص عمل للسكان المحليين. لذا يجب دعم تطوير مدينة جرش للاستفادة من فرص العودة الاقتصادية المتاحة فيها.</a:t>
            </a:r>
            <a:endParaRPr lang="en-US" sz="1600" dirty="0"/>
          </a:p>
        </p:txBody>
      </p:sp>
    </p:spTree>
    <p:extLst>
      <p:ext uri="{BB962C8B-B14F-4D97-AF65-F5344CB8AC3E}">
        <p14:creationId xmlns:p14="http://schemas.microsoft.com/office/powerpoint/2010/main" val="242616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a:extLst>
              <a:ext uri="{28A0092B-C50C-407E-A947-70E740481C1C}">
                <a14:useLocalDpi xmlns:a14="http://schemas.microsoft.com/office/drawing/2010/main" val="0"/>
              </a:ext>
            </a:extLst>
          </a:blip>
          <a:srcRect t="13289" b="13289"/>
          <a:stretch>
            <a:fillRect/>
          </a:stretch>
        </p:blipFill>
        <p:spPr/>
      </p:pic>
    </p:spTree>
    <p:extLst>
      <p:ext uri="{BB962C8B-B14F-4D97-AF65-F5344CB8AC3E}">
        <p14:creationId xmlns:p14="http://schemas.microsoft.com/office/powerpoint/2010/main" val="80261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a:extLst>
              <a:ext uri="{28A0092B-C50C-407E-A947-70E740481C1C}">
                <a14:useLocalDpi xmlns:a14="http://schemas.microsoft.com/office/drawing/2010/main" val="0"/>
              </a:ext>
            </a:extLst>
          </a:blip>
          <a:srcRect t="13289" b="13289"/>
          <a:stretch>
            <a:fillRect/>
          </a:stretch>
        </p:blipFill>
        <p:spPr/>
      </p:pic>
    </p:spTree>
    <p:extLst>
      <p:ext uri="{BB962C8B-B14F-4D97-AF65-F5344CB8AC3E}">
        <p14:creationId xmlns:p14="http://schemas.microsoft.com/office/powerpoint/2010/main" val="170121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WhatsApp Video 2023-05-29 at 10.22.22 P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30488" y="0"/>
            <a:ext cx="3881437" cy="6858000"/>
          </a:xfrm>
          <a:prstGeom prst="rect">
            <a:avLst/>
          </a:prstGeom>
        </p:spPr>
      </p:pic>
    </p:spTree>
    <p:extLst>
      <p:ext uri="{BB962C8B-B14F-4D97-AF65-F5344CB8AC3E}">
        <p14:creationId xmlns:p14="http://schemas.microsoft.com/office/powerpoint/2010/main" val="307172240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153</Words>
  <Application>Microsoft Macintosh PowerPoint</Application>
  <PresentationFormat>On-screen Show (4:3)</PresentationFormat>
  <Paragraphs>5</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جرش المدينة الرومانيه</vt:lpstr>
      <vt:lpstr>نبذة عن تاريخ الموقع السياحي </vt:lpstr>
      <vt:lpstr>الأهمية الاقتصادية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جرش المدينة الرومانيه</dc:title>
  <dc:creator>Pressroom</dc:creator>
  <cp:lastModifiedBy>Pressroom</cp:lastModifiedBy>
  <cp:revision>5</cp:revision>
  <dcterms:created xsi:type="dcterms:W3CDTF">2023-05-29T18:04:12Z</dcterms:created>
  <dcterms:modified xsi:type="dcterms:W3CDTF">2023-05-29T19:28:37Z</dcterms:modified>
</cp:coreProperties>
</file>