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62" r:id="rId5"/>
    <p:sldId id="261" r:id="rId6"/>
    <p:sldId id="263" r:id="rId7"/>
    <p:sldId id="264" r:id="rId8"/>
    <p:sldId id="259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C1C0D"/>
    <a:srgbClr val="765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0"/>
  </p:normalViewPr>
  <p:slideViewPr>
    <p:cSldViewPr snapToGrid="0">
      <p:cViewPr>
        <p:scale>
          <a:sx n="88" d="100"/>
          <a:sy n="88" d="100"/>
        </p:scale>
        <p:origin x="9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49F7-0EEA-DC97-0F4E-F587F6A58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27BC7-1ABB-E57C-B3FC-98F71BEA5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789F1-ED33-3E9D-9C3D-B466B84B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4BD6E-6CAE-0A0B-5A57-3648E2719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C987A-4895-34B9-BADF-D442ACEF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7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05DA1-3C63-8794-1FB1-3AC2414F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C9C5C1-DB8F-9073-D6CA-2435B579B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A9FD4-6AA5-BE10-92F9-1B0BD845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62BF6-2F33-BDA1-1A1D-C3DFA664B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CC41-F0DF-71AB-E212-411DCDDE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5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7CF34-9D9B-3444-1A4F-871D11B32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DDF0AF-413F-2BB7-2E0F-6CE65DF72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E34DF-2B48-84C3-36EC-991F0F494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110C9-36F9-57CD-843A-3ABC18FA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C145-3B8D-1903-EF1C-544F6C4C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8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ACC8-DEEA-0C52-C561-613674BF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43E4A-6436-BF5E-6C14-536836EC2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95775-2B56-EEE8-011F-1B77A9C7F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6D95D-F92B-33C9-08D9-5B5CEA5E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646DD-9864-A2B0-8027-4A2485F8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4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4EA68-8DB5-27CC-8AAB-3E10A089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DBDC8-BBBE-8C71-2A0F-BF19ED2EC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A4579-3348-9BB1-8212-2520221C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E7EFF-0EC5-C02D-2858-F2D407DF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1BD2F-136C-D0E0-262D-8B951A79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15F5-73F6-E939-B0A8-B7874D26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9A213-D85C-C997-F640-61159BEE2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19840-2E2D-4340-BBC9-7D07A2D40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752DD-77EF-7364-4016-CFDE9DAB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1A42D-9D4B-AE26-054A-4261C9DFC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C1D9F-EB88-4B67-EECE-A16D77C2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9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7DF59-4009-3C82-079F-BE55E5AE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D7408-D96A-4020-C7EB-0284AED3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913CD-A7BA-904F-2632-074DB065D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85FA3E-B627-D86D-96AD-EC1049900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E60D8-7AA0-3E97-7ABA-C8789B4F6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11860-C6D0-C712-D68B-455D2EA47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DE3150-1465-5F06-2DB5-B7266FAD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5C199B-3AAC-EDE4-E93E-C35B7D30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FBC92-3DD9-6025-D18F-039C6A60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F382CA-9C67-6B46-DCDE-F8791CF7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6ED03-F6C8-1596-ADFE-DBE0D15F8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F74A3-3231-2F88-DC94-44A6F187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1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D0738-4C55-A6ED-C5BE-FCE95332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5DB24-AB5D-A6FE-F215-5A62EEFD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4176D-C235-4889-139E-556698D1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9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0B662-8E4C-71AA-F9A2-C4255AC8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0C27-56A5-0C4A-BC23-9773F3F5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4590D-E3AA-B488-8198-4420CF2BD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3A765-F43D-27CB-14B7-A77CE3B8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CC020-2AC8-FBF1-BA96-3D60BFF3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480AE-F608-4D35-BB83-2C42C263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9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2915-5FFA-91C4-AF0F-3CF11EBA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748B1-9DD0-FAE6-FE7B-8D314F7CA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89D8D-7EFB-842E-4E0A-B08875DE6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9F5DE-6E6E-BABC-DDA6-A1A5B610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39976-8836-2D93-8A56-BCFF1AD24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56565-398C-1655-FD8A-83BE672B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0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5CFF3-C6E4-35F2-ADA9-A739BE16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6A922-1021-04FA-AFBD-53F077FC8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283CC-D6AA-519A-ED9D-2FB5A65F9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B69DA-2832-EC47-8812-6DA9D60FA962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B7634-2DA3-C5BF-5E9D-3350CAAAE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25DB6-2BBC-DC07-C8DE-C16D03CFC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1987-A036-8844-B562-9512ACD4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33AB2-C2AA-6A5C-CF8D-40972A786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B6A12F-342C-3700-D6DD-787CBF4BF7E0}"/>
              </a:ext>
            </a:extLst>
          </p:cNvPr>
          <p:cNvSpPr txBox="1"/>
          <p:nvPr/>
        </p:nvSpPr>
        <p:spPr>
          <a:xfrm>
            <a:off x="4044797" y="2105561"/>
            <a:ext cx="410240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6600" dirty="0">
                <a:solidFill>
                  <a:schemeClr val="bg1"/>
                </a:solidFill>
                <a:latin typeface="Russo One" panose="02000503050000020004" pitchFamily="2" charset="0"/>
              </a:rPr>
              <a:t>جرش</a:t>
            </a:r>
            <a:endParaRPr lang="en-US" dirty="0">
              <a:solidFill>
                <a:schemeClr val="bg1"/>
              </a:solidFill>
              <a:latin typeface="Russo One" panose="0200050305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3DBD9-B5C5-BDE6-C295-8CE349E38EFA}"/>
              </a:ext>
            </a:extLst>
          </p:cNvPr>
          <p:cNvSpPr txBox="1"/>
          <p:nvPr/>
        </p:nvSpPr>
        <p:spPr>
          <a:xfrm>
            <a:off x="4052009" y="6050297"/>
            <a:ext cx="4087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Ayah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Krayim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5F </a:t>
            </a:r>
          </a:p>
        </p:txBody>
      </p:sp>
    </p:spTree>
    <p:extLst>
      <p:ext uri="{BB962C8B-B14F-4D97-AF65-F5344CB8AC3E}">
        <p14:creationId xmlns:p14="http://schemas.microsoft.com/office/powerpoint/2010/main" val="119774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05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E29EF-F0E0-245C-65BF-9AF8A4AAB99E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latin typeface="+mj-lt"/>
                <a:ea typeface="+mj-ea"/>
                <a:cs typeface="+mj-cs"/>
              </a:rPr>
              <a:t>تاريخ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الموقع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السياحي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B15DE-EC13-C0AE-5569-EFBC4A81580B}"/>
              </a:ext>
            </a:extLst>
          </p:cNvPr>
          <p:cNvSpPr txBox="1"/>
          <p:nvPr/>
        </p:nvSpPr>
        <p:spPr>
          <a:xfrm>
            <a:off x="640080" y="3071307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جرش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مدينة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اردنية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وعاصمة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محافظة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جرش</a:t>
            </a:r>
            <a:endParaRPr lang="ar-SA" sz="20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indent="-228600" algn="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indent="-228600" algn="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تعتبر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جرش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واحدة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من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اكثر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مواقع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العمارة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الرومانية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المحافظ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عليها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في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العالم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خارج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إيطاليا</a:t>
            </a:r>
            <a:endParaRPr lang="ar-SA" sz="20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indent="-228600" algn="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كانت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تسمى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قديما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(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جراسا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)</a:t>
            </a:r>
          </a:p>
        </p:txBody>
      </p:sp>
      <p:pic>
        <p:nvPicPr>
          <p:cNvPr id="5" name="Picture 4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79FD746F-E9F9-A7E6-CCD3-052644F4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2" r="14781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5695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472DE8-E58B-4D56-BA61-C69C601DC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83ACFC-B25E-402F-BBD8-E42034CDD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76818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2192000" h="2237474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lnTo>
                  <a:pt x="12176759" y="759190"/>
                </a:lnTo>
                <a:cubicBezTo>
                  <a:pt x="12165968" y="763819"/>
                  <a:pt x="12157853" y="765770"/>
                  <a:pt x="12154948" y="762731"/>
                </a:cubicBezTo>
                <a:cubicBezTo>
                  <a:pt x="12116503" y="759396"/>
                  <a:pt x="12073342" y="763579"/>
                  <a:pt x="12047364" y="749662"/>
                </a:cubicBezTo>
                <a:cubicBezTo>
                  <a:pt x="12041261" y="730599"/>
                  <a:pt x="11914319" y="741909"/>
                  <a:pt x="11890686" y="732766"/>
                </a:cubicBezTo>
                <a:cubicBezTo>
                  <a:pt x="11832408" y="747890"/>
                  <a:pt x="11815359" y="777569"/>
                  <a:pt x="11782413" y="769868"/>
                </a:cubicBezTo>
                <a:cubicBezTo>
                  <a:pt x="11760031" y="763594"/>
                  <a:pt x="11675205" y="777151"/>
                  <a:pt x="11649954" y="749628"/>
                </a:cubicBezTo>
                <a:cubicBezTo>
                  <a:pt x="11608286" y="767874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256313" y="713012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1036836" y="722990"/>
                  <a:pt x="10909903" y="759211"/>
                  <a:pt x="10884013" y="760728"/>
                </a:cubicBezTo>
                <a:cubicBezTo>
                  <a:pt x="10864519" y="743356"/>
                  <a:pt x="10853492" y="756172"/>
                  <a:pt x="10834688" y="757726"/>
                </a:cubicBezTo>
                <a:cubicBezTo>
                  <a:pt x="10826871" y="747343"/>
                  <a:pt x="10811086" y="746602"/>
                  <a:pt x="10805004" y="757573"/>
                </a:cubicBezTo>
                <a:cubicBezTo>
                  <a:pt x="10810951" y="784448"/>
                  <a:pt x="10744688" y="759043"/>
                  <a:pt x="10739478" y="776841"/>
                </a:cubicBezTo>
                <a:cubicBezTo>
                  <a:pt x="10678284" y="779408"/>
                  <a:pt x="10540854" y="756546"/>
                  <a:pt x="10458762" y="755400"/>
                </a:cubicBezTo>
                <a:cubicBezTo>
                  <a:pt x="10426976" y="747433"/>
                  <a:pt x="10362961" y="776166"/>
                  <a:pt x="10246919" y="769960"/>
                </a:cubicBezTo>
                <a:cubicBezTo>
                  <a:pt x="10231631" y="763610"/>
                  <a:pt x="10172943" y="749095"/>
                  <a:pt x="10167995" y="760843"/>
                </a:cubicBezTo>
                <a:cubicBezTo>
                  <a:pt x="10131971" y="759999"/>
                  <a:pt x="10021683" y="796978"/>
                  <a:pt x="9997044" y="780129"/>
                </a:cubicBezTo>
                <a:cubicBezTo>
                  <a:pt x="10001018" y="806225"/>
                  <a:pt x="9951331" y="779975"/>
                  <a:pt x="9943887" y="804141"/>
                </a:cubicBezTo>
                <a:lnTo>
                  <a:pt x="9918248" y="816628"/>
                </a:lnTo>
                <a:lnTo>
                  <a:pt x="9836148" y="858312"/>
                </a:lnTo>
                <a:lnTo>
                  <a:pt x="9823800" y="866604"/>
                </a:lnTo>
                <a:lnTo>
                  <a:pt x="9794684" y="864509"/>
                </a:lnTo>
                <a:lnTo>
                  <a:pt x="9778288" y="854362"/>
                </a:lnTo>
                <a:lnTo>
                  <a:pt x="9773886" y="857543"/>
                </a:lnTo>
                <a:cubicBezTo>
                  <a:pt x="9769008" y="863842"/>
                  <a:pt x="9766501" y="867741"/>
                  <a:pt x="9761459" y="862394"/>
                </a:cubicBezTo>
                <a:lnTo>
                  <a:pt x="9705768" y="894610"/>
                </a:lnTo>
                <a:cubicBezTo>
                  <a:pt x="9699860" y="897215"/>
                  <a:pt x="9692576" y="897590"/>
                  <a:pt x="9683005" y="894128"/>
                </a:cubicBezTo>
                <a:cubicBezTo>
                  <a:pt x="9664449" y="898200"/>
                  <a:pt x="9612100" y="914263"/>
                  <a:pt x="9594438" y="919051"/>
                </a:cubicBezTo>
                <a:lnTo>
                  <a:pt x="9577033" y="922857"/>
                </a:lnTo>
                <a:cubicBezTo>
                  <a:pt x="9568659" y="926175"/>
                  <a:pt x="9551353" y="936082"/>
                  <a:pt x="9544189" y="938966"/>
                </a:cubicBezTo>
                <a:cubicBezTo>
                  <a:pt x="9538380" y="940584"/>
                  <a:pt x="9541329" y="937538"/>
                  <a:pt x="9534048" y="940158"/>
                </a:cubicBezTo>
                <a:cubicBezTo>
                  <a:pt x="9533709" y="946069"/>
                  <a:pt x="9530854" y="951684"/>
                  <a:pt x="9500499" y="954680"/>
                </a:cubicBezTo>
                <a:cubicBezTo>
                  <a:pt x="9481230" y="968165"/>
                  <a:pt x="9456325" y="979029"/>
                  <a:pt x="9428195" y="986225"/>
                </a:cubicBezTo>
                <a:cubicBezTo>
                  <a:pt x="9422499" y="981315"/>
                  <a:pt x="9414660" y="991352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10581" y="1024474"/>
                  <a:pt x="9345163" y="981210"/>
                  <a:pt x="9301293" y="1011593"/>
                </a:cubicBezTo>
                <a:cubicBezTo>
                  <a:pt x="9292916" y="1014346"/>
                  <a:pt x="9285483" y="1013807"/>
                  <a:pt x="9278619" y="1011878"/>
                </a:cubicBezTo>
                <a:lnTo>
                  <a:pt x="9268019" y="1007442"/>
                </a:lnTo>
                <a:lnTo>
                  <a:pt x="9234662" y="1023056"/>
                </a:lnTo>
                <a:cubicBezTo>
                  <a:pt x="9217868" y="1029197"/>
                  <a:pt x="9199852" y="1034202"/>
                  <a:pt x="9181033" y="1037921"/>
                </a:cubicBezTo>
                <a:cubicBezTo>
                  <a:pt x="9174974" y="1030923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021681" y="1079910"/>
                  <a:pt x="9076377" y="1024799"/>
                  <a:pt x="9012987" y="1061986"/>
                </a:cubicBezTo>
                <a:lnTo>
                  <a:pt x="8968445" y="1052169"/>
                </a:lnTo>
                <a:lnTo>
                  <a:pt x="8958984" y="1057212"/>
                </a:lnTo>
                <a:cubicBezTo>
                  <a:pt x="8920115" y="1062770"/>
                  <a:pt x="8906181" y="1053838"/>
                  <a:pt x="8886001" y="1067468"/>
                </a:cubicBezTo>
                <a:cubicBezTo>
                  <a:pt x="8847384" y="1050046"/>
                  <a:pt x="8863283" y="1068286"/>
                  <a:pt x="8838610" y="1075091"/>
                </a:cubicBezTo>
                <a:cubicBezTo>
                  <a:pt x="8816007" y="1080079"/>
                  <a:pt x="8773923" y="1092257"/>
                  <a:pt x="8750383" y="1097387"/>
                </a:cubicBezTo>
                <a:cubicBezTo>
                  <a:pt x="8735450" y="1116502"/>
                  <a:pt x="8721220" y="1097372"/>
                  <a:pt x="8697365" y="1105869"/>
                </a:cubicBezTo>
                <a:cubicBezTo>
                  <a:pt x="8687037" y="1113735"/>
                  <a:pt x="8678781" y="1115961"/>
                  <a:pt x="8665605" y="1110791"/>
                </a:cubicBezTo>
                <a:cubicBezTo>
                  <a:pt x="8618410" y="1148662"/>
                  <a:pt x="8633049" y="1116609"/>
                  <a:pt x="8584946" y="1135226"/>
                </a:cubicBezTo>
                <a:cubicBezTo>
                  <a:pt x="8544020" y="1153499"/>
                  <a:pt x="8496232" y="1168229"/>
                  <a:pt x="8460755" y="1203427"/>
                </a:cubicBezTo>
                <a:cubicBezTo>
                  <a:pt x="8454928" y="1212828"/>
                  <a:pt x="8436573" y="1218574"/>
                  <a:pt x="8419755" y="1216260"/>
                </a:cubicBezTo>
                <a:cubicBezTo>
                  <a:pt x="8416861" y="1215863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253233" y="1266996"/>
                  <a:pt x="8218383" y="1257577"/>
                  <a:pt x="8206287" y="1273060"/>
                </a:cubicBezTo>
                <a:cubicBezTo>
                  <a:pt x="8200396" y="1262794"/>
                  <a:pt x="8183827" y="1285000"/>
                  <a:pt x="8168705" y="1279956"/>
                </a:cubicBezTo>
                <a:cubicBezTo>
                  <a:pt x="8157611" y="1275235"/>
                  <a:pt x="8149996" y="1280870"/>
                  <a:pt x="8139997" y="1282713"/>
                </a:cubicBezTo>
                <a:cubicBezTo>
                  <a:pt x="8125566" y="1279776"/>
                  <a:pt x="8084128" y="1294221"/>
                  <a:pt x="8074238" y="1301895"/>
                </a:cubicBezTo>
                <a:cubicBezTo>
                  <a:pt x="8052170" y="1326903"/>
                  <a:pt x="7986951" y="1319381"/>
                  <a:pt x="7968292" y="1338779"/>
                </a:cubicBezTo>
                <a:cubicBezTo>
                  <a:pt x="7960694" y="1342282"/>
                  <a:pt x="7952937" y="1344333"/>
                  <a:pt x="7945122" y="1345477"/>
                </a:cubicBezTo>
                <a:lnTo>
                  <a:pt x="7922771" y="1346645"/>
                </a:lnTo>
                <a:lnTo>
                  <a:pt x="7915461" y="1342919"/>
                </a:lnTo>
                <a:lnTo>
                  <a:pt x="7902328" y="1345865"/>
                </a:lnTo>
                <a:lnTo>
                  <a:pt x="7898322" y="1345689"/>
                </a:lnTo>
                <a:lnTo>
                  <a:pt x="7875879" y="1345646"/>
                </a:lnTo>
                <a:cubicBezTo>
                  <a:pt x="7890672" y="1367295"/>
                  <a:pt x="7816428" y="1353520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87405" y="1382806"/>
                  <a:pt x="7548172" y="1417460"/>
                </a:cubicBezTo>
                <a:cubicBezTo>
                  <a:pt x="7551327" y="1405830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213486" y="1580987"/>
                </a:lnTo>
                <a:lnTo>
                  <a:pt x="7210972" y="1580856"/>
                </a:lnTo>
                <a:lnTo>
                  <a:pt x="7183121" y="1595162"/>
                </a:lnTo>
                <a:lnTo>
                  <a:pt x="7164601" y="1606490"/>
                </a:lnTo>
                <a:lnTo>
                  <a:pt x="7159286" y="1606850"/>
                </a:lnTo>
                <a:cubicBezTo>
                  <a:pt x="7150961" y="1609262"/>
                  <a:pt x="7125743" y="1618162"/>
                  <a:pt x="7114651" y="1620959"/>
                </a:cubicBezTo>
                <a:cubicBezTo>
                  <a:pt x="7109310" y="1606138"/>
                  <a:pt x="7106695" y="1617324"/>
                  <a:pt x="7092727" y="1623628"/>
                </a:cubicBezTo>
                <a:cubicBezTo>
                  <a:pt x="7081313" y="1602012"/>
                  <a:pt x="7049394" y="1627301"/>
                  <a:pt x="7031309" y="1619451"/>
                </a:cubicBezTo>
                <a:cubicBezTo>
                  <a:pt x="7021305" y="1624569"/>
                  <a:pt x="7010515" y="1629587"/>
                  <a:pt x="6999084" y="1634317"/>
                </a:cubicBezTo>
                <a:lnTo>
                  <a:pt x="6992107" y="1636860"/>
                </a:lnTo>
                <a:lnTo>
                  <a:pt x="6991765" y="1636725"/>
                </a:lnTo>
                <a:cubicBezTo>
                  <a:pt x="6989813" y="1636884"/>
                  <a:pt x="6987353" y="1637572"/>
                  <a:pt x="6983996" y="1639040"/>
                </a:cubicBezTo>
                <a:lnTo>
                  <a:pt x="6979383" y="1641496"/>
                </a:lnTo>
                <a:lnTo>
                  <a:pt x="6900177" y="1636016"/>
                </a:ln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19334" y="1664040"/>
                  <a:pt x="6608179" y="1654034"/>
                  <a:pt x="6587857" y="1665769"/>
                </a:cubicBezTo>
                <a:lnTo>
                  <a:pt x="6554894" y="1664428"/>
                </a:lnTo>
                <a:lnTo>
                  <a:pt x="6551579" y="1662213"/>
                </a:lnTo>
                <a:lnTo>
                  <a:pt x="6545693" y="1661776"/>
                </a:lnTo>
                <a:lnTo>
                  <a:pt x="6530561" y="1664619"/>
                </a:lnTo>
                <a:lnTo>
                  <a:pt x="6525028" y="1666354"/>
                </a:lnTo>
                <a:cubicBezTo>
                  <a:pt x="6521154" y="1667301"/>
                  <a:pt x="6518510" y="1667613"/>
                  <a:pt x="6516595" y="1667475"/>
                </a:cubicBezTo>
                <a:lnTo>
                  <a:pt x="6516340" y="1667291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57809" y="1668164"/>
                  <a:pt x="6415506" y="1688334"/>
                  <a:pt x="6415265" y="1665317"/>
                </a:cubicBezTo>
                <a:cubicBezTo>
                  <a:pt x="6399063" y="1669446"/>
                  <a:pt x="6391173" y="1680085"/>
                  <a:pt x="6393343" y="1664672"/>
                </a:cubicBezTo>
                <a:lnTo>
                  <a:pt x="6380457" y="1662376"/>
                </a:lnTo>
                <a:lnTo>
                  <a:pt x="6280959" y="1689329"/>
                </a:lnTo>
                <a:lnTo>
                  <a:pt x="6266765" y="1695560"/>
                </a:lnTo>
                <a:cubicBezTo>
                  <a:pt x="6262331" y="1698152"/>
                  <a:pt x="6258580" y="1701192"/>
                  <a:pt x="6255823" y="1704850"/>
                </a:cubicBezTo>
                <a:cubicBezTo>
                  <a:pt x="6200184" y="1694834"/>
                  <a:pt x="6155082" y="1716996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99949" y="1814490"/>
                </a:lnTo>
                <a:lnTo>
                  <a:pt x="5453307" y="1815450"/>
                </a:lnTo>
                <a:cubicBezTo>
                  <a:pt x="5433075" y="1827706"/>
                  <a:pt x="5395563" y="1821122"/>
                  <a:pt x="5364192" y="1826074"/>
                </a:cubicBezTo>
                <a:lnTo>
                  <a:pt x="5350380" y="1830891"/>
                </a:lnTo>
                <a:lnTo>
                  <a:pt x="5259633" y="1837160"/>
                </a:lnTo>
                <a:lnTo>
                  <a:pt x="5197513" y="1844718"/>
                </a:lnTo>
                <a:lnTo>
                  <a:pt x="5184170" y="1849402"/>
                </a:lnTo>
                <a:lnTo>
                  <a:pt x="5168852" y="1844846"/>
                </a:lnTo>
                <a:cubicBezTo>
                  <a:pt x="5166986" y="1843561"/>
                  <a:pt x="5165478" y="1842127"/>
                  <a:pt x="5164370" y="1840597"/>
                </a:cubicBezTo>
                <a:lnTo>
                  <a:pt x="5114927" y="1847827"/>
                </a:ln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63743" y="1799478"/>
                  <a:pt x="4655044" y="1795479"/>
                  <a:pt x="4647449" y="1793181"/>
                </a:cubicBezTo>
                <a:lnTo>
                  <a:pt x="4645504" y="1787606"/>
                </a:lnTo>
                <a:lnTo>
                  <a:pt x="4632229" y="1785815"/>
                </a:lnTo>
                <a:lnTo>
                  <a:pt x="4629273" y="1784355"/>
                </a:lnTo>
                <a:cubicBezTo>
                  <a:pt x="4623639" y="1781544"/>
                  <a:pt x="4617950" y="1778917"/>
                  <a:pt x="4611738" y="1776964"/>
                </a:cubicBezTo>
                <a:cubicBezTo>
                  <a:pt x="4601379" y="1800272"/>
                  <a:pt x="4557197" y="1764196"/>
                  <a:pt x="4560070" y="1785640"/>
                </a:cubicBezTo>
                <a:lnTo>
                  <a:pt x="4536503" y="1785334"/>
                </a:lnTo>
                <a:lnTo>
                  <a:pt x="4513724" y="1791996"/>
                </a:lnTo>
                <a:lnTo>
                  <a:pt x="4501513" y="1799835"/>
                </a:lnTo>
                <a:lnTo>
                  <a:pt x="4459076" y="1813003"/>
                </a:lnTo>
                <a:lnTo>
                  <a:pt x="4459810" y="1797886"/>
                </a:lnTo>
                <a:lnTo>
                  <a:pt x="4379064" y="1817177"/>
                </a:lnTo>
                <a:lnTo>
                  <a:pt x="4319209" y="1834833"/>
                </a:lnTo>
                <a:lnTo>
                  <a:pt x="4306907" y="1841641"/>
                </a:lnTo>
                <a:lnTo>
                  <a:pt x="4290981" y="1839677"/>
                </a:lnTo>
                <a:cubicBezTo>
                  <a:pt x="4288909" y="1838717"/>
                  <a:pt x="4287163" y="1837555"/>
                  <a:pt x="4285792" y="1836231"/>
                </a:cubicBezTo>
                <a:lnTo>
                  <a:pt x="4238372" y="1851480"/>
                </a:ln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84875" y="1878116"/>
                  <a:pt x="3775574" y="1875612"/>
                  <a:pt x="3767672" y="1874600"/>
                </a:cubicBezTo>
                <a:lnTo>
                  <a:pt x="3764741" y="1869433"/>
                </a:lnTo>
                <a:lnTo>
                  <a:pt x="3751332" y="1869854"/>
                </a:lnTo>
                <a:lnTo>
                  <a:pt x="3748155" y="1868903"/>
                </a:lnTo>
                <a:cubicBezTo>
                  <a:pt x="3742091" y="1867062"/>
                  <a:pt x="3736007" y="1865414"/>
                  <a:pt x="3729530" y="1864513"/>
                </a:cubicBezTo>
                <a:cubicBezTo>
                  <a:pt x="3723549" y="1889158"/>
                  <a:pt x="3673453" y="1860919"/>
                  <a:pt x="3680177" y="1881552"/>
                </a:cubicBezTo>
                <a:cubicBezTo>
                  <a:pt x="3643549" y="1880892"/>
                  <a:pt x="3599470" y="1913398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228353" y="1917339"/>
                  <a:pt x="3163854" y="1927961"/>
                  <a:pt x="3123424" y="1952930"/>
                </a:cubicBezTo>
                <a:cubicBezTo>
                  <a:pt x="3067921" y="1955455"/>
                  <a:pt x="3058626" y="1970554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80071" y="1972988"/>
                </a:lnTo>
                <a:lnTo>
                  <a:pt x="2978094" y="1972369"/>
                </a:ln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72808" y="1994277"/>
                  <a:pt x="2869648" y="1993306"/>
                  <a:pt x="2864145" y="1994061"/>
                </a:cubicBezTo>
                <a:cubicBezTo>
                  <a:pt x="2872218" y="1978115"/>
                  <a:pt x="2860603" y="1988862"/>
                  <a:pt x="2843662" y="1992498"/>
                </a:cubicBezTo>
                <a:cubicBezTo>
                  <a:pt x="2852423" y="1968542"/>
                  <a:pt x="2804535" y="1987804"/>
                  <a:pt x="2796128" y="1976403"/>
                </a:cubicBezTo>
                <a:cubicBezTo>
                  <a:pt x="2783487" y="1979614"/>
                  <a:pt x="2770278" y="1982573"/>
                  <a:pt x="2756784" y="1985116"/>
                </a:cubicBezTo>
                <a:lnTo>
                  <a:pt x="2748833" y="1986323"/>
                </a:lnTo>
                <a:cubicBezTo>
                  <a:pt x="2748775" y="1986256"/>
                  <a:pt x="2748719" y="1986188"/>
                  <a:pt x="2748661" y="1986122"/>
                </a:cubicBezTo>
                <a:cubicBezTo>
                  <a:pt x="2746906" y="1985902"/>
                  <a:pt x="2744280" y="1986117"/>
                  <a:pt x="2740251" y="1986946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680597" y="1984996"/>
                </a:lnTo>
                <a:cubicBezTo>
                  <a:pt x="2658416" y="1985461"/>
                  <a:pt x="2612251" y="1988312"/>
                  <a:pt x="2578178" y="1990531"/>
                </a:cubicBezTo>
                <a:cubicBezTo>
                  <a:pt x="2545413" y="1998704"/>
                  <a:pt x="2513846" y="1994934"/>
                  <a:pt x="2476147" y="1998305"/>
                </a:cubicBezTo>
                <a:cubicBezTo>
                  <a:pt x="2437134" y="2013637"/>
                  <a:pt x="2413847" y="1999542"/>
                  <a:pt x="2373568" y="2003219"/>
                </a:cubicBezTo>
                <a:cubicBezTo>
                  <a:pt x="2341422" y="2024631"/>
                  <a:pt x="2342856" y="1992997"/>
                  <a:pt x="2321399" y="1989467"/>
                </a:cubicBezTo>
                <a:lnTo>
                  <a:pt x="2315525" y="1989708"/>
                </a:lnTo>
                <a:lnTo>
                  <a:pt x="2300792" y="1994290"/>
                </a:lnTo>
                <a:lnTo>
                  <a:pt x="2295469" y="1996659"/>
                </a:lnTo>
                <a:cubicBezTo>
                  <a:pt x="2291722" y="1998049"/>
                  <a:pt x="2289127" y="1998665"/>
                  <a:pt x="2287219" y="1998750"/>
                </a:cubicBezTo>
                <a:lnTo>
                  <a:pt x="2286948" y="1998596"/>
                </a:lnTo>
                <a:lnTo>
                  <a:pt x="2243069" y="2015111"/>
                </a:lnTo>
                <a:cubicBezTo>
                  <a:pt x="2229030" y="2006206"/>
                  <a:pt x="2188966" y="2031217"/>
                  <a:pt x="2186609" y="2008263"/>
                </a:cubicBezTo>
                <a:cubicBezTo>
                  <a:pt x="2170936" y="2014251"/>
                  <a:pt x="2164097" y="2025782"/>
                  <a:pt x="2164831" y="2010143"/>
                </a:cubicBezTo>
                <a:cubicBezTo>
                  <a:pt x="2159536" y="2011705"/>
                  <a:pt x="2155830" y="2011340"/>
                  <a:pt x="2152836" y="2010048"/>
                </a:cubicBezTo>
                <a:lnTo>
                  <a:pt x="2117102" y="2023004"/>
                </a:lnTo>
                <a:lnTo>
                  <a:pt x="2111935" y="2023163"/>
                </a:lnTo>
                <a:lnTo>
                  <a:pt x="2089991" y="2034193"/>
                </a:lnTo>
                <a:lnTo>
                  <a:pt x="2058061" y="2047942"/>
                </a:lnTo>
                <a:lnTo>
                  <a:pt x="2055737" y="2047704"/>
                </a:lnTo>
                <a:lnTo>
                  <a:pt x="2042244" y="2055560"/>
                </a:lnTo>
                <a:cubicBezTo>
                  <a:pt x="2038090" y="2058656"/>
                  <a:pt x="1978623" y="2070285"/>
                  <a:pt x="1976224" y="2074257"/>
                </a:cubicBezTo>
                <a:cubicBezTo>
                  <a:pt x="1920172" y="2070662"/>
                  <a:pt x="1933546" y="2089824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402655" y="2224964"/>
                  <a:pt x="1409212" y="2231152"/>
                  <a:pt x="1398481" y="2237074"/>
                </a:cubicBezTo>
                <a:cubicBezTo>
                  <a:pt x="1398456" y="2237082"/>
                  <a:pt x="1398432" y="2237089"/>
                  <a:pt x="1398407" y="2237095"/>
                </a:cubicBezTo>
                <a:lnTo>
                  <a:pt x="1370962" y="2237474"/>
                </a:lnTo>
                <a:lnTo>
                  <a:pt x="1356367" y="2235089"/>
                </a:lnTo>
                <a:cubicBezTo>
                  <a:pt x="1346056" y="2233320"/>
                  <a:pt x="1335986" y="2231930"/>
                  <a:pt x="1324828" y="2231968"/>
                </a:cubicBezTo>
                <a:lnTo>
                  <a:pt x="1297744" y="2235849"/>
                </a:lnTo>
                <a:lnTo>
                  <a:pt x="1286236" y="2233135"/>
                </a:lnTo>
                <a:lnTo>
                  <a:pt x="1283504" y="2233797"/>
                </a:lnTo>
                <a:lnTo>
                  <a:pt x="1279765" y="2229639"/>
                </a:ln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64984" y="2224767"/>
                  <a:pt x="812914" y="2202752"/>
                </a:cubicBezTo>
                <a:cubicBezTo>
                  <a:pt x="809419" y="2205714"/>
                  <a:pt x="805091" y="2207855"/>
                  <a:pt x="800195" y="2209407"/>
                </a:cubicBezTo>
                <a:lnTo>
                  <a:pt x="784978" y="2212360"/>
                </a:lnTo>
                <a:lnTo>
                  <a:pt x="681987" y="2216757"/>
                </a:lnTo>
                <a:lnTo>
                  <a:pt x="669923" y="2211682"/>
                </a:lnTo>
                <a:cubicBezTo>
                  <a:pt x="675432" y="2197125"/>
                  <a:pt x="665394" y="2205767"/>
                  <a:pt x="648680" y="2206229"/>
                </a:cubicBezTo>
                <a:cubicBezTo>
                  <a:pt x="653511" y="2183723"/>
                  <a:pt x="607806" y="2194090"/>
                  <a:pt x="597225" y="2180999"/>
                </a:cubicBezTo>
                <a:cubicBezTo>
                  <a:pt x="584838" y="2181847"/>
                  <a:pt x="571827" y="2182333"/>
                  <a:pt x="558449" y="2182346"/>
                </a:cubicBezTo>
                <a:lnTo>
                  <a:pt x="550517" y="2182060"/>
                </a:lnTo>
                <a:lnTo>
                  <a:pt x="550309" y="2181825"/>
                </a:lnTo>
                <a:cubicBezTo>
                  <a:pt x="548471" y="2181269"/>
                  <a:pt x="545824" y="2180990"/>
                  <a:pt x="541836" y="2181063"/>
                </a:cubicBezTo>
                <a:lnTo>
                  <a:pt x="536057" y="2181537"/>
                </a:lnTo>
                <a:lnTo>
                  <a:pt x="520671" y="2180980"/>
                </a:lnTo>
                <a:lnTo>
                  <a:pt x="515024" y="2179258"/>
                </a:lnTo>
                <a:lnTo>
                  <a:pt x="512278" y="2176369"/>
                </a:lnTo>
                <a:lnTo>
                  <a:pt x="480419" y="2167807"/>
                </a:lnTo>
                <a:cubicBezTo>
                  <a:pt x="458012" y="2174781"/>
                  <a:pt x="449332" y="2162566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36093" y="2150634"/>
                  <a:pt x="209811" y="2132011"/>
                  <a:pt x="169207" y="2128100"/>
                </a:cubicBezTo>
                <a:lnTo>
                  <a:pt x="93149" y="2105324"/>
                </a:lnTo>
                <a:lnTo>
                  <a:pt x="88109" y="2106704"/>
                </a:lnTo>
                <a:cubicBezTo>
                  <a:pt x="84511" y="2107398"/>
                  <a:pt x="81960" y="2107528"/>
                  <a:pt x="80022" y="2107254"/>
                </a:cubicBezTo>
                <a:lnTo>
                  <a:pt x="79717" y="2107046"/>
                </a:lnTo>
                <a:lnTo>
                  <a:pt x="72352" y="2107991"/>
                </a:lnTo>
                <a:cubicBezTo>
                  <a:pt x="60160" y="2110089"/>
                  <a:pt x="48530" y="2112610"/>
                  <a:pt x="37645" y="2115401"/>
                </a:cubicBez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DB672-E1EF-5F29-AC15-91C156B8D3D1}"/>
              </a:ext>
            </a:extLst>
          </p:cNvPr>
          <p:cNvSpPr txBox="1"/>
          <p:nvPr/>
        </p:nvSpPr>
        <p:spPr>
          <a:xfrm>
            <a:off x="1137037" y="741082"/>
            <a:ext cx="9274512" cy="949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من ابرز معالمها...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501A971-CEBD-4E4B-8529-3BB4F4100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0460" y="6189260"/>
            <a:ext cx="7831541" cy="668740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5A7AA-10F0-C6A0-97E6-5209CCEB4EB0}"/>
              </a:ext>
            </a:extLst>
          </p:cNvPr>
          <p:cNvSpPr txBox="1"/>
          <p:nvPr/>
        </p:nvSpPr>
        <p:spPr>
          <a:xfrm>
            <a:off x="2548657" y="1775765"/>
            <a:ext cx="940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749" indent="-277749" algn="r" defTabSz="740664" rtl="1">
              <a:spcAft>
                <a:spcPts val="600"/>
              </a:spcAft>
              <a:buFont typeface="+mj-lt"/>
              <a:buAutoNum type="arabicPeriod"/>
            </a:pPr>
            <a:r>
              <a:rPr lang="ar-SA" sz="2000" kern="1200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شارع الاعمدة وهو الشارع الرئيسي في مدينة جرش الاثرية ويضم الف عمود </a:t>
            </a:r>
            <a:endParaRPr lang="ar-SA" sz="20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8320A-8EA6-3C33-4827-28E4547C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657" y="2421152"/>
            <a:ext cx="6815286" cy="38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94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ADC52-3432-5480-D1B0-094F75B21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8" r="4649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CAF2E8-B8C9-982C-482A-3DB4BB161439}"/>
              </a:ext>
            </a:extLst>
          </p:cNvPr>
          <p:cNvSpPr txBox="1"/>
          <p:nvPr/>
        </p:nvSpPr>
        <p:spPr>
          <a:xfrm>
            <a:off x="7320465" y="2513416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rtl="1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٢.المسرح </a:t>
            </a:r>
            <a:r>
              <a:rPr lang="en-US" sz="2000" dirty="0" err="1"/>
              <a:t>الجنوبي</a:t>
            </a:r>
            <a:r>
              <a:rPr lang="en-US" sz="2000" dirty="0"/>
              <a:t> </a:t>
            </a:r>
            <a:r>
              <a:rPr lang="en-US" sz="2000" dirty="0" err="1"/>
              <a:t>وهو</a:t>
            </a:r>
            <a:r>
              <a:rPr lang="en-US" sz="2000" dirty="0"/>
              <a:t> </a:t>
            </a:r>
            <a:r>
              <a:rPr lang="en-US" sz="2000" dirty="0" err="1"/>
              <a:t>من</a:t>
            </a:r>
            <a:r>
              <a:rPr lang="en-US" sz="2000" dirty="0"/>
              <a:t> </a:t>
            </a:r>
            <a:r>
              <a:rPr lang="en-US" sz="2000" dirty="0" err="1"/>
              <a:t>اضخم</a:t>
            </a:r>
            <a:r>
              <a:rPr lang="en-US" sz="2000" dirty="0"/>
              <a:t> </a:t>
            </a:r>
            <a:r>
              <a:rPr lang="en-US" sz="2000" dirty="0" err="1"/>
              <a:t>مسارح</a:t>
            </a:r>
            <a:r>
              <a:rPr lang="en-US" sz="2000" dirty="0"/>
              <a:t> </a:t>
            </a:r>
            <a:r>
              <a:rPr lang="en-US" sz="2000" dirty="0" err="1"/>
              <a:t>جرش</a:t>
            </a:r>
            <a:r>
              <a:rPr lang="en-US" sz="2000" dirty="0"/>
              <a:t> </a:t>
            </a:r>
            <a:r>
              <a:rPr lang="en-US" sz="2000" dirty="0" err="1"/>
              <a:t>يقام</a:t>
            </a:r>
            <a:r>
              <a:rPr lang="en-US" sz="2000" dirty="0"/>
              <a:t> </a:t>
            </a:r>
            <a:r>
              <a:rPr lang="en-US" sz="2000" dirty="0" err="1"/>
              <a:t>عليه</a:t>
            </a:r>
            <a:r>
              <a:rPr lang="en-US" sz="2000" dirty="0"/>
              <a:t> </a:t>
            </a:r>
            <a:r>
              <a:rPr lang="en-US" sz="2000" dirty="0" err="1"/>
              <a:t>مهرجان</a:t>
            </a:r>
            <a:r>
              <a:rPr lang="en-US" sz="2000" dirty="0"/>
              <a:t> </a:t>
            </a:r>
            <a:r>
              <a:rPr lang="en-US" sz="2000" dirty="0" err="1"/>
              <a:t>جرش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61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1DAC8-B968-9E17-20E8-034D72FC90B0}"/>
              </a:ext>
            </a:extLst>
          </p:cNvPr>
          <p:cNvSpPr txBox="1"/>
          <p:nvPr/>
        </p:nvSpPr>
        <p:spPr>
          <a:xfrm>
            <a:off x="8115300" y="1562669"/>
            <a:ext cx="3389515" cy="238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٣.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سبيل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الحوريات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وهو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سبيل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يضم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نوافير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للمياة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وهو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حوض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رخامي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فخم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.</a:t>
            </a:r>
          </a:p>
        </p:txBody>
      </p:sp>
      <p:pic>
        <p:nvPicPr>
          <p:cNvPr id="11" name="Picture 10" descr="A person in an orange dress standing in front of an ancient building with Baalbek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4C3C16C-8F5D-7F71-0780-32611D7CC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3" r="17986" b="-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981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6C853-ED9C-C380-8DC2-3AF25EAA7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" r="5115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E4426D-E1A3-40B3-4924-90DBDD8D6758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rtl="1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٤.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البوابة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الجنوبية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(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قوس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هادريان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)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او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يسمى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قوس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النصر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وهي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بوابة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أقيمت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احتفالاً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بزيارة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الامبراطور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هارديان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للمدينة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50483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83067-59BB-CEDA-E661-AD01248F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84505-4D21-9611-3404-8B9A25DDADE3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rtl="1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٥.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معبد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b="1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ارتيمس</a:t>
            </a:r>
            <a:endParaRPr lang="en-US" sz="20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708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CC5175-B7B8-A589-2FB5-A151D8E21369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جغرافية الموقع السياحي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EFF73-BDEB-42DC-3FA1-F101A554CB4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rtl="1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تقع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جرش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في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جزء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الشمالي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الغربي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من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الأردن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،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و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تبعد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عن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عمان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٤٨ </a:t>
            </a:r>
            <a:r>
              <a:rPr lang="en-US" sz="200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كم</a:t>
            </a: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47BD8-A94F-CC31-A068-4712CFBEB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6" b="616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DFF4AC-A8E6-25E7-93BB-347233D0B569}"/>
              </a:ext>
            </a:extLst>
          </p:cNvPr>
          <p:cNvSpPr txBox="1"/>
          <p:nvPr/>
        </p:nvSpPr>
        <p:spPr>
          <a:xfrm>
            <a:off x="7823398" y="2685111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algn="r" defTabSz="914400" rtl="1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132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42E87-D510-2FA9-0351-44F40DBE752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الأهمية الأقتصادية لهذا الموقع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49C84-09D8-DFF3-2B78-6129F7527B65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-228600" algn="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قديماً</a:t>
            </a:r>
            <a:r>
              <a:rPr lang="en-US" sz="2000" dirty="0"/>
              <a:t> </a:t>
            </a:r>
            <a:r>
              <a:rPr lang="en-US" sz="2000" dirty="0" err="1"/>
              <a:t>كانت</a:t>
            </a:r>
            <a:r>
              <a:rPr lang="en-US" sz="2000" dirty="0"/>
              <a:t> </a:t>
            </a:r>
            <a:r>
              <a:rPr lang="en-US" sz="2000" dirty="0" err="1"/>
              <a:t>جرش</a:t>
            </a:r>
            <a:r>
              <a:rPr lang="en-US" sz="2000" dirty="0"/>
              <a:t> </a:t>
            </a:r>
            <a:r>
              <a:rPr lang="en-US" sz="2000" dirty="0" err="1"/>
              <a:t>ملتقى</a:t>
            </a:r>
            <a:r>
              <a:rPr lang="en-US" sz="2000" dirty="0"/>
              <a:t> </a:t>
            </a:r>
            <a:r>
              <a:rPr lang="en-US" sz="2000" dirty="0" err="1"/>
              <a:t>طرق</a:t>
            </a:r>
            <a:r>
              <a:rPr lang="en-US" sz="2000" dirty="0"/>
              <a:t> </a:t>
            </a:r>
            <a:r>
              <a:rPr lang="en-US" sz="2000" dirty="0" err="1"/>
              <a:t>القوافل</a:t>
            </a:r>
            <a:r>
              <a:rPr lang="en-US" sz="2000" dirty="0"/>
              <a:t> </a:t>
            </a:r>
            <a:r>
              <a:rPr lang="en-US" sz="2000" dirty="0" err="1"/>
              <a:t>التجارية</a:t>
            </a:r>
            <a:endParaRPr lang="en-US" sz="2000" dirty="0"/>
          </a:p>
          <a:p>
            <a:pPr marL="0" indent="-228600" algn="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حديثاً</a:t>
            </a:r>
            <a:r>
              <a:rPr lang="en-US" sz="2000" dirty="0"/>
              <a:t> </a:t>
            </a:r>
            <a:r>
              <a:rPr lang="en-US" sz="2000" dirty="0" err="1"/>
              <a:t>تعتبر</a:t>
            </a:r>
            <a:r>
              <a:rPr lang="en-US" sz="2000" dirty="0"/>
              <a:t> </a:t>
            </a:r>
            <a:r>
              <a:rPr lang="en-US" sz="2000" dirty="0" err="1"/>
              <a:t>من</a:t>
            </a:r>
            <a:r>
              <a:rPr lang="en-US" sz="2000" dirty="0"/>
              <a:t> </a:t>
            </a:r>
            <a:r>
              <a:rPr lang="en-US" sz="2000" dirty="0" err="1"/>
              <a:t>اهم</a:t>
            </a:r>
            <a:r>
              <a:rPr lang="en-US" sz="2000" dirty="0"/>
              <a:t> </a:t>
            </a:r>
            <a:r>
              <a:rPr lang="en-US" sz="2000" dirty="0" err="1"/>
              <a:t>المدن</a:t>
            </a:r>
            <a:r>
              <a:rPr lang="en-US" sz="2000" dirty="0"/>
              <a:t> </a:t>
            </a:r>
            <a:r>
              <a:rPr lang="en-US" sz="2000" dirty="0" err="1"/>
              <a:t>السياحية</a:t>
            </a:r>
            <a:r>
              <a:rPr lang="ar-SA" sz="2000" dirty="0"/>
              <a:t> </a:t>
            </a:r>
            <a:r>
              <a:rPr lang="en-US" sz="2000" dirty="0" err="1"/>
              <a:t>بسبب</a:t>
            </a:r>
            <a:r>
              <a:rPr lang="en-US" sz="2000" dirty="0"/>
              <a:t> </a:t>
            </a:r>
            <a:r>
              <a:rPr lang="en-US" sz="2000" dirty="0" err="1"/>
              <a:t>وجود</a:t>
            </a:r>
            <a:r>
              <a:rPr lang="en-US" sz="2000" dirty="0"/>
              <a:t> </a:t>
            </a:r>
            <a:r>
              <a:rPr lang="en-US" sz="2000" dirty="0" err="1"/>
              <a:t>الآثارالرومانية</a:t>
            </a:r>
            <a:r>
              <a:rPr lang="en-US" sz="2000" dirty="0"/>
              <a:t> </a:t>
            </a:r>
            <a:r>
              <a:rPr lang="en-US" sz="2000" dirty="0" err="1"/>
              <a:t>الحديثة</a:t>
            </a:r>
            <a:r>
              <a:rPr lang="en-US" sz="2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779DB-BE8A-871E-5CDC-04B08F28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9" r="1372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0585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144</Words>
  <Application>Microsoft Macintosh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Russo One</vt:lpstr>
      <vt:lpstr>Simplified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Al-Samman</dc:creator>
  <cp:lastModifiedBy>Jude Al-Samman</cp:lastModifiedBy>
  <cp:revision>3</cp:revision>
  <dcterms:created xsi:type="dcterms:W3CDTF">2023-05-28T16:01:30Z</dcterms:created>
  <dcterms:modified xsi:type="dcterms:W3CDTF">2023-05-28T18:48:13Z</dcterms:modified>
</cp:coreProperties>
</file>