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E75CE-2F1B-4CE8-93B1-5154BD199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D07F87-810C-4A58-801F-DC86A1316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9D33D-9352-4A50-9BBD-5414A8E6F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869D6-50A4-4D1B-B9AD-0398C744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0EFE8-249C-45CC-A831-91039694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4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F41DA-06D7-46E2-A1D1-3DE60E714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34D25F-E161-4699-8CB8-BB8508E9A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33743-6839-40C5-819A-9F72C0A3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DE992-A10E-4A64-BA98-E88FA405E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46754-9514-4000-97D8-AA245572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3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791B78-119C-4ECF-BCB4-1C87AE032F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E7FF2-D2C2-4520-883C-D304E3298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AB351-7A6C-4A2F-972E-F25F8EA4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EBDD0-B74F-4990-8369-34C92AB5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DA5C2-2221-4DC7-BABB-08C80B553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86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6992-2AB4-48B6-AB30-10567EF18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3A125-B89F-4551-BB14-9C30652E8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FEA86-FEE7-402C-878E-4352FDFE8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09312-57E4-41C1-B739-7556E28B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8A2BD-7C76-4C97-8E8B-AA5FD846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9446-5BFE-48E8-BD22-1078D35B4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3B35C-52C8-4424-B070-0AFB4E922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7F30A-7197-406E-AD3E-870333463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2D37A-2CB5-4005-BF68-AA26F5A6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3A6C-75C6-4034-841A-6967F3D0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8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2CF54-A681-47C2-88F4-590085FEB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F3FF7-16CC-47D3-B018-EF01F0D05B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95677-EC3D-48E7-BCD6-18941015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40A57-CA9D-4FA4-8446-E100D1E32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F03C3-3E2B-4AB9-BE9E-F901E33F9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5823B-9E65-4ADD-B151-0F03AF642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6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BBE67-8659-43AD-8939-A0E1E7CEC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A05D8-23EF-4369-8462-B0DC6C34A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433FA8-3A78-4249-97E2-39E0C58AB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3FB22B-A908-45CF-AB70-CED5A3C66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273D48-83DD-4909-8885-F04C10533E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55DE0E-2CB1-4D3A-B237-6CDA2492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D64031-FE46-4976-8485-F878ACDAC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D6DBE-9C7C-475A-8434-1F0A24A5C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4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02DB4-6257-4B01-A5C8-7B60C9378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3FC3F9-6159-4B5B-8EBF-EE18F3C90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1122DA-D6A1-489D-8E64-68483B10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B709A-D759-454F-BB1F-D54509D4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0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CB624-18A9-4319-B8D1-29824AF3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58078C-E533-45C3-BF4C-2C46A2CB9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E0D73-3031-4116-9BA8-C3710EA0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1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D9F23-B01B-4705-A824-7289961DE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DE7C4-9822-4AD6-AD4F-02E6E861B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2C072-1AE3-43D7-8472-FBB69CCE2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901E5-5E5D-4336-91F2-2DE553BC6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6AD94-49B4-4E5D-953D-71E5AE80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358E3-591A-404E-87D3-207675E6D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62BD5-2DDC-4C88-BF9B-ECE7BD478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60C9A7-6D53-48E3-AA2B-E5AEF8D3F4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C18B5-1316-4F49-A160-29D7B8632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CA9BA-305E-4FD3-B5FC-DEE60D074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903BB-69E2-4089-BA31-91E93B8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D63C0-2729-48C8-8204-136AE746D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5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722889-5C66-46F5-B5D2-D38115801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067CB7-EC6A-4D31-A502-EA4E55941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6D656-9488-42B0-814B-4CD4D1FBAF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1E6DD-CB7E-4D5D-9371-CEBF2AA0C115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79E4F-7505-4B82-8D80-E1DABF49F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9A838-E24E-4148-AB9A-37AEEDB0D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020C7-1679-41DD-9219-10D1DA605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2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ar/health-topics/obesity#:~:text=%D8%AA%D8%B9%D8%B1%D9%8E%D9%91%D9%81%20%D8%B2%D9%8A%D8%A7%D8%AF%D8%A9%20%D8%A7%D9%84%D9%88%D8%B2%D9%86%20%D9%88%D8%A7%D9%84%D8%B3%D9%85%D9%86%D8%A9%20%D8%A8%D8%A3%D9%86%D9%87%D9%85%D8%A7,%D9%8A%D8%B2%D9%8A%D8%AF%20%D8%B9%D9%84%D9%89%2030%20%D8%B9%D9%86%20%D8%A7%D9%84%D8%B3%D9%85%D9%86%D8%A9." TargetMode="External"/><Relationship Id="rId2" Type="http://schemas.openxmlformats.org/officeDocument/2006/relationships/hyperlink" Target="https://www.mayoclinic.org/ar/diseases-conditions/obesity/diagnosis-treatment/drc-2037574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42DD9-46EA-422A-B41B-11BE0D885B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السمنة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002FBF-3852-4FC5-9A33-6B3785002A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4400" dirty="0"/>
              <a:t>من امير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550241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D6338-2BAE-409A-8390-BDA90585D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ما هي السمنة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73B9A-8687-4946-9536-085CFED06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ar-JO" dirty="0"/>
            </a:br>
            <a:r>
              <a:rPr lang="ar-JO" dirty="0"/>
              <a:t>ا</a:t>
            </a:r>
            <a:r>
              <a:rPr lang="ar-JO" sz="3200" dirty="0"/>
              <a:t>لسمنة هى تعرَّف زيادة الوزن والسمنة بأنهما تراكم غير طبيعي أو مفرط للدهون على نحو يشكل خطراً على الصحة.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261906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F2C8B-F042-4A10-BFD6-240CD9EC0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هل السمنة يوئثرعلى الصحة النفس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3D63D-7786-4137-8DA3-AC4516E3E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JO" sz="3600" dirty="0"/>
              <a:t>نعم السمنة يوئثرعلى النفس من زيدة الوزن يوئثرعلى حيات الئنسان وكلما ازداد الوزن ازدادت صعوبة التنفس أثناء النوم، مما يسبب تفاقم حالة انقطاع التنفس أثناء النوم و هي تجعل الهياة سعبة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0112346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535DE-14F7-49E4-A960-5283B784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التنمر عند السمنة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F52F9-EF7B-44AE-AA3A-BC24EB93C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3600" dirty="0"/>
              <a:t>في كثير من التنمر عند الناس مع السمنة وهى تجعل الئنسان ان يشعر بلخجل و الخوف من جسمهم و حيتاتحم ائنهم كبير في الحجم و التنمر في الئنسان قايل عقل وقليل الحياة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81234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41D1-21BE-4BEA-8520-41B7E32C2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كيف تشيل السمنة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31CE9-23E4-4E65-BFDD-39E2F3877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ar-JO" sz="3600" dirty="0"/>
              <a:t>1ان تتنول الئكل الصحي</a:t>
            </a:r>
          </a:p>
          <a:p>
            <a:pPr algn="ctr"/>
            <a:r>
              <a:rPr lang="ar-JO" sz="3600" dirty="0"/>
              <a:t>2 ان تلعب الرياضة</a:t>
            </a:r>
          </a:p>
          <a:p>
            <a:pPr algn="ctr"/>
            <a:r>
              <a:rPr lang="ar-JO" sz="3600" dirty="0"/>
              <a:t>3 التقليل من الئكل المحدد</a:t>
            </a:r>
          </a:p>
          <a:p>
            <a:pPr algn="ctr"/>
            <a:r>
              <a:rPr lang="ar-JO" sz="3600" dirty="0"/>
              <a:t>4 الشعور بالامتلاء عند تناول القليل من الطعام</a:t>
            </a:r>
          </a:p>
          <a:p>
            <a:pPr marL="0" indent="0" algn="ctr">
              <a:buNone/>
            </a:pPr>
            <a:br>
              <a:rPr lang="ar-JO" sz="3600" dirty="0"/>
            </a:br>
            <a:endParaRPr lang="ar-JO" sz="3600" dirty="0"/>
          </a:p>
          <a:p>
            <a:pPr marL="0" indent="0" algn="ctr">
              <a:buNone/>
            </a:pPr>
            <a:br>
              <a:rPr lang="ar-JO" dirty="0"/>
            </a:br>
            <a:endParaRPr lang="ar-JO" dirty="0"/>
          </a:p>
          <a:p>
            <a:pPr marL="0" indent="0" algn="ctr">
              <a:buNone/>
            </a:pPr>
            <a:r>
              <a:rPr lang="ar-JO" dirty="0"/>
              <a:t> </a:t>
            </a:r>
            <a:endParaRPr lang="en-US" dirty="0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C2435D7F-F3B9-4C5A-874E-6DC6B91D796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57650628"/>
                  </p:ext>
                </p:extLst>
              </p:nvPr>
            </p:nvGraphicFramePr>
            <p:xfrm flipH="1" flipV="1">
              <a:off x="-119944" y="-67469"/>
              <a:ext cx="239888" cy="134937"/>
            </p:xfrm>
            <a:graphic>
              <a:graphicData uri="http://schemas.microsoft.com/office/powerpoint/2016/slidezoom">
                <pslz:sldZm>
                  <pslz:sldZmObj sldId="262" cId="2781234083">
                    <pslz:zmPr id="{48EBCF38-29D2-43D1-9651-7F0ABC169775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flipH="1" flipV="1">
                          <a:off x="0" y="0"/>
                          <a:ext cx="239888" cy="1349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2435D7F-F3B9-4C5A-874E-6DC6B91D796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 flipV="1">
                <a:off x="-119944" y="-67469"/>
                <a:ext cx="239888" cy="13493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5027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7BA03-8792-4F52-8BF0-FC82C7BA2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>
                <a:hlinkClick r:id="rId2"/>
              </a:rPr>
              <a:t>السمنة - التشخيص والعلاج - </a:t>
            </a:r>
            <a:r>
              <a:rPr lang="en-US" dirty="0">
                <a:hlinkClick r:id="rId2"/>
              </a:rPr>
              <a:t>Mayo Clinic (</a:t>
            </a:r>
            <a:r>
              <a:rPr lang="ar-JO" dirty="0">
                <a:hlinkClick r:id="rId2"/>
              </a:rPr>
              <a:t>مايو كلينك)</a:t>
            </a:r>
          </a:p>
          <a:p>
            <a:r>
              <a:rPr lang="ar-JO" dirty="0">
                <a:hlinkClick r:id="rId3"/>
              </a:rPr>
              <a:t>السمنة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1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FCCE3-F558-4C32-9423-9870E5D2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7200" dirty="0"/>
              <a:t>اشكركم للئستماع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44018989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141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السمنة</vt:lpstr>
      <vt:lpstr>ما هي السمنة</vt:lpstr>
      <vt:lpstr>هل السمنة يوئثرعلى الصحة النفس</vt:lpstr>
      <vt:lpstr>التنمر عند السمنة</vt:lpstr>
      <vt:lpstr>كيف تشيل السمنة</vt:lpstr>
      <vt:lpstr>PowerPoint Presentation</vt:lpstr>
      <vt:lpstr>اشكركم للئستماع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السمنة</dc:title>
  <dc:creator>B.Tannous</dc:creator>
  <cp:lastModifiedBy>B.Tannous</cp:lastModifiedBy>
  <cp:revision>8</cp:revision>
  <dcterms:created xsi:type="dcterms:W3CDTF">2023-05-29T05:41:46Z</dcterms:created>
  <dcterms:modified xsi:type="dcterms:W3CDTF">2023-05-29T06:45:21Z</dcterms:modified>
</cp:coreProperties>
</file>