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>
        <p:scale>
          <a:sx n="75" d="100"/>
          <a:sy n="75" d="100"/>
        </p:scale>
        <p:origin x="125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22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8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5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6ECA6-66F0-4908-9922-3586F03043E3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13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uds-daylight-environment-forest-542384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th-globe-birth-new-arise-40509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2921580@N06/570691859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al_environmen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6D3A-8098-4541-BB37-C6CEC1763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بيأتنا الجميل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09D8-892B-4D16-BE33-5074F97DE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من: أليسا و ساما و كرمل و ريتا.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C0943-9C68-43D9-89FD-7132D73D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81315" y="1454367"/>
            <a:ext cx="5539085" cy="36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76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BB7-77A3-41FB-A620-A97672D4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هي البيئة: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86BD-1262-499E-88E3-5DCA9E48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4000" dirty="0"/>
              <a:t>كل ما يحيط بالإنسان من ماء وهواء ويابسة وفضاء خارجي، وكل ما تحتويه هذه الأوساط من جماد ونبات وحيوان وأشكال مختلفة من طاقة ونظم وعمليات طبيعية وأنشطة بشرية.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6A5A0-2295-4BAF-A435-C9DF6CCC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6882" y="3923191"/>
            <a:ext cx="5282213" cy="29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05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01473DA-B2EE-4947-856D-24B5C4CA7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5845"/>
            <a:ext cx="10515600" cy="19441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6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آ</a:t>
            </a:r>
            <a:r>
              <a:rPr kumimoji="0" lang="ar-SA" altLang="en-US" sz="6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ثار تخريب البيئة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22EF69-4FC0-4A22-9B6A-D7E9930CC4AD}"/>
              </a:ext>
            </a:extLst>
          </p:cNvPr>
          <p:cNvSpPr txBox="1"/>
          <p:nvPr/>
        </p:nvSpPr>
        <p:spPr>
          <a:xfrm>
            <a:off x="441960" y="2103120"/>
            <a:ext cx="9418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5400" dirty="0"/>
              <a:t>الاكتظاظ السكاني</a:t>
            </a:r>
          </a:p>
          <a:p>
            <a:r>
              <a:rPr lang="ar-SA" altLang="en-US" sz="5400" dirty="0">
                <a:latin typeface="inherit"/>
              </a:rPr>
              <a:t>التلوث وحرق الوقود الأحفوري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anose="020B0604020202020204" pitchFamily="34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r>
              <a:rPr lang="ar-SA" altLang="en-US" sz="5400" dirty="0">
                <a:latin typeface="inherit"/>
              </a:rPr>
              <a:t>إزالة الغابات والاحتباس الحراري والأمطار الحمضية وأكثر من ذلك يؤثر علينا بصحتنا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en-US" sz="5400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6D3471A-6E94-4745-B8A0-8EF57599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415" y="3968765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2DB40F-E6EE-4AC2-A05E-B2F5E69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88973" y="2462761"/>
            <a:ext cx="2561067" cy="38840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6A6111-1A9C-4423-81B6-B818E9E770E4}"/>
              </a:ext>
            </a:extLst>
          </p:cNvPr>
          <p:cNvSpPr txBox="1"/>
          <p:nvPr/>
        </p:nvSpPr>
        <p:spPr>
          <a:xfrm>
            <a:off x="9188973" y="5977486"/>
            <a:ext cx="25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42921580@N06/570691859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0824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3FD7-094C-47D9-A7D2-38A4F39E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حلول التلوث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0CDF-F960-4B27-8D3A-23594D83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1- التشجيع على السكن في الأرياف:</a:t>
            </a:r>
          </a:p>
          <a:p>
            <a:pPr algn="r"/>
            <a:r>
              <a:rPr lang="ar-JO" dirty="0"/>
              <a:t>2- التخلص من النفايات الصناعية:</a:t>
            </a:r>
          </a:p>
          <a:p>
            <a:pPr algn="r"/>
            <a:r>
              <a:rPr lang="ar-JO" dirty="0"/>
              <a:t>3- رمي الأوساخ في المكان المخصص:</a:t>
            </a:r>
          </a:p>
          <a:p>
            <a:pPr algn="r"/>
            <a:r>
              <a:rPr lang="ar-JO" dirty="0"/>
              <a:t>4- إعادة تدوير النفايات:</a:t>
            </a:r>
          </a:p>
          <a:p>
            <a:pPr algn="r"/>
            <a:r>
              <a:rPr lang="ar-JO" dirty="0"/>
              <a:t>5- اعتمد على الأكياس الورقية:</a:t>
            </a:r>
          </a:p>
          <a:p>
            <a:pPr algn="r"/>
            <a:r>
              <a:rPr lang="ar-JO" dirty="0"/>
              <a:t>6- تشجير المدن:</a:t>
            </a:r>
          </a:p>
          <a:p>
            <a:pPr algn="r"/>
            <a:r>
              <a:rPr lang="ar-JO" dirty="0"/>
              <a:t>7- زيادة المساحات الخضراء:</a:t>
            </a:r>
          </a:p>
          <a:p>
            <a:pPr algn="r"/>
            <a:r>
              <a:rPr lang="ar-JO" dirty="0"/>
              <a:t>8- سنّ التشريعات: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DA832-351E-442C-B232-9C8ACA1D5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0660" y="357972"/>
            <a:ext cx="4525022" cy="6093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120AD-CE21-4781-9C9E-065DD40AA342}"/>
              </a:ext>
            </a:extLst>
          </p:cNvPr>
          <p:cNvSpPr txBox="1"/>
          <p:nvPr/>
        </p:nvSpPr>
        <p:spPr>
          <a:xfrm>
            <a:off x="1470660" y="6451600"/>
            <a:ext cx="4525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Natural_environmen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5951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053-2C85-4993-BA2E-3CED9B5B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حلول التلوث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4D31-C8B4-4846-B4E4-BE91B097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080"/>
            <a:ext cx="10515600" cy="3631882"/>
          </a:xfrm>
        </p:spPr>
        <p:txBody>
          <a:bodyPr/>
          <a:lstStyle/>
          <a:p>
            <a:pPr marL="0" indent="0">
              <a:buNone/>
            </a:pPr>
            <a:r>
              <a:rPr lang="ar-JO" dirty="0"/>
              <a:t>كم يحتاج الناس إلى الغرامة بسبب التلوث هذا من نتائجنا</a:t>
            </a:r>
            <a:endParaRPr lang="en-US" dirty="0"/>
          </a:p>
        </p:txBody>
      </p:sp>
      <p:pic>
        <p:nvPicPr>
          <p:cNvPr id="2050" name="Picture 2" descr="Forms response chart. Question title: هل يجب تغريم مرتكبي القمامة؟ كم من المال يجب عليهم دفعه&#10;. Number of responses: .">
            <a:extLst>
              <a:ext uri="{FF2B5EF4-FFF2-40B4-BE49-F238E27FC236}">
                <a16:creationId xmlns:a16="http://schemas.microsoft.com/office/drawing/2014/main" id="{5A9E471D-F9F0-41F0-AFEE-64F192BA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210"/>
            <a:ext cx="12192000" cy="49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FDF83-7233-41F2-8B78-223E98A592F5}"/>
              </a:ext>
            </a:extLst>
          </p:cNvPr>
          <p:cNvSpPr txBox="1"/>
          <p:nvPr/>
        </p:nvSpPr>
        <p:spPr>
          <a:xfrm>
            <a:off x="1767840" y="3737268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54CF4-7E52-4950-B9B5-DEA492795E84}"/>
              </a:ext>
            </a:extLst>
          </p:cNvPr>
          <p:cNvSpPr txBox="1"/>
          <p:nvPr/>
        </p:nvSpPr>
        <p:spPr>
          <a:xfrm>
            <a:off x="3980451" y="3918172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D6B4F-6B6D-4C19-A090-3EC2B211FD6A}"/>
              </a:ext>
            </a:extLst>
          </p:cNvPr>
          <p:cNvSpPr txBox="1"/>
          <p:nvPr/>
        </p:nvSpPr>
        <p:spPr>
          <a:xfrm>
            <a:off x="10919460" y="3429000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5AA2D-7639-4B1C-A2EA-A45A1E08F1B9}"/>
              </a:ext>
            </a:extLst>
          </p:cNvPr>
          <p:cNvSpPr txBox="1"/>
          <p:nvPr/>
        </p:nvSpPr>
        <p:spPr>
          <a:xfrm>
            <a:off x="8564880" y="4291266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E1514-098B-4078-BAFC-17731B115579}"/>
              </a:ext>
            </a:extLst>
          </p:cNvPr>
          <p:cNvSpPr txBox="1"/>
          <p:nvPr/>
        </p:nvSpPr>
        <p:spPr>
          <a:xfrm>
            <a:off x="6355080" y="2943773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6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F958-58ED-46B5-9688-9DD044B0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orms response chart. Question title: ما رأيك يسبب تغير المناخ؟&#10;. Number of responses: 16 responses.">
            <a:extLst>
              <a:ext uri="{FF2B5EF4-FFF2-40B4-BE49-F238E27FC236}">
                <a16:creationId xmlns:a16="http://schemas.microsoft.com/office/drawing/2014/main" id="{B592508D-3418-4DD3-BDB8-BE8D28B9FF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0" y="236484"/>
            <a:ext cx="11256887" cy="62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5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B0C3440-AEBF-49C6-87E7-720B67ED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ما هو نوع التلوث الأسوأ على صحتنا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Forms response chart. Question title: ما هو نوع التلوث الأسوأ على صحتنا&#10;. Number of responses: 17 responses.">
            <a:extLst>
              <a:ext uri="{FF2B5EF4-FFF2-40B4-BE49-F238E27FC236}">
                <a16:creationId xmlns:a16="http://schemas.microsoft.com/office/drawing/2014/main" id="{016C2AD3-BB1C-40AD-A50B-5B096CC7F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862" y="2193925"/>
            <a:ext cx="956427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4399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98</TotalTime>
  <Words>159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Helvetica Neue</vt:lpstr>
      <vt:lpstr>inherit</vt:lpstr>
      <vt:lpstr>Times New Roman</vt:lpstr>
      <vt:lpstr>Vapor Trail</vt:lpstr>
      <vt:lpstr>بيأتنا الجميل</vt:lpstr>
      <vt:lpstr>ما هي البيئة:</vt:lpstr>
      <vt:lpstr>آثار تخريب البيئة  </vt:lpstr>
      <vt:lpstr>حلول التلوث</vt:lpstr>
      <vt:lpstr>حلول التلوث</vt:lpstr>
      <vt:lpstr>PowerPoint Presentation</vt:lpstr>
      <vt:lpstr>ما هو نوع التلوث الأسوأ على صحتنا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بيأتنا الجميل</dc:title>
  <dc:creator>Z.Alsous</dc:creator>
  <cp:lastModifiedBy>Z.Alsous</cp:lastModifiedBy>
  <cp:revision>11</cp:revision>
  <dcterms:created xsi:type="dcterms:W3CDTF">2023-05-16T15:37:17Z</dcterms:created>
  <dcterms:modified xsi:type="dcterms:W3CDTF">2023-05-16T17:16:07Z</dcterms:modified>
</cp:coreProperties>
</file>