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2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FA2F-7BA1-4045-8BF7-F6CAB0DBF831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443F-9518-4F3C-8A77-0F14E2FF0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07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FA2F-7BA1-4045-8BF7-F6CAB0DBF831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443F-9518-4F3C-8A77-0F14E2FF0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4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FA2F-7BA1-4045-8BF7-F6CAB0DBF831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443F-9518-4F3C-8A77-0F14E2FF0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FA2F-7BA1-4045-8BF7-F6CAB0DBF831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443F-9518-4F3C-8A77-0F14E2FF0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34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FA2F-7BA1-4045-8BF7-F6CAB0DBF831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443F-9518-4F3C-8A77-0F14E2FF0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09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FA2F-7BA1-4045-8BF7-F6CAB0DBF831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443F-9518-4F3C-8A77-0F14E2FF0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28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FA2F-7BA1-4045-8BF7-F6CAB0DBF831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443F-9518-4F3C-8A77-0F14E2FF0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69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FA2F-7BA1-4045-8BF7-F6CAB0DBF831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443F-9518-4F3C-8A77-0F14E2FF0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6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FA2F-7BA1-4045-8BF7-F6CAB0DBF831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443F-9518-4F3C-8A77-0F14E2FF0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5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FA2F-7BA1-4045-8BF7-F6CAB0DBF831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443F-9518-4F3C-8A77-0F14E2FF0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8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FA2F-7BA1-4045-8BF7-F6CAB0DBF831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443F-9518-4F3C-8A77-0F14E2FF0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9FA2F-7BA1-4045-8BF7-F6CAB0DBF831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8443F-9518-4F3C-8A77-0F14E2FF0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7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6528" y="0"/>
            <a:ext cx="9144000" cy="2387600"/>
          </a:xfrm>
        </p:spPr>
        <p:txBody>
          <a:bodyPr>
            <a:normAutofit/>
          </a:bodyPr>
          <a:lstStyle/>
          <a:p>
            <a:r>
              <a:rPr lang="ar-JO" dirty="0" smtClean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مدينة جرش الاثرية</a:t>
            </a:r>
            <a:endParaRPr lang="en-US" dirty="0">
              <a:latin typeface="Simplified Arabic Fixed" panose="02070309020205020404" pitchFamily="49" charset="-78"/>
              <a:cs typeface="Simplified Arabic Fixed" panose="02070309020205020404" pitchFamily="49" charset="-78"/>
            </a:endParaRPr>
          </a:p>
        </p:txBody>
      </p:sp>
      <p:pic>
        <p:nvPicPr>
          <p:cNvPr id="4" name="Picture 3" descr="جرش مدينة الالف عمود .. وأجمل الأماكن التاريخية في العالم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08" y="2633472"/>
            <a:ext cx="6217920" cy="3575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7900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1600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تاريخ مدينة جرش</a:t>
            </a: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تعتبر مدينة جرش من أهم المدن الأثرية في العالم ويعود تاريخ هذه المدينة إلى زمن تأسيسها في عهد الاسكندر الكبير في القرن الرابع قبل الميلاد على يد اليونان.</a:t>
            </a:r>
          </a:p>
          <a:p>
            <a:pPr marL="0" indent="0" algn="r">
              <a:buNone/>
            </a:pP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اطلق العرب القدماء على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مدينة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جرش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اسـم: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جرشو وتعني المكان كثير الاشجار، اما الرومان و اليونان فاسموها جراسا.</a:t>
            </a:r>
          </a:p>
          <a:p>
            <a:pPr marL="0" indent="0" algn="r">
              <a:buNone/>
            </a:pP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هي تقع فوق نهر يسمى بنهر الذهب.</a:t>
            </a:r>
          </a:p>
          <a:p>
            <a:pPr marL="0" indent="0" algn="r">
              <a:buNone/>
            </a:pP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ومن أبرز المعالم البديعة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 جرش (قوس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النصر) على المدخل الجنوبي، ولكثرة الأعمدة التي تزين مختلف معالمها تسمى جرش أيضاً (مدينة الألف عمود). </a:t>
            </a:r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/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7" name="Content Placeholder 6" descr="معلومات عن اثار جرش - اهم المعالم الاثرية في مدينة جرش ...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89756"/>
            <a:ext cx="5443728" cy="32125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66313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جغرافيا مدينة جرش</a:t>
            </a:r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تقع جرش في الجزء الشمالي الغربي من 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المملكة الاردنية الهاشمية،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وترتفع عن سطح البحر قرابة 600 م. تبعد عن العاصمة الأردنية 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عمان حوالي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48 كم. يتوسط المدينة نهر الذهب، بنيت فوقه جسور رومانية لتربط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بين شرق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المدينة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وغربها.</a:t>
            </a:r>
          </a:p>
          <a:p>
            <a:pPr marL="0" indent="0" algn="r">
              <a:buNone/>
            </a:pPr>
            <a:endParaRPr lang="ar-JO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>
              <a:buNone/>
            </a:pP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تصل مساحتها إلى ما يُقارب 400 كم²، وتعتبر من المُدن الزراعية المهمة في الأردنّ؛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فيها مزارع ثماركثيرة :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كالزيتون، والتفاح، والبرتقال، وغيرها من أنواع الفواكه، وتنتشر فيها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زراعة الحبوب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، والنباتات: كالقمح،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والعدس.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endParaRPr lang="ar-JO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>
              <a:buNone/>
            </a:pP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وصل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عدد سكان محافظة جرش إلى أكثر من 200 ألف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نسمة</a:t>
            </a:r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الجسر الروماني من جرش القديم إلى جرش المعاصر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0" y="1825625"/>
            <a:ext cx="4777740" cy="3583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74738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اهم الاماكن السياحية في مدينة جرش </a:t>
            </a:r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163" y="1690687"/>
            <a:ext cx="5507037" cy="4382277"/>
          </a:xfrm>
        </p:spPr>
        <p:txBody>
          <a:bodyPr/>
          <a:lstStyle/>
          <a:p>
            <a:pPr marL="0" indent="0" algn="r">
              <a:buNone/>
            </a:pP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المسرح الجنوبي</a:t>
            </a:r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متحف جرش الأثري</a:t>
            </a:r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6825" y="1490091"/>
            <a:ext cx="5183188" cy="3684588"/>
          </a:xfrm>
        </p:spPr>
        <p:txBody>
          <a:bodyPr/>
          <a:lstStyle/>
          <a:p>
            <a:pPr marL="0" indent="0" algn="r">
              <a:buNone/>
            </a:pP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محمية غابات دبّين</a:t>
            </a:r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7" name="Picture 6" descr="غابات دبين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520" y="1982598"/>
            <a:ext cx="4023360" cy="180301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0278795" y="3978037"/>
            <a:ext cx="11737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ar-JO" sz="1600" dirty="0">
                <a:solidFill>
                  <a:srgbClr val="2C2F34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سد الملك طلال</a:t>
            </a:r>
            <a:endParaRPr lang="ar-JO" sz="1600" b="0" i="0" dirty="0">
              <a:solidFill>
                <a:srgbClr val="2C2F34"/>
              </a:solidFill>
              <a:effectLst/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9" name="Picture 8" descr="سد الملك طلال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520" y="4361689"/>
            <a:ext cx="4023360" cy="200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المسرح الجنوبي جرش الأردن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" y="1982599"/>
            <a:ext cx="3970846" cy="180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متحف جرش الأثري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46" y="4273009"/>
            <a:ext cx="3917951" cy="2091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688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20" y="821499"/>
            <a:ext cx="5631576" cy="5012373"/>
          </a:xfrm>
        </p:spPr>
        <p:txBody>
          <a:bodyPr/>
          <a:lstStyle/>
          <a:p>
            <a:pPr marL="0" indent="0" algn="r">
              <a:buNone/>
            </a:pP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مدينة جرش القديمة</a:t>
            </a:r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قوس هادريان</a:t>
            </a:r>
          </a:p>
          <a:p>
            <a:pPr marL="0" indent="0" algn="r">
              <a:buNone/>
            </a:pPr>
            <a:r>
              <a:rPr lang="ar-JO" dirty="0"/>
              <a:t/>
            </a:r>
            <a:br>
              <a:rPr lang="ar-JO" dirty="0"/>
            </a:br>
            <a:r>
              <a:rPr lang="ar-JO" dirty="0"/>
              <a:t/>
            </a:r>
            <a:br>
              <a:rPr lang="ar-JO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27594" y="740664"/>
            <a:ext cx="5594429" cy="5248656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buNone/>
            </a:pPr>
            <a:r>
              <a:rPr lang="ar-JO" sz="19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محمية المأوى للطبيعة والبرية في جرش</a:t>
            </a:r>
            <a:endParaRPr lang="en-US" sz="19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>
              <a:buNone/>
            </a:pPr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>
              <a:buNone/>
            </a:pPr>
            <a:endParaRPr lang="en-US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>
              <a:buNone/>
            </a:pPr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>
              <a:buNone/>
            </a:pPr>
            <a:endParaRPr lang="en-US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>
              <a:buNone/>
            </a:pPr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>
              <a:buNone/>
            </a:pPr>
            <a:endParaRPr lang="en-US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>
              <a:buNone/>
            </a:pPr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>
              <a:buNone/>
            </a:pPr>
            <a:endParaRPr lang="en-US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>
              <a:buNone/>
            </a:pPr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>
              <a:buNone/>
            </a:pPr>
            <a:endParaRPr lang="en-US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>
              <a:buNone/>
            </a:pPr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>
              <a:buNone/>
            </a:pPr>
            <a:endParaRPr lang="en-US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>
              <a:buNone/>
            </a:pPr>
            <a:r>
              <a:rPr lang="ar-JO" sz="21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كاردو ماكسيموس</a:t>
            </a:r>
          </a:p>
          <a:p>
            <a:pPr marL="0" indent="0">
              <a:buNone/>
            </a:pPr>
            <a:endParaRPr lang="en-US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>
              <a:buNone/>
            </a:pPr>
            <a:endParaRPr lang="en-US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>
              <a:buNone/>
            </a:pPr>
            <a:endParaRPr lang="ar-JO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>
              <a:buNone/>
            </a:pPr>
            <a:r>
              <a:rPr lang="ar-JO" dirty="0" smtClean="0"/>
              <a:t/>
            </a:r>
            <a:br>
              <a:rPr lang="ar-JO" dirty="0" smtClean="0"/>
            </a:br>
            <a:endParaRPr lang="en-US" dirty="0"/>
          </a:p>
        </p:txBody>
      </p:sp>
      <p:pic>
        <p:nvPicPr>
          <p:cNvPr id="7" name="Picture 6" descr="محمية المأوى للطبيعة والبرية جرش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832" y="1368678"/>
            <a:ext cx="3209544" cy="2068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مدينة جرش القديمة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06" y="1327720"/>
            <a:ext cx="3640772" cy="2044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قوس هادريان جرش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09" y="3436683"/>
            <a:ext cx="3644170" cy="233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149 fotografias e imagens de The Cardo Maximo - Getty Image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832" y="3648456"/>
            <a:ext cx="3277521" cy="21199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0408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الاهمية الاقتصادية لمدينة جرش</a:t>
            </a:r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755267"/>
            <a:ext cx="5183188" cy="368458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en-US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>
              <a:buNone/>
            </a:pP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يعتمدُ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اقتصاد مدينة جرش بشكل أساسيّ على قطاعَين رئيسيَّين، وهما: قطاع السياحة، وقطاع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الزراعة.</a:t>
            </a:r>
            <a:endParaRPr lang="en-US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>
              <a:buNone/>
            </a:pPr>
            <a:endParaRPr lang="ar-JO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>
              <a:buNone/>
            </a:pP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يزور جرش الالاف من السياح خلال العام لزيارة الاماكن الاثرية و حضور المهرجانات.</a:t>
            </a:r>
            <a:endParaRPr lang="en-US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>
              <a:buNone/>
            </a:pPr>
            <a:endParaRPr lang="ar-JO" sz="16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>
              <a:buNone/>
            </a:pP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تشتهر المدينة في زراعة الزيتون الذي يتم بيعه و عصره ممايساهم في اقتصاد الاردن، كما تشتهر فيها زراعة الحبوب و الفواكة</a:t>
            </a:r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7" name="Content Placeholder 6" descr="مكتب جبال جرش العقاري | Jerash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3" y="2001330"/>
            <a:ext cx="5129783" cy="343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6553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التالي فيديو ترويجي لمدينة جرش</a:t>
            </a:r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https://www.youtube.com/watch?v=QKTQOcuXPiI</a:t>
            </a:r>
          </a:p>
        </p:txBody>
      </p:sp>
    </p:spTree>
    <p:extLst>
      <p:ext uri="{BB962C8B-B14F-4D97-AF65-F5344CB8AC3E}">
        <p14:creationId xmlns:p14="http://schemas.microsoft.com/office/powerpoint/2010/main" val="35279317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126</Words>
  <Application>Microsoft Office PowerPoint</Application>
  <PresentationFormat>Widescreen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Simplified Arabic</vt:lpstr>
      <vt:lpstr>Simplified Arabic Fixed</vt:lpstr>
      <vt:lpstr>Office Theme</vt:lpstr>
      <vt:lpstr>مدينة جرش الاثرية</vt:lpstr>
      <vt:lpstr>تاريخ مدينة جرش</vt:lpstr>
      <vt:lpstr>جغرافيا مدينة جرش</vt:lpstr>
      <vt:lpstr>اهم الاماكن السياحية في مدينة جرش </vt:lpstr>
      <vt:lpstr>PowerPoint Presentation</vt:lpstr>
      <vt:lpstr>الاهمية الاقتصادية لمدينة جرش</vt:lpstr>
      <vt:lpstr>التالي فيديو ترويجي لمدينة جرش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مدينة جرش الاثرية</dc:title>
  <dc:creator>LENOVO</dc:creator>
  <cp:lastModifiedBy>LENOVO</cp:lastModifiedBy>
  <cp:revision>55</cp:revision>
  <dcterms:created xsi:type="dcterms:W3CDTF">2023-05-28T08:38:34Z</dcterms:created>
  <dcterms:modified xsi:type="dcterms:W3CDTF">2023-05-29T18:21:36Z</dcterms:modified>
</cp:coreProperties>
</file>