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6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F7D9C-2E5E-C812-57D4-BF23A7071B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A5EE55-83AC-34C2-F5CA-17212AE7E8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5D35F5-678A-A425-2DE8-AE5392D870F8}"/>
              </a:ext>
            </a:extLst>
          </p:cNvPr>
          <p:cNvSpPr>
            <a:spLocks noGrp="1"/>
          </p:cNvSpPr>
          <p:nvPr>
            <p:ph type="dt" sz="half" idx="10"/>
          </p:nvPr>
        </p:nvSpPr>
        <p:spPr/>
        <p:txBody>
          <a:bodyPr/>
          <a:lstStyle/>
          <a:p>
            <a:pPr algn="r"/>
            <a:fld id="{A37D6D71-8B28-4ED6-B932-04B197003D23}" type="datetimeFigureOut">
              <a:rPr lang="en-US" smtClean="0"/>
              <a:pPr algn="r"/>
              <a:t>5/29/2023</a:t>
            </a:fld>
            <a:endParaRPr lang="en-US" dirty="0"/>
          </a:p>
        </p:txBody>
      </p:sp>
      <p:sp>
        <p:nvSpPr>
          <p:cNvPr id="5" name="Footer Placeholder 4">
            <a:extLst>
              <a:ext uri="{FF2B5EF4-FFF2-40B4-BE49-F238E27FC236}">
                <a16:creationId xmlns:a16="http://schemas.microsoft.com/office/drawing/2014/main" id="{D5909337-67D8-F6AC-9557-3D694CFA0281}"/>
              </a:ext>
            </a:extLst>
          </p:cNvPr>
          <p:cNvSpPr>
            <a:spLocks noGrp="1"/>
          </p:cNvSpPr>
          <p:nvPr>
            <p:ph type="ftr" sz="quarter" idx="11"/>
          </p:nvPr>
        </p:nvSpPr>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A52E5720-937C-6A94-E95B-8270A02EC10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8553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94E88-B37B-7FC4-4F16-F946EC862E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F5DAD2-EAFA-D471-0F45-65358C67C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F8F0E-3D03-FC3E-9C06-B6AD54227F52}"/>
              </a:ext>
            </a:extLst>
          </p:cNvPr>
          <p:cNvSpPr>
            <a:spLocks noGrp="1"/>
          </p:cNvSpPr>
          <p:nvPr>
            <p:ph type="dt" sz="half" idx="10"/>
          </p:nvPr>
        </p:nvSpPr>
        <p:spPr/>
        <p:txBody>
          <a:bodyPr/>
          <a:lstStyle/>
          <a:p>
            <a:pPr algn="r"/>
            <a:fld id="{A37D6D71-8B28-4ED6-B932-04B197003D23}" type="datetimeFigureOut">
              <a:rPr lang="en-US" smtClean="0"/>
              <a:pPr algn="r"/>
              <a:t>5/29/2023</a:t>
            </a:fld>
            <a:endParaRPr lang="en-US" dirty="0"/>
          </a:p>
        </p:txBody>
      </p:sp>
      <p:sp>
        <p:nvSpPr>
          <p:cNvPr id="5" name="Footer Placeholder 4">
            <a:extLst>
              <a:ext uri="{FF2B5EF4-FFF2-40B4-BE49-F238E27FC236}">
                <a16:creationId xmlns:a16="http://schemas.microsoft.com/office/drawing/2014/main" id="{3CFD0F63-B091-2744-2D82-57BB47F47641}"/>
              </a:ext>
            </a:extLst>
          </p:cNvPr>
          <p:cNvSpPr>
            <a:spLocks noGrp="1"/>
          </p:cNvSpPr>
          <p:nvPr>
            <p:ph type="ftr" sz="quarter" idx="11"/>
          </p:nvPr>
        </p:nvSpPr>
        <p:spPr/>
        <p:txBody>
          <a:bodyPr/>
          <a:lstStyle/>
          <a:p>
            <a:endParaRPr lang="en-US" dirty="0">
              <a:solidFill>
                <a:schemeClr val="tx1"/>
              </a:solidFill>
            </a:endParaRPr>
          </a:p>
        </p:txBody>
      </p:sp>
      <p:sp>
        <p:nvSpPr>
          <p:cNvPr id="6" name="Slide Number Placeholder 5">
            <a:extLst>
              <a:ext uri="{FF2B5EF4-FFF2-40B4-BE49-F238E27FC236}">
                <a16:creationId xmlns:a16="http://schemas.microsoft.com/office/drawing/2014/main" id="{B474EB62-1DCF-8FD4-51FE-E7DA0EF6618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64297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F3DBC4-F7BB-7E61-6897-B4639B8930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B40B17-635F-818A-C198-7228F0A5C2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F0025-0617-23F3-A6FB-A8FCB86D278D}"/>
              </a:ext>
            </a:extLst>
          </p:cNvPr>
          <p:cNvSpPr>
            <a:spLocks noGrp="1"/>
          </p:cNvSpPr>
          <p:nvPr>
            <p:ph type="dt" sz="half" idx="10"/>
          </p:nvPr>
        </p:nvSpPr>
        <p:spPr/>
        <p:txBody>
          <a:bodyPr/>
          <a:lstStyle/>
          <a:p>
            <a:pPr algn="r"/>
            <a:fld id="{A37D6D71-8B28-4ED6-B932-04B197003D23}" type="datetimeFigureOut">
              <a:rPr lang="en-US" smtClean="0"/>
              <a:pPr algn="r"/>
              <a:t>5/29/2023</a:t>
            </a:fld>
            <a:endParaRPr lang="en-US" dirty="0"/>
          </a:p>
        </p:txBody>
      </p:sp>
      <p:sp>
        <p:nvSpPr>
          <p:cNvPr id="5" name="Footer Placeholder 4">
            <a:extLst>
              <a:ext uri="{FF2B5EF4-FFF2-40B4-BE49-F238E27FC236}">
                <a16:creationId xmlns:a16="http://schemas.microsoft.com/office/drawing/2014/main" id="{F11DC02D-ACAC-B734-E0E2-5E824E8EE454}"/>
              </a:ext>
            </a:extLst>
          </p:cNvPr>
          <p:cNvSpPr>
            <a:spLocks noGrp="1"/>
          </p:cNvSpPr>
          <p:nvPr>
            <p:ph type="ftr" sz="quarter" idx="11"/>
          </p:nvPr>
        </p:nvSpPr>
        <p:spPr/>
        <p:txBody>
          <a:bodyPr/>
          <a:lstStyle/>
          <a:p>
            <a:endParaRPr lang="en-US" dirty="0">
              <a:solidFill>
                <a:schemeClr val="tx1"/>
              </a:solidFill>
            </a:endParaRPr>
          </a:p>
        </p:txBody>
      </p:sp>
      <p:sp>
        <p:nvSpPr>
          <p:cNvPr id="6" name="Slide Number Placeholder 5">
            <a:extLst>
              <a:ext uri="{FF2B5EF4-FFF2-40B4-BE49-F238E27FC236}">
                <a16:creationId xmlns:a16="http://schemas.microsoft.com/office/drawing/2014/main" id="{BF8157A0-9A2E-2106-5EAE-7AF4BCEA0014}"/>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82610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76A5-A7A6-43AF-090F-ACF37750B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715D34-532D-24C8-5157-C751374BE2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C00EC-918B-BB95-3F73-FBAC9BB00F07}"/>
              </a:ext>
            </a:extLst>
          </p:cNvPr>
          <p:cNvSpPr>
            <a:spLocks noGrp="1"/>
          </p:cNvSpPr>
          <p:nvPr>
            <p:ph type="dt" sz="half" idx="10"/>
          </p:nvPr>
        </p:nvSpPr>
        <p:spPr/>
        <p:txBody>
          <a:bodyPr/>
          <a:lstStyle/>
          <a:p>
            <a:pPr algn="r"/>
            <a:fld id="{A37D6D71-8B28-4ED6-B932-04B197003D23}" type="datetimeFigureOut">
              <a:rPr lang="en-US" smtClean="0"/>
              <a:pPr algn="r"/>
              <a:t>5/29/2023</a:t>
            </a:fld>
            <a:endParaRPr lang="en-US" dirty="0"/>
          </a:p>
        </p:txBody>
      </p:sp>
      <p:sp>
        <p:nvSpPr>
          <p:cNvPr id="5" name="Footer Placeholder 4">
            <a:extLst>
              <a:ext uri="{FF2B5EF4-FFF2-40B4-BE49-F238E27FC236}">
                <a16:creationId xmlns:a16="http://schemas.microsoft.com/office/drawing/2014/main" id="{DB5B804D-5FEA-3CFE-BEDA-98D8B0A8FF7C}"/>
              </a:ext>
            </a:extLst>
          </p:cNvPr>
          <p:cNvSpPr>
            <a:spLocks noGrp="1"/>
          </p:cNvSpPr>
          <p:nvPr>
            <p:ph type="ftr" sz="quarter" idx="11"/>
          </p:nvPr>
        </p:nvSpPr>
        <p:spPr/>
        <p:txBody>
          <a:bodyPr/>
          <a:lstStyle/>
          <a:p>
            <a:endParaRPr lang="en-US" dirty="0">
              <a:solidFill>
                <a:schemeClr val="tx1"/>
              </a:solidFill>
            </a:endParaRPr>
          </a:p>
        </p:txBody>
      </p:sp>
      <p:sp>
        <p:nvSpPr>
          <p:cNvPr id="6" name="Slide Number Placeholder 5">
            <a:extLst>
              <a:ext uri="{FF2B5EF4-FFF2-40B4-BE49-F238E27FC236}">
                <a16:creationId xmlns:a16="http://schemas.microsoft.com/office/drawing/2014/main" id="{C5661CF3-9E54-7FDE-DD31-F5DF0085F4B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0188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D1B6-1741-98F6-51D9-11754696B1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21565D-9231-D936-8E88-784FF94466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9AF553-B03C-A716-17D1-EF9A1B9B794C}"/>
              </a:ext>
            </a:extLst>
          </p:cNvPr>
          <p:cNvSpPr>
            <a:spLocks noGrp="1"/>
          </p:cNvSpPr>
          <p:nvPr>
            <p:ph type="dt" sz="half" idx="10"/>
          </p:nvPr>
        </p:nvSpPr>
        <p:spPr/>
        <p:txBody>
          <a:bodyPr/>
          <a:lstStyle/>
          <a:p>
            <a:pPr algn="r"/>
            <a:fld id="{A37D6D71-8B28-4ED6-B932-04B197003D23}" type="datetimeFigureOut">
              <a:rPr lang="en-US" smtClean="0"/>
              <a:pPr algn="r"/>
              <a:t>5/29/2023</a:t>
            </a:fld>
            <a:endParaRPr lang="en-US" dirty="0"/>
          </a:p>
        </p:txBody>
      </p:sp>
      <p:sp>
        <p:nvSpPr>
          <p:cNvPr id="5" name="Footer Placeholder 4">
            <a:extLst>
              <a:ext uri="{FF2B5EF4-FFF2-40B4-BE49-F238E27FC236}">
                <a16:creationId xmlns:a16="http://schemas.microsoft.com/office/drawing/2014/main" id="{E58108CB-6C7A-2EF4-9E62-C01BCC42452F}"/>
              </a:ext>
            </a:extLst>
          </p:cNvPr>
          <p:cNvSpPr>
            <a:spLocks noGrp="1"/>
          </p:cNvSpPr>
          <p:nvPr>
            <p:ph type="ftr" sz="quarter" idx="11"/>
          </p:nvPr>
        </p:nvSpPr>
        <p:spPr/>
        <p:txBody>
          <a:bodyPr/>
          <a:lstStyle/>
          <a:p>
            <a:endParaRPr lang="en-US" dirty="0">
              <a:solidFill>
                <a:schemeClr val="tx1"/>
              </a:solidFill>
            </a:endParaRPr>
          </a:p>
        </p:txBody>
      </p:sp>
      <p:sp>
        <p:nvSpPr>
          <p:cNvPr id="6" name="Slide Number Placeholder 5">
            <a:extLst>
              <a:ext uri="{FF2B5EF4-FFF2-40B4-BE49-F238E27FC236}">
                <a16:creationId xmlns:a16="http://schemas.microsoft.com/office/drawing/2014/main" id="{CAE4DC22-C0BB-341B-978E-C8929CA834A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2885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12EC7-4749-9FEE-6341-087AFB1A08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A09DFC-E062-7277-3A2E-D5D809BF2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93D933-5C49-B39C-5E34-8E09D43A33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7B71CA-4142-985A-775C-E7959ACE8291}"/>
              </a:ext>
            </a:extLst>
          </p:cNvPr>
          <p:cNvSpPr>
            <a:spLocks noGrp="1"/>
          </p:cNvSpPr>
          <p:nvPr>
            <p:ph type="dt" sz="half" idx="10"/>
          </p:nvPr>
        </p:nvSpPr>
        <p:spPr/>
        <p:txBody>
          <a:bodyPr/>
          <a:lstStyle/>
          <a:p>
            <a:pPr algn="r"/>
            <a:fld id="{A37D6D71-8B28-4ED6-B932-04B197003D23}" type="datetimeFigureOut">
              <a:rPr lang="en-US" smtClean="0"/>
              <a:pPr algn="r"/>
              <a:t>5/29/2023</a:t>
            </a:fld>
            <a:endParaRPr lang="en-US" dirty="0"/>
          </a:p>
        </p:txBody>
      </p:sp>
      <p:sp>
        <p:nvSpPr>
          <p:cNvPr id="6" name="Footer Placeholder 5">
            <a:extLst>
              <a:ext uri="{FF2B5EF4-FFF2-40B4-BE49-F238E27FC236}">
                <a16:creationId xmlns:a16="http://schemas.microsoft.com/office/drawing/2014/main" id="{1B05F6BD-BF3F-931B-A70F-8D40BB5B022A}"/>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3AC9089D-18EA-A8BD-32E8-28E1145004C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47886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3555-7710-66EC-B556-E2482DA732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948F8E-339D-017B-CE1D-E3CDD2DD9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B1242-6ED3-8D29-F3DC-3318F7C0A5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E34723-69C8-22E1-21BD-D75240F36E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D0E6F9-61D7-DA78-491C-5A5C23FE99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D70944-AFB5-59C2-DBB7-43EDB817D9DA}"/>
              </a:ext>
            </a:extLst>
          </p:cNvPr>
          <p:cNvSpPr>
            <a:spLocks noGrp="1"/>
          </p:cNvSpPr>
          <p:nvPr>
            <p:ph type="dt" sz="half" idx="10"/>
          </p:nvPr>
        </p:nvSpPr>
        <p:spPr/>
        <p:txBody>
          <a:bodyPr/>
          <a:lstStyle/>
          <a:p>
            <a:pPr algn="r"/>
            <a:fld id="{A37D6D71-8B28-4ED6-B932-04B197003D23}" type="datetimeFigureOut">
              <a:rPr lang="en-US" smtClean="0"/>
              <a:pPr algn="r"/>
              <a:t>5/29/2023</a:t>
            </a:fld>
            <a:endParaRPr lang="en-US" dirty="0"/>
          </a:p>
        </p:txBody>
      </p:sp>
      <p:sp>
        <p:nvSpPr>
          <p:cNvPr id="8" name="Footer Placeholder 7">
            <a:extLst>
              <a:ext uri="{FF2B5EF4-FFF2-40B4-BE49-F238E27FC236}">
                <a16:creationId xmlns:a16="http://schemas.microsoft.com/office/drawing/2014/main" id="{C668DAEB-3FD5-6E4E-4004-9A9B31FCAD85}"/>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85003EC4-C143-1BAF-DA4C-5F8F1421E70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8852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A5F7-F026-7C7D-CCBC-5DF22097E0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2806AE-2206-87AB-13DA-75CA6985C905}"/>
              </a:ext>
            </a:extLst>
          </p:cNvPr>
          <p:cNvSpPr>
            <a:spLocks noGrp="1"/>
          </p:cNvSpPr>
          <p:nvPr>
            <p:ph type="dt" sz="half" idx="10"/>
          </p:nvPr>
        </p:nvSpPr>
        <p:spPr/>
        <p:txBody>
          <a:bodyPr/>
          <a:lstStyle/>
          <a:p>
            <a:pPr algn="r"/>
            <a:fld id="{A37D6D71-8B28-4ED6-B932-04B197003D23}" type="datetimeFigureOut">
              <a:rPr lang="en-US" smtClean="0"/>
              <a:pPr algn="r"/>
              <a:t>5/29/2023</a:t>
            </a:fld>
            <a:endParaRPr lang="en-US" dirty="0"/>
          </a:p>
        </p:txBody>
      </p:sp>
      <p:sp>
        <p:nvSpPr>
          <p:cNvPr id="4" name="Footer Placeholder 3">
            <a:extLst>
              <a:ext uri="{FF2B5EF4-FFF2-40B4-BE49-F238E27FC236}">
                <a16:creationId xmlns:a16="http://schemas.microsoft.com/office/drawing/2014/main" id="{370FBD3E-D726-CA76-0410-9D42F6831F2C}"/>
              </a:ext>
            </a:extLst>
          </p:cNvPr>
          <p:cNvSpPr>
            <a:spLocks noGrp="1"/>
          </p:cNvSpPr>
          <p:nvPr>
            <p:ph type="ftr" sz="quarter" idx="11"/>
          </p:nvPr>
        </p:nvSpPr>
        <p:spPr/>
        <p:txBody>
          <a:bodyPr/>
          <a:lstStyle/>
          <a:p>
            <a:endParaRPr lang="en-US" dirty="0">
              <a:solidFill>
                <a:schemeClr val="tx1"/>
              </a:solidFill>
            </a:endParaRPr>
          </a:p>
        </p:txBody>
      </p:sp>
      <p:sp>
        <p:nvSpPr>
          <p:cNvPr id="5" name="Slide Number Placeholder 4">
            <a:extLst>
              <a:ext uri="{FF2B5EF4-FFF2-40B4-BE49-F238E27FC236}">
                <a16:creationId xmlns:a16="http://schemas.microsoft.com/office/drawing/2014/main" id="{8C96D4B0-25C3-26AF-5A37-72C3831C1CDC}"/>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04550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6E60B5-0AB1-39E5-BDC3-9CA0E0931317}"/>
              </a:ext>
            </a:extLst>
          </p:cNvPr>
          <p:cNvSpPr>
            <a:spLocks noGrp="1"/>
          </p:cNvSpPr>
          <p:nvPr>
            <p:ph type="dt" sz="half" idx="10"/>
          </p:nvPr>
        </p:nvSpPr>
        <p:spPr/>
        <p:txBody>
          <a:bodyPr/>
          <a:lstStyle/>
          <a:p>
            <a:pPr algn="r"/>
            <a:fld id="{A37D6D71-8B28-4ED6-B932-04B197003D23}" type="datetimeFigureOut">
              <a:rPr lang="en-US" smtClean="0"/>
              <a:pPr algn="r"/>
              <a:t>5/29/2023</a:t>
            </a:fld>
            <a:endParaRPr lang="en-US" dirty="0"/>
          </a:p>
        </p:txBody>
      </p:sp>
      <p:sp>
        <p:nvSpPr>
          <p:cNvPr id="3" name="Footer Placeholder 2">
            <a:extLst>
              <a:ext uri="{FF2B5EF4-FFF2-40B4-BE49-F238E27FC236}">
                <a16:creationId xmlns:a16="http://schemas.microsoft.com/office/drawing/2014/main" id="{335FDEFD-E384-A091-1B16-7405E7EDD1D9}"/>
              </a:ext>
            </a:extLst>
          </p:cNvPr>
          <p:cNvSpPr>
            <a:spLocks noGrp="1"/>
          </p:cNvSpPr>
          <p:nvPr>
            <p:ph type="ftr" sz="quarter" idx="11"/>
          </p:nvPr>
        </p:nvSpPr>
        <p:spPr/>
        <p:txBody>
          <a:bodyPr/>
          <a:lstStyle/>
          <a:p>
            <a:endParaRPr lang="en-US" dirty="0">
              <a:solidFill>
                <a:schemeClr val="tx1"/>
              </a:solidFill>
            </a:endParaRPr>
          </a:p>
        </p:txBody>
      </p:sp>
      <p:sp>
        <p:nvSpPr>
          <p:cNvPr id="4" name="Slide Number Placeholder 3">
            <a:extLst>
              <a:ext uri="{FF2B5EF4-FFF2-40B4-BE49-F238E27FC236}">
                <a16:creationId xmlns:a16="http://schemas.microsoft.com/office/drawing/2014/main" id="{06837F00-FAF6-1CB2-8B7E-0B552C39CCE3}"/>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4844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A4F93-6497-83D2-AAB4-C2FAB5C07B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4E668A-E07F-6823-A563-E7BAF2387D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1D9FFC-3D43-B978-7531-612974837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E2C3DB-FA9F-FB99-F08B-5D102B21A32A}"/>
              </a:ext>
            </a:extLst>
          </p:cNvPr>
          <p:cNvSpPr>
            <a:spLocks noGrp="1"/>
          </p:cNvSpPr>
          <p:nvPr>
            <p:ph type="dt" sz="half" idx="10"/>
          </p:nvPr>
        </p:nvSpPr>
        <p:spPr/>
        <p:txBody>
          <a:bodyPr/>
          <a:lstStyle/>
          <a:p>
            <a:pPr algn="r"/>
            <a:fld id="{A37D6D71-8B28-4ED6-B932-04B197003D23}" type="datetimeFigureOut">
              <a:rPr lang="en-US" smtClean="0"/>
              <a:pPr algn="r"/>
              <a:t>5/29/2023</a:t>
            </a:fld>
            <a:endParaRPr lang="en-US" dirty="0"/>
          </a:p>
        </p:txBody>
      </p:sp>
      <p:sp>
        <p:nvSpPr>
          <p:cNvPr id="6" name="Footer Placeholder 5">
            <a:extLst>
              <a:ext uri="{FF2B5EF4-FFF2-40B4-BE49-F238E27FC236}">
                <a16:creationId xmlns:a16="http://schemas.microsoft.com/office/drawing/2014/main" id="{F7D5016C-1073-9E9E-9E94-525DE86B00C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CD71A82D-0AAC-DF09-3884-729650BD80F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935519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325A-577F-0DCD-D95D-A4B769D63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A5985F-ACBE-3742-52C7-936B28794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AB43EF-0107-3A9F-1EEE-A9A061D61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68105D-907A-A210-3687-093236A9248F}"/>
              </a:ext>
            </a:extLst>
          </p:cNvPr>
          <p:cNvSpPr>
            <a:spLocks noGrp="1"/>
          </p:cNvSpPr>
          <p:nvPr>
            <p:ph type="dt" sz="half" idx="10"/>
          </p:nvPr>
        </p:nvSpPr>
        <p:spPr/>
        <p:txBody>
          <a:bodyPr/>
          <a:lstStyle/>
          <a:p>
            <a:pPr algn="r"/>
            <a:fld id="{A37D6D71-8B28-4ED6-B932-04B197003D23}" type="datetimeFigureOut">
              <a:rPr lang="en-US" smtClean="0"/>
              <a:pPr algn="r"/>
              <a:t>5/29/2023</a:t>
            </a:fld>
            <a:endParaRPr lang="en-US" dirty="0"/>
          </a:p>
        </p:txBody>
      </p:sp>
      <p:sp>
        <p:nvSpPr>
          <p:cNvPr id="6" name="Footer Placeholder 5">
            <a:extLst>
              <a:ext uri="{FF2B5EF4-FFF2-40B4-BE49-F238E27FC236}">
                <a16:creationId xmlns:a16="http://schemas.microsoft.com/office/drawing/2014/main" id="{29758F45-6B90-E798-ACC5-50A55C5BAF25}"/>
              </a:ext>
            </a:extLst>
          </p:cNvPr>
          <p:cNvSpPr>
            <a:spLocks noGrp="1"/>
          </p:cNvSpPr>
          <p:nvPr>
            <p:ph type="ftr" sz="quarter" idx="11"/>
          </p:nvPr>
        </p:nvSpPr>
        <p:spPr/>
        <p:txBody>
          <a:bodyPr/>
          <a:lstStyle/>
          <a:p>
            <a:endParaRPr lang="en-US" dirty="0">
              <a:effectLst>
                <a:outerShdw blurRad="50800" dist="38100" dir="2700000" algn="tl" rotWithShape="0">
                  <a:prstClr val="black">
                    <a:alpha val="43000"/>
                  </a:prstClr>
                </a:outerShdw>
              </a:effectLst>
            </a:endParaRPr>
          </a:p>
        </p:txBody>
      </p:sp>
      <p:sp>
        <p:nvSpPr>
          <p:cNvPr id="7" name="Slide Number Placeholder 6">
            <a:extLst>
              <a:ext uri="{FF2B5EF4-FFF2-40B4-BE49-F238E27FC236}">
                <a16:creationId xmlns:a16="http://schemas.microsoft.com/office/drawing/2014/main" id="{CEB40617-AC8A-95F3-8F3B-772DF49C4A2C}"/>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082638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2678E-5404-D3FC-D7FD-29B3617361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A5638E-48B6-436D-325B-BE8FB2AA86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216DA-6C37-A341-8771-AE3FC46A22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37D6D71-8B28-4ED6-B932-04B197003D23}" type="datetimeFigureOut">
              <a:rPr lang="en-US" smtClean="0"/>
              <a:pPr algn="r"/>
              <a:t>5/29/2023</a:t>
            </a:fld>
            <a:endParaRPr lang="en-US" spc="50" dirty="0"/>
          </a:p>
        </p:txBody>
      </p:sp>
      <p:sp>
        <p:nvSpPr>
          <p:cNvPr id="5" name="Footer Placeholder 4">
            <a:extLst>
              <a:ext uri="{FF2B5EF4-FFF2-40B4-BE49-F238E27FC236}">
                <a16:creationId xmlns:a16="http://schemas.microsoft.com/office/drawing/2014/main" id="{C3A9210C-EBD0-CB2E-AE8A-4FE5C0D092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pc="50" dirty="0"/>
          </a:p>
        </p:txBody>
      </p:sp>
      <p:sp>
        <p:nvSpPr>
          <p:cNvPr id="6" name="Slide Number Placeholder 5">
            <a:extLst>
              <a:ext uri="{FF2B5EF4-FFF2-40B4-BE49-F238E27FC236}">
                <a16:creationId xmlns:a16="http://schemas.microsoft.com/office/drawing/2014/main" id="{D6482507-EF7C-CB89-A014-0E0C8D5F8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01806196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otesfromcamelidcountry.net/category/madaba/"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synnwang.blogspot.com/2008/10/madaba.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synnwang/267415311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twiga_swala/2254329478"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lt.wikipedia.org/wiki/Madaba" TargetMode="External"/><Relationship Id="rId3" Type="http://schemas.openxmlformats.org/officeDocument/2006/relationships/image" Target="../media/image7.gif"/><Relationship Id="rId7" Type="http://schemas.openxmlformats.org/officeDocument/2006/relationships/image" Target="../media/image9.JPG"/><Relationship Id="rId12" Type="http://schemas.openxmlformats.org/officeDocument/2006/relationships/hyperlink" Target="https://creativecommons.org/licenses/by-nc-nd/3.0/"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notesfromcamelidcountry.net/2015/12/16/madaba-city-of-mosaics/" TargetMode="External"/><Relationship Id="rId11" Type="http://schemas.openxmlformats.org/officeDocument/2006/relationships/hyperlink" Target="https://creativecommons.org/licenses/by-sa/3.0/" TargetMode="External"/><Relationship Id="rId5" Type="http://schemas.openxmlformats.org/officeDocument/2006/relationships/image" Target="../media/image8.jpg"/><Relationship Id="rId10" Type="http://schemas.openxmlformats.org/officeDocument/2006/relationships/hyperlink" Target="https://ur.wikipedia.org/wiki/%D9%85%D8%A7%D8%AF%D8%A8%D8%A7" TargetMode="External"/><Relationship Id="rId4" Type="http://schemas.openxmlformats.org/officeDocument/2006/relationships/hyperlink" Target="https://paginasarabes.com/2014/05/16/los-maravillosos-paisajes-de-jordania/jordania_iglesia_san_jorge_madaba/" TargetMode="External"/><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pic>
        <p:nvPicPr>
          <p:cNvPr id="20" name="Picture 3" descr="Network connection abstract against a white background">
            <a:extLst>
              <a:ext uri="{FF2B5EF4-FFF2-40B4-BE49-F238E27FC236}">
                <a16:creationId xmlns:a16="http://schemas.microsoft.com/office/drawing/2014/main" id="{DB791B8B-BA01-2016-5E67-43DFC1A34366}"/>
              </a:ext>
            </a:extLst>
          </p:cNvPr>
          <p:cNvPicPr>
            <a:picLocks noChangeAspect="1"/>
          </p:cNvPicPr>
          <p:nvPr/>
        </p:nvPicPr>
        <p:blipFill rotWithShape="1">
          <a:blip r:embed="rId4">
            <a:alphaModFix amt="6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64A11679-4587-8257-B641-0547C28323EF}"/>
              </a:ext>
            </a:extLst>
          </p:cNvPr>
          <p:cNvSpPr>
            <a:spLocks noGrp="1"/>
          </p:cNvSpPr>
          <p:nvPr>
            <p:ph type="ctrTitle"/>
          </p:nvPr>
        </p:nvSpPr>
        <p:spPr/>
        <p:txBody>
          <a:bodyPr anchor="b">
            <a:normAutofit/>
          </a:bodyPr>
          <a:lstStyle/>
          <a:p>
            <a:r>
              <a:rPr lang="ar-JO" b="1" dirty="0">
                <a:solidFill>
                  <a:srgbClr val="FF0000"/>
                </a:solidFill>
              </a:rPr>
              <a:t>مأدبا</a:t>
            </a:r>
            <a:br>
              <a:rPr lang="en-US" sz="6000" b="1" dirty="0">
                <a:solidFill>
                  <a:srgbClr val="FF0000"/>
                </a:solidFill>
              </a:rPr>
            </a:br>
            <a:endParaRPr lang="en-US" dirty="0"/>
          </a:p>
        </p:txBody>
      </p:sp>
      <p:sp>
        <p:nvSpPr>
          <p:cNvPr id="3" name="Subtitle 2">
            <a:extLst>
              <a:ext uri="{FF2B5EF4-FFF2-40B4-BE49-F238E27FC236}">
                <a16:creationId xmlns:a16="http://schemas.microsoft.com/office/drawing/2014/main" id="{53820039-07C2-D0D3-BF30-52140D1906A9}"/>
              </a:ext>
            </a:extLst>
          </p:cNvPr>
          <p:cNvSpPr>
            <a:spLocks noGrp="1"/>
          </p:cNvSpPr>
          <p:nvPr>
            <p:ph type="subTitle" idx="1"/>
          </p:nvPr>
        </p:nvSpPr>
        <p:spPr/>
        <p:txBody>
          <a:bodyPr anchor="t">
            <a:normAutofit/>
          </a:bodyPr>
          <a:lstStyle/>
          <a:p>
            <a:r>
              <a:rPr lang="ar-JO" sz="4400" b="1" dirty="0">
                <a:solidFill>
                  <a:srgbClr val="FF0000"/>
                </a:solidFill>
              </a:rPr>
              <a:t>كميل القسوس</a:t>
            </a:r>
            <a:endParaRPr lang="en-US" sz="4400" b="1" dirty="0">
              <a:solidFill>
                <a:srgbClr val="FF0000"/>
              </a:solidFill>
            </a:endParaRPr>
          </a:p>
        </p:txBody>
      </p:sp>
    </p:spTree>
    <p:extLst>
      <p:ext uri="{BB962C8B-B14F-4D97-AF65-F5344CB8AC3E}">
        <p14:creationId xmlns:p14="http://schemas.microsoft.com/office/powerpoint/2010/main" val="33763099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DA3E-37C4-4AD4-56BF-E1588292FC7B}"/>
              </a:ext>
            </a:extLst>
          </p:cNvPr>
          <p:cNvSpPr>
            <a:spLocks noGrp="1"/>
          </p:cNvSpPr>
          <p:nvPr>
            <p:ph type="title"/>
          </p:nvPr>
        </p:nvSpPr>
        <p:spPr/>
        <p:txBody>
          <a:bodyPr/>
          <a:lstStyle/>
          <a:p>
            <a:pPr algn="ctr"/>
            <a:r>
              <a:rPr lang="ar-JO" b="1" dirty="0"/>
              <a:t>مأدبا</a:t>
            </a:r>
            <a:endParaRPr lang="en-US" b="1" dirty="0"/>
          </a:p>
        </p:txBody>
      </p:sp>
      <p:sp>
        <p:nvSpPr>
          <p:cNvPr id="3" name="Content Placeholder 2">
            <a:extLst>
              <a:ext uri="{FF2B5EF4-FFF2-40B4-BE49-F238E27FC236}">
                <a16:creationId xmlns:a16="http://schemas.microsoft.com/office/drawing/2014/main" id="{C654EF51-C382-429A-5780-9B5E66A01EB6}"/>
              </a:ext>
            </a:extLst>
          </p:cNvPr>
          <p:cNvSpPr>
            <a:spLocks noGrp="1"/>
          </p:cNvSpPr>
          <p:nvPr>
            <p:ph idx="1"/>
          </p:nvPr>
        </p:nvSpPr>
        <p:spPr>
          <a:blipFill>
            <a:blip r:embed="rId2"/>
            <a:tile tx="0" ty="0" sx="100000" sy="100000" flip="none" algn="tl"/>
          </a:blipFill>
        </p:spPr>
        <p:txBody>
          <a:bodyPr>
            <a:normAutofit fontScale="92500" lnSpcReduction="10000"/>
          </a:bodyPr>
          <a:lstStyle/>
          <a:p>
            <a:r>
              <a:rPr lang="ar-JO" sz="2400" dirty="0">
                <a:cs typeface="+mj-cs"/>
              </a:rPr>
              <a:t>تقع مادبا على بعد 30 كم من مدينة عمان. فعلى امتداد طريق الملوك الذي يعود بالزمن الى 5000 عام, يقع واحد من أبرز الأماكن المقدسة, ستكون المدينة الأولى التي تصادفها هي مادبا التي تعرف باسم "مدينة الفسيفساء". </a:t>
            </a:r>
          </a:p>
          <a:p>
            <a:r>
              <a:rPr lang="ar-JO" sz="2400" dirty="0">
                <a:cs typeface="+mj-cs"/>
              </a:rPr>
              <a:t>مادبا مدينة قديمة استقرت بها عدد من القبائل العربية المسيحية القادمة من مدينة الكرك عام 1880م.  ويسكنها حاليا المسلمون والمسيحيون على حد سواء. تتميز مادبا بتاريخها العريق, وقد ذكرت في الكتاب المقدس.</a:t>
            </a:r>
            <a:endParaRPr lang="en-US" sz="2400" dirty="0">
              <a:cs typeface="+mj-cs"/>
            </a:endParaRPr>
          </a:p>
          <a:p>
            <a:r>
              <a:rPr lang="ar-JO" sz="2400" dirty="0"/>
              <a:t>من أهم المعالم الأكثر جاذبية للسياحة في مادبا هي الخريطة الفسيفسائية التي تتوسط كنيسة القديس جروجيوس. تتصف هذه الخريطة البيزنطية المشغولة بالفسيفساء الملونة, بأنها أقدم خريطة صنعها الانسان على وجه الأرض اذ تعود الى القرن السادس الميلادي.</a:t>
            </a:r>
          </a:p>
          <a:p>
            <a:r>
              <a:rPr lang="ar-JO" sz="2400" dirty="0"/>
              <a:t> تصور الخريطة البحر الأبيض المتوسط والبحر الميت ونهر الأردن والهضاب والوديان والقرى والمدن في الأردن وفلسطين وصولا الى دلتا النيل في مصر وذلك باستخدام مليوني قطعة مكعبة من الحجر الملون. فجمال هذه القطعة الفنية الرائعة لا يضاهيه جمال. </a:t>
            </a:r>
          </a:p>
          <a:p>
            <a:r>
              <a:rPr lang="ar-JO" sz="2400" dirty="0"/>
              <a:t> توفر مادبا خيارات واسعة من المطاعم وأماكن اقامة جيدة للزائرين الذين يرغبون بالاقامة واستكشاف المنطقة. </a:t>
            </a:r>
          </a:p>
          <a:p>
            <a:r>
              <a:rPr lang="ar-JO" sz="2400" dirty="0"/>
              <a:t>من أشهر المطاعم هو مطعم حارة جدودنا حيث كان منزل أهل جدتي والدة والدي سابقا قبل أن يتحول الى واحد من أشهر المطاعم السياحية في الأردن عامة وفي مادبا خاصة</a:t>
            </a:r>
            <a:endParaRPr lang="en-US" sz="2400" dirty="0"/>
          </a:p>
        </p:txBody>
      </p:sp>
    </p:spTree>
    <p:extLst>
      <p:ext uri="{BB962C8B-B14F-4D97-AF65-F5344CB8AC3E}">
        <p14:creationId xmlns:p14="http://schemas.microsoft.com/office/powerpoint/2010/main" val="1085291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1C00-11A7-F51A-AFFB-DCF494EFFE87}"/>
              </a:ext>
            </a:extLst>
          </p:cNvPr>
          <p:cNvSpPr>
            <a:spLocks noGrp="1"/>
          </p:cNvSpPr>
          <p:nvPr>
            <p:ph type="title"/>
          </p:nvPr>
        </p:nvSpPr>
        <p:spPr/>
        <p:txBody>
          <a:bodyPr/>
          <a:lstStyle/>
          <a:p>
            <a:pPr algn="ctr"/>
            <a:r>
              <a:rPr lang="ar-JO" b="1" dirty="0"/>
              <a:t>مادبا</a:t>
            </a:r>
            <a:endParaRPr lang="en-US" b="1" dirty="0"/>
          </a:p>
        </p:txBody>
      </p:sp>
      <p:pic>
        <p:nvPicPr>
          <p:cNvPr id="5" name="Content Placeholder 4" descr="A picture containing text, art, mosaic">
            <a:extLst>
              <a:ext uri="{FF2B5EF4-FFF2-40B4-BE49-F238E27FC236}">
                <a16:creationId xmlns:a16="http://schemas.microsoft.com/office/drawing/2014/main" id="{B33FBAA8-54C4-F028-3F1B-B5CCB02DC9DC}"/>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46450"/>
            <a:ext cx="12191999" cy="8095488"/>
          </a:xfrm>
        </p:spPr>
      </p:pic>
      <p:sp>
        <p:nvSpPr>
          <p:cNvPr id="6" name="TextBox 5">
            <a:extLst>
              <a:ext uri="{FF2B5EF4-FFF2-40B4-BE49-F238E27FC236}">
                <a16:creationId xmlns:a16="http://schemas.microsoft.com/office/drawing/2014/main" id="{03390446-366D-A6E9-6DCE-482A28C4DF6A}"/>
              </a:ext>
            </a:extLst>
          </p:cNvPr>
          <p:cNvSpPr txBox="1"/>
          <p:nvPr/>
        </p:nvSpPr>
        <p:spPr>
          <a:xfrm>
            <a:off x="2427770" y="5471456"/>
            <a:ext cx="9764230" cy="230832"/>
          </a:xfrm>
          <a:prstGeom prst="rect">
            <a:avLst/>
          </a:prstGeom>
          <a:noFill/>
        </p:spPr>
        <p:txBody>
          <a:bodyPr wrap="square" rtlCol="0">
            <a:spAutoFit/>
          </a:bodyPr>
          <a:lstStyle/>
          <a:p>
            <a:r>
              <a:rPr lang="en-US" sz="900">
                <a:hlinkClick r:id="rId4" tooltip="https://synnwang.blogspot.com/2008/10/madaba.html"/>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98660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4850-56BF-BA13-859B-F40B382BD431}"/>
              </a:ext>
            </a:extLst>
          </p:cNvPr>
          <p:cNvSpPr>
            <a:spLocks noGrp="1"/>
          </p:cNvSpPr>
          <p:nvPr>
            <p:ph type="title"/>
          </p:nvPr>
        </p:nvSpPr>
        <p:spPr/>
        <p:txBody>
          <a:bodyPr/>
          <a:lstStyle/>
          <a:p>
            <a:pPr algn="ctr"/>
            <a:r>
              <a:rPr lang="ar-JO" b="1" dirty="0"/>
              <a:t>جبل نيبو</a:t>
            </a:r>
            <a:endParaRPr lang="en-US" b="1" dirty="0"/>
          </a:p>
        </p:txBody>
      </p:sp>
      <p:sp>
        <p:nvSpPr>
          <p:cNvPr id="3" name="Content Placeholder 2">
            <a:extLst>
              <a:ext uri="{FF2B5EF4-FFF2-40B4-BE49-F238E27FC236}">
                <a16:creationId xmlns:a16="http://schemas.microsoft.com/office/drawing/2014/main" id="{A1E3A68D-BB68-4FEE-E5DF-5C3DEB74F910}"/>
              </a:ext>
              <a:ext uri="{C183D7F6-B498-43B3-948B-1728B52AA6E4}">
                <adec:decorative xmlns:adec="http://schemas.microsoft.com/office/drawing/2017/decorative" val="1"/>
              </a:ext>
            </a:extLst>
          </p:cNvPr>
          <p:cNvSpPr>
            <a:spLocks noGrp="1"/>
          </p:cNvSpPr>
          <p:nvPr>
            <p:ph idx="1"/>
          </p:nvPr>
        </p:nvSpPr>
        <p:spPr>
          <a:xfrm>
            <a:off x="838200" y="1825625"/>
            <a:ext cx="10515600" cy="4181280"/>
          </a:xfrm>
        </p:spPr>
        <p:txBody>
          <a:bodyPr>
            <a:normAutofit fontScale="92500" lnSpcReduction="10000"/>
          </a:bodyPr>
          <a:lstStyle/>
          <a:p>
            <a:r>
              <a:rPr lang="ar-JO" sz="2400" dirty="0"/>
              <a:t>يقع جبل نيبو غرب مادبا, وهو مطل على البحر الميت وغور الأردن. أقيم على قمته كنيسة تحتوي على لوحات فسيفساء رائعة.</a:t>
            </a:r>
          </a:p>
          <a:p>
            <a:r>
              <a:rPr lang="ar-JO" sz="2400" dirty="0"/>
              <a:t>جبل نيبو هو المكان الذي يعتقد أن النبي موسى عليه السلام أطل منه على الأراضي المقدسة وهو المكان المقدس الذي يعتقد أنه دفن فيه. هو المكان الذي حج اليه المسيحيون القدامى, حيث بنيت الكنيسة الأولى في جبل نيبو في أواخر القرن الرابع الميلادي.</a:t>
            </a:r>
          </a:p>
          <a:p>
            <a:r>
              <a:rPr lang="ar-JO" sz="2400" dirty="0"/>
              <a:t>وجدت ستة قبور في جبل نيبو حفرت تحت أرضية الفسيفساء في كنيسة موسى عليه السلام. وفي متحف الموقع, يمكن للزائر رؤية اثار من الفسيفساء, أقدمها صليب أفعواني يلتف حول صليب صنع من الصلب ونصب أمام الكنيسة وهو يرمز الى عصا النبي موسى التي تحولت الى حية كمعجزة من معجزاته التي عززه الله بها والصليب الذي صلب عليه الرب يسوع المسيح.</a:t>
            </a:r>
          </a:p>
          <a:p>
            <a:r>
              <a:rPr lang="ar-JO" sz="2400" dirty="0"/>
              <a:t>ألقى البابا الراحل يوحنا بولس الثاني خطبة دينية على حشد من الجماهير في الكنيسة التي تحوي مقام النبي موسى خلال زيارته الى الأراضي المقدسة عام 2000. وعقب زيارته للأردن أعلن البابا أن جبل نيبو هو أحد مواقع الحج الرسمية للألفية الثانية الى جانب أربعة مواقع اخرى وهي: المغطس أو "بيت عنيا" وعنجرة ,وتل مار الياس في عجلون, ومكاور موطن مريم العذراء والدة السيد المسيح.</a:t>
            </a:r>
          </a:p>
          <a:p>
            <a:endParaRPr lang="en-US" sz="2400" dirty="0"/>
          </a:p>
        </p:txBody>
      </p:sp>
    </p:spTree>
    <p:extLst>
      <p:ext uri="{BB962C8B-B14F-4D97-AF65-F5344CB8AC3E}">
        <p14:creationId xmlns:p14="http://schemas.microsoft.com/office/powerpoint/2010/main" val="3183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4BE3-86A6-5533-87BF-5FBA1AA441FB}"/>
              </a:ext>
            </a:extLst>
          </p:cNvPr>
          <p:cNvSpPr>
            <a:spLocks noGrp="1"/>
          </p:cNvSpPr>
          <p:nvPr>
            <p:ph type="title"/>
          </p:nvPr>
        </p:nvSpPr>
        <p:spPr/>
        <p:txBody>
          <a:bodyPr/>
          <a:lstStyle/>
          <a:p>
            <a:endParaRPr lang="en-US" dirty="0"/>
          </a:p>
        </p:txBody>
      </p:sp>
      <p:pic>
        <p:nvPicPr>
          <p:cNvPr id="5" name="Content Placeholder 4" descr="A picture containing sky, outdoor, building, tree">
            <a:extLst>
              <a:ext uri="{FF2B5EF4-FFF2-40B4-BE49-F238E27FC236}">
                <a16:creationId xmlns:a16="http://schemas.microsoft.com/office/drawing/2014/main" id="{150DC32C-EBAC-FFC0-C582-55448243498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1225" y="-2054074"/>
            <a:ext cx="12413226" cy="9126387"/>
          </a:xfrm>
        </p:spPr>
      </p:pic>
      <p:sp>
        <p:nvSpPr>
          <p:cNvPr id="6" name="TextBox 5">
            <a:extLst>
              <a:ext uri="{FF2B5EF4-FFF2-40B4-BE49-F238E27FC236}">
                <a16:creationId xmlns:a16="http://schemas.microsoft.com/office/drawing/2014/main" id="{665857CD-F22B-A02A-C5AE-13721DF9E86D}"/>
              </a:ext>
            </a:extLst>
          </p:cNvPr>
          <p:cNvSpPr txBox="1"/>
          <p:nvPr/>
        </p:nvSpPr>
        <p:spPr>
          <a:xfrm>
            <a:off x="-221225" y="6268064"/>
            <a:ext cx="12413226" cy="230832"/>
          </a:xfrm>
          <a:prstGeom prst="rect">
            <a:avLst/>
          </a:prstGeom>
          <a:noFill/>
        </p:spPr>
        <p:txBody>
          <a:bodyPr wrap="square" rtlCol="0">
            <a:spAutoFit/>
          </a:bodyPr>
          <a:lstStyle/>
          <a:p>
            <a:r>
              <a:rPr lang="en-US" sz="900">
                <a:hlinkClick r:id="rId4" tooltip="https://www.flickr.com/photos/synnwang/2674153116/"/>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2027422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uilding, ruins, outdoor, sky&#10;&#10;Description automatically generated">
            <a:extLst>
              <a:ext uri="{FF2B5EF4-FFF2-40B4-BE49-F238E27FC236}">
                <a16:creationId xmlns:a16="http://schemas.microsoft.com/office/drawing/2014/main" id="{D1C1E08E-C009-E9C2-B9B6-486EBE3006F7}"/>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033" b="7061"/>
          <a:stretch/>
        </p:blipFill>
        <p:spPr>
          <a:xfrm>
            <a:off x="20" y="10"/>
            <a:ext cx="12191980" cy="6857990"/>
          </a:xfrm>
          <a:prstGeom prst="rect">
            <a:avLst/>
          </a:prstGeom>
        </p:spPr>
      </p:pic>
      <p:sp>
        <p:nvSpPr>
          <p:cNvPr id="2" name="Title 1">
            <a:extLst>
              <a:ext uri="{FF2B5EF4-FFF2-40B4-BE49-F238E27FC236}">
                <a16:creationId xmlns:a16="http://schemas.microsoft.com/office/drawing/2014/main" id="{0238E140-10B0-EAE9-AA36-4AD6E4402AA6}"/>
              </a:ext>
            </a:extLst>
          </p:cNvPr>
          <p:cNvSpPr>
            <a:spLocks noGrp="1"/>
          </p:cNvSpPr>
          <p:nvPr>
            <p:ph type="title"/>
          </p:nvPr>
        </p:nvSpPr>
        <p:spPr>
          <a:xfrm>
            <a:off x="838200" y="365125"/>
            <a:ext cx="10515600" cy="1325563"/>
          </a:xfrm>
        </p:spPr>
        <p:txBody>
          <a:bodyPr>
            <a:normAutofit/>
          </a:bodyPr>
          <a:lstStyle/>
          <a:p>
            <a:pPr algn="ctr"/>
            <a:r>
              <a:rPr lang="ar-JO" b="1" dirty="0">
                <a:solidFill>
                  <a:srgbClr val="FFFFFF"/>
                </a:solidFill>
              </a:rPr>
              <a:t>قلعة مكاور</a:t>
            </a:r>
            <a:endParaRPr lang="en-US" b="1" dirty="0">
              <a:solidFill>
                <a:srgbClr val="FFFFFF"/>
              </a:solidFill>
            </a:endParaRPr>
          </a:p>
        </p:txBody>
      </p:sp>
      <p:sp>
        <p:nvSpPr>
          <p:cNvPr id="3" name="Content Placeholder 2">
            <a:extLst>
              <a:ext uri="{FF2B5EF4-FFF2-40B4-BE49-F238E27FC236}">
                <a16:creationId xmlns:a16="http://schemas.microsoft.com/office/drawing/2014/main" id="{722DDFC8-E7B6-6EAE-DE59-715130614559}"/>
              </a:ext>
            </a:extLst>
          </p:cNvPr>
          <p:cNvSpPr>
            <a:spLocks noGrp="1"/>
          </p:cNvSpPr>
          <p:nvPr>
            <p:ph idx="1"/>
          </p:nvPr>
        </p:nvSpPr>
        <p:spPr>
          <a:xfrm>
            <a:off x="838200" y="1825625"/>
            <a:ext cx="10515600" cy="4351338"/>
          </a:xfrm>
        </p:spPr>
        <p:txBody>
          <a:bodyPr>
            <a:normAutofit/>
          </a:bodyPr>
          <a:lstStyle/>
          <a:p>
            <a:r>
              <a:rPr lang="ar-JO" dirty="0">
                <a:solidFill>
                  <a:srgbClr val="FFFFFF"/>
                </a:solidFill>
              </a:rPr>
              <a:t>الى الجنوب من مادبا وعلى امتداد طريق الملوك تقع قلعة مكاور, وهي قلعة يونانية يستغرق الوصول اليها من عمان بالسيارة ساعة تقريبا في لواء ذيبان.</a:t>
            </a:r>
          </a:p>
          <a:p>
            <a:r>
              <a:rPr lang="ar-JO" dirty="0">
                <a:solidFill>
                  <a:srgbClr val="FFFFFF"/>
                </a:solidFill>
              </a:rPr>
              <a:t>بنى الملك هيرودس في هذا المكان قصر جميل وحصين على قمة جبل يبلغ ارتفاعه 730 مترا عن سطح البحر, معزولة من كافة الجوانب حتى تكون حصن أمام هجمات مملكة الأنباط.</a:t>
            </a:r>
          </a:p>
          <a:p>
            <a:r>
              <a:rPr lang="ar-JO" dirty="0">
                <a:solidFill>
                  <a:srgbClr val="FFFFFF"/>
                </a:solidFill>
              </a:rPr>
              <a:t> يعتقد أن هذا المكان هو الموقع الذي أمر فيه هيرودس بقطع رأس القديس يوحنا المعمدان بعد رقصة السبع, وقدمه على طبق من ذهب للراقصة سالومي, ولا يزال كهف المشنقة باقيا حتى الان وسط القلعة.</a:t>
            </a:r>
            <a:endParaRPr lang="en-US" dirty="0">
              <a:solidFill>
                <a:srgbClr val="FFFFFF"/>
              </a:solidFill>
            </a:endParaRPr>
          </a:p>
        </p:txBody>
      </p:sp>
      <p:sp>
        <p:nvSpPr>
          <p:cNvPr id="6" name="TextBox 5">
            <a:extLst>
              <a:ext uri="{FF2B5EF4-FFF2-40B4-BE49-F238E27FC236}">
                <a16:creationId xmlns:a16="http://schemas.microsoft.com/office/drawing/2014/main" id="{68E36876-2366-CAD1-15F3-5C31F21DAFD5}"/>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twiga_swala/225432947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64845395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83" name="Rectangle 72">
            <a:extLst>
              <a:ext uri="{FF2B5EF4-FFF2-40B4-BE49-F238E27FC236}">
                <a16:creationId xmlns:a16="http://schemas.microsoft.com/office/drawing/2014/main" id="{8B4CCFEE-78C3-492E-93EB-649F7548F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76063-7EEF-7327-37CA-3FCFA86760D0}"/>
              </a:ext>
            </a:extLst>
          </p:cNvPr>
          <p:cNvSpPr>
            <a:spLocks noGrp="1"/>
          </p:cNvSpPr>
          <p:nvPr>
            <p:ph type="title"/>
          </p:nvPr>
        </p:nvSpPr>
        <p:spPr>
          <a:xfrm>
            <a:off x="838201" y="365125"/>
            <a:ext cx="3816095" cy="2103436"/>
          </a:xfrm>
        </p:spPr>
        <p:txBody>
          <a:bodyPr vert="horz" lIns="91440" tIns="45720" rIns="91440" bIns="45720" rtlCol="0">
            <a:normAutofit/>
          </a:bodyPr>
          <a:lstStyle/>
          <a:p>
            <a:r>
              <a:rPr lang="en-US" kern="1200">
                <a:latin typeface="+mj-lt"/>
                <a:ea typeface="+mj-ea"/>
                <a:cs typeface="+mj-cs"/>
              </a:rPr>
              <a:t>ترويج مدينة مادبا على خارطة العالم</a:t>
            </a:r>
          </a:p>
        </p:txBody>
      </p:sp>
      <p:sp>
        <p:nvSpPr>
          <p:cNvPr id="3" name="Content Placeholder 2">
            <a:extLst>
              <a:ext uri="{FF2B5EF4-FFF2-40B4-BE49-F238E27FC236}">
                <a16:creationId xmlns:a16="http://schemas.microsoft.com/office/drawing/2014/main" id="{BCF54D2A-7DA5-74F8-200E-10DBE792FD84}"/>
              </a:ext>
            </a:extLst>
          </p:cNvPr>
          <p:cNvSpPr>
            <a:spLocks noGrp="1"/>
          </p:cNvSpPr>
          <p:nvPr>
            <p:ph idx="1"/>
          </p:nvPr>
        </p:nvSpPr>
        <p:spPr>
          <a:xfrm>
            <a:off x="838201" y="2647949"/>
            <a:ext cx="3816096" cy="3529013"/>
          </a:xfrm>
        </p:spPr>
        <p:txBody>
          <a:bodyPr vert="horz" lIns="91440" tIns="45720" rIns="91440" bIns="45720" rtlCol="0">
            <a:normAutofit/>
          </a:bodyPr>
          <a:lstStyle/>
          <a:p>
            <a:pPr marL="0" indent="0">
              <a:buNone/>
            </a:pPr>
            <a:r>
              <a:rPr lang="en-US" sz="2000" b="1" kern="1200" dirty="0">
                <a:latin typeface="+mn-lt"/>
                <a:ea typeface="+mn-ea"/>
                <a:cs typeface="+mn-cs"/>
              </a:rPr>
              <a:t>https://youtu.be/bnYolYiBPaI</a:t>
            </a:r>
          </a:p>
        </p:txBody>
      </p:sp>
      <p:pic>
        <p:nvPicPr>
          <p:cNvPr id="24" name="Picture 23" descr="A group of people in a church&#10;&#10;Description automatically generated with low confidence">
            <a:extLst>
              <a:ext uri="{FF2B5EF4-FFF2-40B4-BE49-F238E27FC236}">
                <a16:creationId xmlns:a16="http://schemas.microsoft.com/office/drawing/2014/main" id="{7514A971-BC73-3715-9DC0-E9F2A4F13D8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653" r="12802" b="-1"/>
          <a:stretch/>
        </p:blipFill>
        <p:spPr>
          <a:xfrm>
            <a:off x="4726375" y="-3"/>
            <a:ext cx="4228635" cy="3694372"/>
          </a:xfrm>
          <a:custGeom>
            <a:avLst/>
            <a:gdLst/>
            <a:ahLst/>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pic>
      <p:pic>
        <p:nvPicPr>
          <p:cNvPr id="11" name="Picture 10" descr="A picture containing outdoor, building, scene, sky&#10;&#10;Description automatically generated">
            <a:extLst>
              <a:ext uri="{FF2B5EF4-FFF2-40B4-BE49-F238E27FC236}">
                <a16:creationId xmlns:a16="http://schemas.microsoft.com/office/drawing/2014/main" id="{56D2DEE0-1B4E-A6AD-5F02-4CA95FD692BC}"/>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5545" r="38486" b="3"/>
          <a:stretch/>
        </p:blipFill>
        <p:spPr>
          <a:xfrm>
            <a:off x="9082588" y="-3"/>
            <a:ext cx="3109415" cy="3694372"/>
          </a:xfrm>
          <a:prstGeom prst="rect">
            <a:avLst/>
          </a:prstGeom>
        </p:spPr>
      </p:pic>
      <p:pic>
        <p:nvPicPr>
          <p:cNvPr id="20" name="Picture 19" descr="A picture containing text, outdoor, building, sky&#10;&#10;Description automatically generated">
            <a:extLst>
              <a:ext uri="{FF2B5EF4-FFF2-40B4-BE49-F238E27FC236}">
                <a16:creationId xmlns:a16="http://schemas.microsoft.com/office/drawing/2014/main" id="{94A1E16B-D314-B664-FB3F-2D4F04E76955}"/>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7731" r="1" b="1"/>
          <a:stretch/>
        </p:blipFill>
        <p:spPr>
          <a:xfrm>
            <a:off x="4726725" y="3802960"/>
            <a:ext cx="4228282" cy="3055043"/>
          </a:xfrm>
          <a:custGeom>
            <a:avLst/>
            <a:gdLst/>
            <a:ahLst/>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pic>
        <p:nvPicPr>
          <p:cNvPr id="8" name="Picture 7" descr="A picture containing outdoor, way, land vehicle, vehicle&#10;&#10;Description automatically generated">
            <a:extLst>
              <a:ext uri="{FF2B5EF4-FFF2-40B4-BE49-F238E27FC236}">
                <a16:creationId xmlns:a16="http://schemas.microsoft.com/office/drawing/2014/main" id="{29B65BA5-C312-7946-B5BB-0DFE023E0629}"/>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15682" r="16124" b="-4"/>
          <a:stretch/>
        </p:blipFill>
        <p:spPr>
          <a:xfrm>
            <a:off x="9082585" y="3802960"/>
            <a:ext cx="3109415" cy="3055043"/>
          </a:xfrm>
          <a:prstGeom prst="rect">
            <a:avLst/>
          </a:prstGeom>
        </p:spPr>
      </p:pic>
      <p:sp>
        <p:nvSpPr>
          <p:cNvPr id="9" name="TextBox 8">
            <a:extLst>
              <a:ext uri="{FF2B5EF4-FFF2-40B4-BE49-F238E27FC236}">
                <a16:creationId xmlns:a16="http://schemas.microsoft.com/office/drawing/2014/main" id="{3119538C-351D-FB68-7F02-D945A5B57BC8}"/>
              </a:ext>
            </a:extLst>
          </p:cNvPr>
          <p:cNvSpPr txBox="1"/>
          <p:nvPr/>
        </p:nvSpPr>
        <p:spPr>
          <a:xfrm>
            <a:off x="9884957" y="6657948"/>
            <a:ext cx="23070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10" tooltip="https://ur.wikipedia.org/wiki/%D9%85%D8%A7%D8%AF%D8%A8%D8%A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2" name="TextBox 11">
            <a:extLst>
              <a:ext uri="{FF2B5EF4-FFF2-40B4-BE49-F238E27FC236}">
                <a16:creationId xmlns:a16="http://schemas.microsoft.com/office/drawing/2014/main" id="{2AEC7B36-049B-EFDF-1E5D-ADD2303E6EA7}"/>
              </a:ext>
            </a:extLst>
          </p:cNvPr>
          <p:cNvSpPr txBox="1"/>
          <p:nvPr/>
        </p:nvSpPr>
        <p:spPr>
          <a:xfrm>
            <a:off x="9732676" y="3494314"/>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notesfromcamelidcountry.net/2015/12/16/madaba-city-of-mosaic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2"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21" name="TextBox 20">
            <a:extLst>
              <a:ext uri="{FF2B5EF4-FFF2-40B4-BE49-F238E27FC236}">
                <a16:creationId xmlns:a16="http://schemas.microsoft.com/office/drawing/2014/main" id="{00D9B669-96B2-C705-1898-E3C865D13C5F}"/>
              </a:ext>
            </a:extLst>
          </p:cNvPr>
          <p:cNvSpPr txBox="1"/>
          <p:nvPr/>
        </p:nvSpPr>
        <p:spPr>
          <a:xfrm>
            <a:off x="9884958" y="6870700"/>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s://lt.wikipedia.org/wiki/Madab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26" name="TextBox 25">
            <a:extLst>
              <a:ext uri="{FF2B5EF4-FFF2-40B4-BE49-F238E27FC236}">
                <a16:creationId xmlns:a16="http://schemas.microsoft.com/office/drawing/2014/main" id="{0A7C78F8-7EF8-A1C5-4256-276333C110F0}"/>
              </a:ext>
            </a:extLst>
          </p:cNvPr>
          <p:cNvSpPr txBox="1"/>
          <p:nvPr/>
        </p:nvSpPr>
        <p:spPr>
          <a:xfrm>
            <a:off x="7412931" y="6870700"/>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aginasarabes.com/2014/05/16/los-maravillosos-paisajes-de-jordania/jordania_iglesia_san_jorge_madab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2"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09837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TotalTime>
  <Words>601</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مأدبا </vt:lpstr>
      <vt:lpstr>مأدبا</vt:lpstr>
      <vt:lpstr>مادبا</vt:lpstr>
      <vt:lpstr>جبل نيبو</vt:lpstr>
      <vt:lpstr>PowerPoint Presentation</vt:lpstr>
      <vt:lpstr>قلعة مكاور</vt:lpstr>
      <vt:lpstr>ترويج مدينة مادبا على خارطة العالم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Samarneh, Rawan</dc:creator>
  <cp:lastModifiedBy>Samarneh, Rawan</cp:lastModifiedBy>
  <cp:revision>19</cp:revision>
  <dcterms:created xsi:type="dcterms:W3CDTF">2023-05-28T18:25:09Z</dcterms:created>
  <dcterms:modified xsi:type="dcterms:W3CDTF">2023-05-29T06:45:43Z</dcterms:modified>
</cp:coreProperties>
</file>