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5/29/2023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7898" y="917640"/>
            <a:ext cx="7766936" cy="1646302"/>
          </a:xfrm>
        </p:spPr>
        <p:txBody>
          <a:bodyPr/>
          <a:lstStyle/>
          <a:p>
            <a:pPr algn="ctr"/>
            <a:r>
              <a:rPr lang="ar-JO" sz="1600" dirty="0" smtClean="0">
                <a:latin typeface="Simplified Arabic" panose="02020603050405020304" pitchFamily="18" charset="-78"/>
                <a:cs typeface="Simplified Arabic" panose="02020603050405020304" pitchFamily="18" charset="-78"/>
              </a:rPr>
              <a:t>مار الياس</a:t>
            </a:r>
            <a:br>
              <a:rPr lang="ar-JO" sz="1600" dirty="0" smtClean="0">
                <a:latin typeface="Simplified Arabic" panose="02020603050405020304" pitchFamily="18" charset="-78"/>
                <a:cs typeface="Simplified Arabic" panose="02020603050405020304" pitchFamily="18" charset="-78"/>
              </a:rPr>
            </a:br>
            <a:r>
              <a:rPr lang="ar-JO" sz="1600" dirty="0" smtClean="0">
                <a:latin typeface="Simplified Arabic" panose="02020603050405020304" pitchFamily="18" charset="-78"/>
                <a:cs typeface="Simplified Arabic" panose="02020603050405020304" pitchFamily="18" charset="-78"/>
              </a:rPr>
              <a:t>عمل الطالبه: تيا الربضي</a:t>
            </a:r>
            <a:endParaRPr lang="en-US" sz="1600" dirty="0">
              <a:latin typeface="Simplified Arabic" panose="02020603050405020304" pitchFamily="18" charset="-78"/>
              <a:cs typeface="Simplified Arabic" panose="02020603050405020304" pitchFamily="18" charset="-78"/>
            </a:endParaRPr>
          </a:p>
        </p:txBody>
      </p:sp>
      <p:pic>
        <p:nvPicPr>
          <p:cNvPr id="4" name="Picture 3"/>
          <p:cNvPicPr>
            <a:picLocks noChangeAspect="1"/>
          </p:cNvPicPr>
          <p:nvPr/>
        </p:nvPicPr>
        <p:blipFill>
          <a:blip r:embed="rId2"/>
          <a:stretch>
            <a:fillRect/>
          </a:stretch>
        </p:blipFill>
        <p:spPr>
          <a:xfrm>
            <a:off x="1359672" y="3236181"/>
            <a:ext cx="4689929" cy="2982182"/>
          </a:xfrm>
          <a:prstGeom prst="rect">
            <a:avLst/>
          </a:prstGeom>
        </p:spPr>
      </p:pic>
      <p:sp>
        <p:nvSpPr>
          <p:cNvPr id="3" name="Subtitle 2"/>
          <p:cNvSpPr>
            <a:spLocks noGrp="1"/>
          </p:cNvSpPr>
          <p:nvPr>
            <p:ph type="subTitle" idx="1"/>
          </p:nvPr>
        </p:nvSpPr>
        <p:spPr>
          <a:xfrm>
            <a:off x="508884" y="4140731"/>
            <a:ext cx="8661752" cy="3669884"/>
          </a:xfrm>
        </p:spPr>
        <p:txBody>
          <a:bodyPr/>
          <a:lstStyle/>
          <a:p>
            <a:r>
              <a:rPr lang="ar-JO" dirty="0" smtClean="0"/>
              <a:t>  </a:t>
            </a:r>
            <a:endParaRPr lang="en-US" dirty="0"/>
          </a:p>
        </p:txBody>
      </p:sp>
    </p:spTree>
    <p:extLst>
      <p:ext uri="{BB962C8B-B14F-4D97-AF65-F5344CB8AC3E}">
        <p14:creationId xmlns:p14="http://schemas.microsoft.com/office/powerpoint/2010/main" val="4239372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2625" y="607539"/>
            <a:ext cx="7766936" cy="1078138"/>
          </a:xfrm>
        </p:spPr>
        <p:txBody>
          <a:bodyPr/>
          <a:lstStyle/>
          <a:p>
            <a:pPr algn="ctr"/>
            <a:r>
              <a:rPr lang="ar-JO" sz="1600" dirty="0" smtClean="0">
                <a:latin typeface="Simplified Arabic" panose="02020603050405020304" pitchFamily="18" charset="-78"/>
                <a:cs typeface="Simplified Arabic" panose="02020603050405020304" pitchFamily="18" charset="-78"/>
              </a:rPr>
              <a:t>تاريخ مار الياس</a:t>
            </a:r>
            <a:endParaRPr lang="en-US" sz="1600" dirty="0">
              <a:latin typeface="Simplified Arabic" panose="02020603050405020304" pitchFamily="18" charset="-78"/>
              <a:cs typeface="Simplified Arabic" panose="02020603050405020304" pitchFamily="18" charset="-78"/>
            </a:endParaRPr>
          </a:p>
        </p:txBody>
      </p:sp>
      <p:sp>
        <p:nvSpPr>
          <p:cNvPr id="3" name="Subtitle 2"/>
          <p:cNvSpPr>
            <a:spLocks noGrp="1"/>
          </p:cNvSpPr>
          <p:nvPr>
            <p:ph type="subTitle" idx="1"/>
          </p:nvPr>
        </p:nvSpPr>
        <p:spPr>
          <a:xfrm>
            <a:off x="5550010" y="2253841"/>
            <a:ext cx="4754880" cy="4433207"/>
          </a:xfrm>
        </p:spPr>
        <p:txBody>
          <a:bodyPr>
            <a:normAutofit/>
          </a:bodyPr>
          <a:lstStyle/>
          <a:p>
            <a:r>
              <a:rPr lang="ar-JO" sz="1600" dirty="0">
                <a:latin typeface="Simplified Arabic" panose="02020603050405020304" pitchFamily="18" charset="-78"/>
                <a:cs typeface="Simplified Arabic" panose="02020603050405020304" pitchFamily="18" charset="-78"/>
              </a:rPr>
              <a:t>هو موقع اثري سياحي ديني </a:t>
            </a:r>
            <a:r>
              <a:rPr lang="ar-JO" sz="1600" dirty="0" smtClean="0">
                <a:latin typeface="Simplified Arabic" panose="02020603050405020304" pitchFamily="18" charset="-78"/>
                <a:cs typeface="Simplified Arabic" panose="02020603050405020304" pitchFamily="18" charset="-78"/>
              </a:rPr>
              <a:t>يعود </a:t>
            </a:r>
            <a:r>
              <a:rPr lang="ar-JO" sz="1600" dirty="0">
                <a:latin typeface="Simplified Arabic" panose="02020603050405020304" pitchFamily="18" charset="-78"/>
                <a:cs typeface="Simplified Arabic" panose="02020603050405020304" pitchFamily="18" charset="-78"/>
              </a:rPr>
              <a:t>إلى زمن النبي موسى عليه السلام، في عام </a:t>
            </a:r>
            <a:r>
              <a:rPr lang="ar-JO" sz="1600" dirty="0" smtClean="0">
                <a:latin typeface="Simplified Arabic" panose="02020603050405020304" pitchFamily="18" charset="-78"/>
                <a:cs typeface="Simplified Arabic" panose="02020603050405020304" pitchFamily="18" charset="-78"/>
              </a:rPr>
              <a:t>1999 </a:t>
            </a:r>
            <a:r>
              <a:rPr lang="ar-JO" sz="1600" dirty="0">
                <a:latin typeface="Simplified Arabic" panose="02020603050405020304" pitchFamily="18" charset="-78"/>
                <a:cs typeface="Simplified Arabic" panose="02020603050405020304" pitchFamily="18" charset="-78"/>
              </a:rPr>
              <a:t>تم الكشف عن كنيسة ضخمة بمساحة (1340) م2 ترجع إلى بداية القرن السادس الميلادي حيث الأرضيات المرصعة بالفسيفساء الملونة .وفي عام 2001 تم اكتشاف كنيسة أخرى اصغر حجماً من الأولى ومحاذاتها من الناحية الغربية سميت الأولى بالكبرى والثانية بالصغرى , و</a:t>
            </a:r>
            <a:r>
              <a:rPr lang="ar-JO" sz="1600" dirty="0" smtClean="0">
                <a:latin typeface="Simplified Arabic" panose="02020603050405020304" pitchFamily="18" charset="-78"/>
                <a:cs typeface="Simplified Arabic" panose="02020603050405020304" pitchFamily="18" charset="-78"/>
              </a:rPr>
              <a:t> يعتبر </a:t>
            </a:r>
            <a:r>
              <a:rPr lang="ar-JO" sz="1600" dirty="0">
                <a:latin typeface="Simplified Arabic" panose="02020603050405020304" pitchFamily="18" charset="-78"/>
                <a:cs typeface="Simplified Arabic" panose="02020603050405020304" pitchFamily="18" charset="-78"/>
              </a:rPr>
              <a:t>من المواقع الدينية الخمسة في الأردن المعتمدة لدى الفاتيكان للحج إليها في 22 تموز من كل سنة . تمت تسميته بهذا الإسم نسبة إلى النبي إيليا عليه السلام الذي ورد ذكره في العهد القديم والقرآن الكريم،</a:t>
            </a:r>
            <a:endParaRPr lang="en-US" sz="1600" dirty="0">
              <a:latin typeface="Simplified Arabic" panose="02020603050405020304" pitchFamily="18" charset="-78"/>
              <a:cs typeface="Simplified Arabic" panose="02020603050405020304" pitchFamily="18" charset="-78"/>
            </a:endParaRPr>
          </a:p>
        </p:txBody>
      </p:sp>
      <p:pic>
        <p:nvPicPr>
          <p:cNvPr id="4" name="Picture 3"/>
          <p:cNvPicPr>
            <a:picLocks noChangeAspect="1"/>
          </p:cNvPicPr>
          <p:nvPr/>
        </p:nvPicPr>
        <p:blipFill>
          <a:blip r:embed="rId2"/>
          <a:stretch>
            <a:fillRect/>
          </a:stretch>
        </p:blipFill>
        <p:spPr>
          <a:xfrm>
            <a:off x="1182291" y="2733510"/>
            <a:ext cx="4041266" cy="3492361"/>
          </a:xfrm>
          <a:prstGeom prst="rect">
            <a:avLst/>
          </a:prstGeom>
        </p:spPr>
      </p:pic>
    </p:spTree>
    <p:extLst>
      <p:ext uri="{BB962C8B-B14F-4D97-AF65-F5344CB8AC3E}">
        <p14:creationId xmlns:p14="http://schemas.microsoft.com/office/powerpoint/2010/main" val="2222076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1408" y="225877"/>
            <a:ext cx="7766936" cy="1646302"/>
          </a:xfrm>
        </p:spPr>
        <p:txBody>
          <a:bodyPr/>
          <a:lstStyle/>
          <a:p>
            <a:pPr algn="ctr"/>
            <a:r>
              <a:rPr lang="ar-JO" sz="1600" dirty="0" smtClean="0">
                <a:latin typeface="Simplified Arabic" panose="02020603050405020304" pitchFamily="18" charset="-78"/>
                <a:cs typeface="Simplified Arabic" panose="02020603050405020304" pitchFamily="18" charset="-78"/>
              </a:rPr>
              <a:t>مار الياس:الموقع</a:t>
            </a:r>
            <a:endParaRPr lang="en-US" sz="1600" dirty="0">
              <a:latin typeface="Simplified Arabic" panose="02020603050405020304" pitchFamily="18" charset="-78"/>
              <a:cs typeface="Simplified Arabic" panose="02020603050405020304" pitchFamily="18" charset="-78"/>
            </a:endParaRPr>
          </a:p>
        </p:txBody>
      </p:sp>
      <p:sp>
        <p:nvSpPr>
          <p:cNvPr id="3" name="Subtitle 2"/>
          <p:cNvSpPr>
            <a:spLocks noGrp="1"/>
          </p:cNvSpPr>
          <p:nvPr>
            <p:ph type="subTitle" idx="1"/>
          </p:nvPr>
        </p:nvSpPr>
        <p:spPr>
          <a:xfrm>
            <a:off x="1507067" y="2154803"/>
            <a:ext cx="8225330" cy="1319917"/>
          </a:xfrm>
        </p:spPr>
        <p:txBody>
          <a:bodyPr>
            <a:normAutofit/>
          </a:bodyPr>
          <a:lstStyle/>
          <a:p>
            <a:r>
              <a:rPr lang="ar-JO" sz="1600" dirty="0" smtClean="0">
                <a:latin typeface="Simplified Arabic" panose="02020603050405020304" pitchFamily="18" charset="-78"/>
                <a:cs typeface="Simplified Arabic" panose="02020603050405020304" pitchFamily="18" charset="-78"/>
              </a:rPr>
              <a:t>يقع هذا الموقع الرائع </a:t>
            </a:r>
            <a:r>
              <a:rPr lang="ar-JO" sz="1600" dirty="0">
                <a:latin typeface="Simplified Arabic" panose="02020603050405020304" pitchFamily="18" charset="-78"/>
                <a:cs typeface="Simplified Arabic" panose="02020603050405020304" pitchFamily="18" charset="-78"/>
              </a:rPr>
              <a:t>ضمن منطقة </a:t>
            </a:r>
            <a:r>
              <a:rPr lang="ar-JO" sz="1600" dirty="0" smtClean="0">
                <a:latin typeface="Simplified Arabic" panose="02020603050405020304" pitchFamily="18" charset="-78"/>
                <a:cs typeface="Simplified Arabic" panose="02020603050405020304" pitchFamily="18" charset="-78"/>
              </a:rPr>
              <a:t>حرجية في قريه لستب في محافظه عجلون، </a:t>
            </a:r>
            <a:r>
              <a:rPr lang="ar-JO" sz="1600" dirty="0">
                <a:latin typeface="Simplified Arabic" panose="02020603050405020304" pitchFamily="18" charset="-78"/>
                <a:cs typeface="Simplified Arabic" panose="02020603050405020304" pitchFamily="18" charset="-78"/>
              </a:rPr>
              <a:t>تحيط  </a:t>
            </a:r>
            <a:r>
              <a:rPr lang="ar-JO" sz="1600" dirty="0" smtClean="0">
                <a:latin typeface="Simplified Arabic" panose="02020603050405020304" pitchFamily="18" charset="-78"/>
                <a:cs typeface="Simplified Arabic" panose="02020603050405020304" pitchFamily="18" charset="-78"/>
              </a:rPr>
              <a:t>به الأشجار من كل الجهات وقد شيد  على </a:t>
            </a:r>
            <a:r>
              <a:rPr lang="ar-JO" sz="1600" dirty="0">
                <a:latin typeface="Simplified Arabic" panose="02020603050405020304" pitchFamily="18" charset="-78"/>
                <a:cs typeface="Simplified Arabic" panose="02020603050405020304" pitchFamily="18" charset="-78"/>
              </a:rPr>
              <a:t>تل صغير يرتفع (900)م عن سطح </a:t>
            </a:r>
            <a:r>
              <a:rPr lang="ar-JO" sz="1600" dirty="0" smtClean="0">
                <a:latin typeface="Simplified Arabic" panose="02020603050405020304" pitchFamily="18" charset="-78"/>
                <a:cs typeface="Simplified Arabic" panose="02020603050405020304" pitchFamily="18" charset="-78"/>
              </a:rPr>
              <a:t>البحر و يطل </a:t>
            </a:r>
            <a:r>
              <a:rPr lang="ar-JO" sz="1600" dirty="0">
                <a:latin typeface="Simplified Arabic" panose="02020603050405020304" pitchFamily="18" charset="-78"/>
                <a:cs typeface="Simplified Arabic" panose="02020603050405020304" pitchFamily="18" charset="-78"/>
              </a:rPr>
              <a:t>على بيسان وبحيرة طبريا وجبل الشيخ </a:t>
            </a:r>
            <a:r>
              <a:rPr lang="ar-JO" sz="1600" dirty="0" smtClean="0">
                <a:latin typeface="Simplified Arabic" panose="02020603050405020304" pitchFamily="18" charset="-78"/>
                <a:cs typeface="Simplified Arabic" panose="02020603050405020304" pitchFamily="18" charset="-78"/>
              </a:rPr>
              <a:t>،و يبعد </a:t>
            </a:r>
            <a:r>
              <a:rPr lang="ar-JO" sz="1600" dirty="0">
                <a:latin typeface="Simplified Arabic" panose="02020603050405020304" pitchFamily="18" charset="-78"/>
                <a:cs typeface="Simplified Arabic" panose="02020603050405020304" pitchFamily="18" charset="-78"/>
              </a:rPr>
              <a:t>12 كم تقريبا إلى الشمال الغربي من مدينة </a:t>
            </a:r>
            <a:r>
              <a:rPr lang="ar-JO" sz="1600" dirty="0" smtClean="0">
                <a:latin typeface="Simplified Arabic" panose="02020603050405020304" pitchFamily="18" charset="-78"/>
                <a:cs typeface="Simplified Arabic" panose="02020603050405020304" pitchFamily="18" charset="-78"/>
              </a:rPr>
              <a:t>عجلون. </a:t>
            </a:r>
            <a:endParaRPr lang="en-US" sz="1600" dirty="0">
              <a:latin typeface="Simplified Arabic" panose="02020603050405020304" pitchFamily="18" charset="-78"/>
              <a:cs typeface="Simplified Arabic" panose="02020603050405020304" pitchFamily="18" charset="-78"/>
            </a:endParaRPr>
          </a:p>
        </p:txBody>
      </p:sp>
      <p:pic>
        <p:nvPicPr>
          <p:cNvPr id="4" name="Picture 3"/>
          <p:cNvPicPr>
            <a:picLocks noChangeAspect="1"/>
          </p:cNvPicPr>
          <p:nvPr/>
        </p:nvPicPr>
        <p:blipFill>
          <a:blip r:embed="rId2"/>
          <a:stretch>
            <a:fillRect/>
          </a:stretch>
        </p:blipFill>
        <p:spPr>
          <a:xfrm>
            <a:off x="1714076" y="3546282"/>
            <a:ext cx="4710578" cy="2860209"/>
          </a:xfrm>
          <a:prstGeom prst="rect">
            <a:avLst/>
          </a:prstGeom>
        </p:spPr>
      </p:pic>
    </p:spTree>
    <p:extLst>
      <p:ext uri="{BB962C8B-B14F-4D97-AF65-F5344CB8AC3E}">
        <p14:creationId xmlns:p14="http://schemas.microsoft.com/office/powerpoint/2010/main" val="3795321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3557" y="580446"/>
            <a:ext cx="7766936" cy="898498"/>
          </a:xfrm>
        </p:spPr>
        <p:txBody>
          <a:bodyPr/>
          <a:lstStyle/>
          <a:p>
            <a:pPr algn="ctr"/>
            <a:r>
              <a:rPr lang="ar-JO" sz="1600" dirty="0" smtClean="0">
                <a:latin typeface="Simplified Arabic" panose="02020603050405020304" pitchFamily="18" charset="-78"/>
                <a:cs typeface="Simplified Arabic" panose="02020603050405020304" pitchFamily="18" charset="-78"/>
              </a:rPr>
              <a:t>الاهميه الاقتصاديه</a:t>
            </a:r>
            <a:endParaRPr lang="en-US" sz="1600" dirty="0">
              <a:latin typeface="Simplified Arabic" panose="02020603050405020304" pitchFamily="18" charset="-78"/>
              <a:cs typeface="Simplified Arabic" panose="02020603050405020304" pitchFamily="18" charset="-78"/>
            </a:endParaRPr>
          </a:p>
        </p:txBody>
      </p:sp>
      <p:sp>
        <p:nvSpPr>
          <p:cNvPr id="3" name="Subtitle 2"/>
          <p:cNvSpPr>
            <a:spLocks noGrp="1"/>
          </p:cNvSpPr>
          <p:nvPr>
            <p:ph type="subTitle" idx="1"/>
          </p:nvPr>
        </p:nvSpPr>
        <p:spPr>
          <a:xfrm>
            <a:off x="5876013" y="2170705"/>
            <a:ext cx="3397989" cy="4468633"/>
          </a:xfrm>
        </p:spPr>
        <p:txBody>
          <a:bodyPr>
            <a:normAutofit/>
          </a:bodyPr>
          <a:lstStyle/>
          <a:p>
            <a:r>
              <a:rPr lang="ar-JO" sz="1600" dirty="0">
                <a:latin typeface="Simplified Arabic" panose="02020603050405020304" pitchFamily="18" charset="-78"/>
                <a:cs typeface="Simplified Arabic" panose="02020603050405020304" pitchFamily="18" charset="-78"/>
              </a:rPr>
              <a:t>الموقع يشهد حركة نشطة من قبل زوار المحافظة والحج المسيحي السنوي كموقع معتمد ، </a:t>
            </a:r>
            <a:r>
              <a:rPr lang="ar-JO" sz="1600" dirty="0" smtClean="0">
                <a:latin typeface="Simplified Arabic" panose="02020603050405020304" pitchFamily="18" charset="-78"/>
                <a:cs typeface="Simplified Arabic" panose="02020603050405020304" pitchFamily="18" charset="-78"/>
              </a:rPr>
              <a:t>تبذل </a:t>
            </a:r>
            <a:r>
              <a:rPr lang="ar-JO" sz="1600" dirty="0">
                <a:latin typeface="Simplified Arabic" panose="02020603050405020304" pitchFamily="18" charset="-78"/>
                <a:cs typeface="Simplified Arabic" panose="02020603050405020304" pitchFamily="18" charset="-78"/>
              </a:rPr>
              <a:t>وزارة السياحة ودائرة الاثار </a:t>
            </a:r>
            <a:r>
              <a:rPr lang="ar-JO" sz="1600" dirty="0" smtClean="0">
                <a:latin typeface="Simplified Arabic" panose="02020603050405020304" pitchFamily="18" charset="-78"/>
                <a:cs typeface="Simplified Arabic" panose="02020603050405020304" pitchFamily="18" charset="-78"/>
              </a:rPr>
              <a:t>العامة </a:t>
            </a:r>
            <a:r>
              <a:rPr lang="ar-JO" sz="1600" dirty="0">
                <a:latin typeface="Simplified Arabic" panose="02020603050405020304" pitchFamily="18" charset="-78"/>
                <a:cs typeface="Simplified Arabic" panose="02020603050405020304" pitchFamily="18" charset="-78"/>
              </a:rPr>
              <a:t>جهودا كبيرة لخدمة الموقع الذي يعتبر منتجا سياحيا غنيا بما فيه من معالم وتعملان على توفير سبل الراحة للزوار</a:t>
            </a:r>
            <a:r>
              <a:rPr lang="ar-JO" sz="1600" dirty="0" smtClean="0"/>
              <a:t>. </a:t>
            </a:r>
            <a:endParaRPr lang="en-US" sz="1600" dirty="0"/>
          </a:p>
        </p:txBody>
      </p:sp>
      <p:pic>
        <p:nvPicPr>
          <p:cNvPr id="4" name="Picture 3"/>
          <p:cNvPicPr>
            <a:picLocks noChangeAspect="1"/>
          </p:cNvPicPr>
          <p:nvPr/>
        </p:nvPicPr>
        <p:blipFill>
          <a:blip r:embed="rId2"/>
          <a:stretch>
            <a:fillRect/>
          </a:stretch>
        </p:blipFill>
        <p:spPr>
          <a:xfrm>
            <a:off x="1121796" y="3123249"/>
            <a:ext cx="3810000" cy="3171825"/>
          </a:xfrm>
          <a:prstGeom prst="rect">
            <a:avLst/>
          </a:prstGeom>
        </p:spPr>
      </p:pic>
    </p:spTree>
    <p:extLst>
      <p:ext uri="{BB962C8B-B14F-4D97-AF65-F5344CB8AC3E}">
        <p14:creationId xmlns:p14="http://schemas.microsoft.com/office/powerpoint/2010/main" val="1932121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726961" y="375696"/>
            <a:ext cx="4774889" cy="2975899"/>
          </a:xfrm>
          <a:prstGeom prst="rect">
            <a:avLst/>
          </a:prstGeom>
          <a:ln>
            <a:noFill/>
          </a:ln>
          <a:effectLst>
            <a:softEdge rad="112500"/>
          </a:effectLst>
        </p:spPr>
      </p:pic>
      <p:pic>
        <p:nvPicPr>
          <p:cNvPr id="3" name="Picture 2"/>
          <p:cNvPicPr>
            <a:picLocks noChangeAspect="1"/>
          </p:cNvPicPr>
          <p:nvPr/>
        </p:nvPicPr>
        <p:blipFill>
          <a:blip r:embed="rId3"/>
          <a:stretch>
            <a:fillRect/>
          </a:stretch>
        </p:blipFill>
        <p:spPr>
          <a:xfrm>
            <a:off x="613578" y="3367951"/>
            <a:ext cx="4794366" cy="2913243"/>
          </a:xfrm>
          <a:prstGeom prst="rect">
            <a:avLst/>
          </a:prstGeom>
          <a:ln>
            <a:noFill/>
          </a:ln>
          <a:effectLst>
            <a:softEdge rad="112500"/>
          </a:effectLst>
        </p:spPr>
      </p:pic>
    </p:spTree>
    <p:extLst>
      <p:ext uri="{BB962C8B-B14F-4D97-AF65-F5344CB8AC3E}">
        <p14:creationId xmlns:p14="http://schemas.microsoft.com/office/powerpoint/2010/main" val="414133876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94</TotalTime>
  <Words>200</Words>
  <Application>Microsoft Office PowerPoint</Application>
  <PresentationFormat>Widescreen</PresentationFormat>
  <Paragraphs>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Simplified Arabic</vt:lpstr>
      <vt:lpstr>Tahoma</vt:lpstr>
      <vt:lpstr>Trebuchet MS</vt:lpstr>
      <vt:lpstr>Wingdings 3</vt:lpstr>
      <vt:lpstr>Facet</vt:lpstr>
      <vt:lpstr>مار الياس عمل الطالبه: تيا الربضي</vt:lpstr>
      <vt:lpstr>تاريخ مار الياس</vt:lpstr>
      <vt:lpstr>مار الياس:الموقع</vt:lpstr>
      <vt:lpstr>الاهميه الاقتصاديه</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مار الياس</dc:title>
  <dc:creator>LENOVO</dc:creator>
  <cp:lastModifiedBy>LENOVO</cp:lastModifiedBy>
  <cp:revision>13</cp:revision>
  <dcterms:created xsi:type="dcterms:W3CDTF">2023-05-29T15:38:13Z</dcterms:created>
  <dcterms:modified xsi:type="dcterms:W3CDTF">2023-05-29T17:55:25Z</dcterms:modified>
</cp:coreProperties>
</file>