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CC1EB-5A6D-4186-A1FA-86D957FEB30B}" v="199" dt="2023-05-29T17:49:2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660" autoAdjust="0"/>
  </p:normalViewPr>
  <p:slideViewPr>
    <p:cSldViewPr snapToGrid="0">
      <p:cViewPr>
        <p:scale>
          <a:sx n="61" d="100"/>
          <a:sy n="61" d="100"/>
        </p:scale>
        <p:origin x="60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hreed.musmar@gmail.com" userId="298ed8388368da21" providerId="LiveId" clId="{11BCC1EB-5A6D-4186-A1FA-86D957FEB30B}"/>
    <pc:docChg chg="undo custSel delSld modSld modMainMaster">
      <pc:chgData name="taghreed.musmar@gmail.com" userId="298ed8388368da21" providerId="LiveId" clId="{11BCC1EB-5A6D-4186-A1FA-86D957FEB30B}" dt="2023-05-29T17:49:51.339" v="826" actId="13822"/>
      <pc:docMkLst>
        <pc:docMk/>
      </pc:docMkLst>
      <pc:sldChg chg="addSp delSp modSp mod delDesignElem">
        <pc:chgData name="taghreed.musmar@gmail.com" userId="298ed8388368da21" providerId="LiveId" clId="{11BCC1EB-5A6D-4186-A1FA-86D957FEB30B}" dt="2023-05-29T17:40:21.765" v="747"/>
        <pc:sldMkLst>
          <pc:docMk/>
          <pc:sldMk cId="3710100864" sldId="256"/>
        </pc:sldMkLst>
        <pc:spChg chg="mod">
          <ac:chgData name="taghreed.musmar@gmail.com" userId="298ed8388368da21" providerId="LiveId" clId="{11BCC1EB-5A6D-4186-A1FA-86D957FEB30B}" dt="2023-05-29T17:40:21.765" v="747"/>
          <ac:spMkLst>
            <pc:docMk/>
            <pc:sldMk cId="3710100864" sldId="256"/>
            <ac:spMk id="2" creationId="{ACC4EC01-2CE7-F15A-A1DC-629FDD8C9EC3}"/>
          </ac:spMkLst>
        </pc:spChg>
        <pc:spChg chg="mod">
          <ac:chgData name="taghreed.musmar@gmail.com" userId="298ed8388368da21" providerId="LiveId" clId="{11BCC1EB-5A6D-4186-A1FA-86D957FEB30B}" dt="2023-05-29T17:40:21.765" v="747"/>
          <ac:spMkLst>
            <pc:docMk/>
            <pc:sldMk cId="3710100864" sldId="256"/>
            <ac:spMk id="3" creationId="{9E26C18D-742F-E7CC-8872-C5BFF5A3A84D}"/>
          </ac:spMkLst>
        </pc:spChg>
        <pc:spChg chg="add del">
          <ac:chgData name="taghreed.musmar@gmail.com" userId="298ed8388368da21" providerId="LiveId" clId="{11BCC1EB-5A6D-4186-A1FA-86D957FEB30B}" dt="2023-05-29T17:36:35.180" v="541" actId="26606"/>
          <ac:spMkLst>
            <pc:docMk/>
            <pc:sldMk cId="3710100864" sldId="256"/>
            <ac:spMk id="6" creationId="{ECC07320-C2CA-4E29-8481-9D9E143C7788}"/>
          </ac:spMkLst>
        </pc:spChg>
        <pc:spChg chg="add del">
          <ac:chgData name="taghreed.musmar@gmail.com" userId="298ed8388368da21" providerId="LiveId" clId="{11BCC1EB-5A6D-4186-A1FA-86D957FEB30B}" dt="2023-05-29T17:36:35.180" v="541" actId="26606"/>
          <ac:spMkLst>
            <pc:docMk/>
            <pc:sldMk cId="3710100864" sldId="256"/>
            <ac:spMk id="7" creationId="{178FB36B-5BFE-42CA-BC60-1115E0D95EEC}"/>
          </ac:spMkLst>
        </pc:spChg>
        <pc:spChg chg="add del">
          <ac:chgData name="taghreed.musmar@gmail.com" userId="298ed8388368da21" providerId="LiveId" clId="{11BCC1EB-5A6D-4186-A1FA-86D957FEB30B}" dt="2023-05-29T17:32:38.575" v="315" actId="26606"/>
          <ac:spMkLst>
            <pc:docMk/>
            <pc:sldMk cId="3710100864" sldId="256"/>
            <ac:spMk id="9" creationId="{ECC07320-C2CA-4E29-8481-9D9E143C7788}"/>
          </ac:spMkLst>
        </pc:spChg>
        <pc:spChg chg="add del">
          <ac:chgData name="taghreed.musmar@gmail.com" userId="298ed8388368da21" providerId="LiveId" clId="{11BCC1EB-5A6D-4186-A1FA-86D957FEB30B}" dt="2023-05-29T17:32:38.575" v="315" actId="26606"/>
          <ac:spMkLst>
            <pc:docMk/>
            <pc:sldMk cId="3710100864" sldId="256"/>
            <ac:spMk id="11" creationId="{178FB36B-5BFE-42CA-BC60-1115E0D95EEC}"/>
          </ac:spMkLst>
        </pc:spChg>
        <pc:spChg chg="add del mod">
          <ac:chgData name="taghreed.musmar@gmail.com" userId="298ed8388368da21" providerId="LiveId" clId="{11BCC1EB-5A6D-4186-A1FA-86D957FEB30B}" dt="2023-05-29T17:40:21.765" v="747"/>
          <ac:spMkLst>
            <pc:docMk/>
            <pc:sldMk cId="3710100864" sldId="256"/>
            <ac:spMk id="53" creationId="{ECC07320-C2CA-4E29-8481-9D9E143C7788}"/>
          </ac:spMkLst>
        </pc:spChg>
        <pc:spChg chg="add del mod">
          <ac:chgData name="taghreed.musmar@gmail.com" userId="298ed8388368da21" providerId="LiveId" clId="{11BCC1EB-5A6D-4186-A1FA-86D957FEB30B}" dt="2023-05-29T17:40:21.765" v="747"/>
          <ac:spMkLst>
            <pc:docMk/>
            <pc:sldMk cId="3710100864" sldId="256"/>
            <ac:spMk id="54" creationId="{178FB36B-5BFE-42CA-BC60-1115E0D95EEC}"/>
          </ac:spMkLst>
        </pc:spChg>
        <pc:picChg chg="mod">
          <ac:chgData name="taghreed.musmar@gmail.com" userId="298ed8388368da21" providerId="LiveId" clId="{11BCC1EB-5A6D-4186-A1FA-86D957FEB30B}" dt="2023-05-29T17:40:21.765" v="747"/>
          <ac:picMkLst>
            <pc:docMk/>
            <pc:sldMk cId="3710100864" sldId="256"/>
            <ac:picMk id="4" creationId="{8479C7F4-B0A5-F42D-21BD-DF3457EDD8D0}"/>
          </ac:picMkLst>
        </pc:picChg>
      </pc:sldChg>
      <pc:sldChg chg="addSp delSp modSp mod setBg delDesignElem">
        <pc:chgData name="taghreed.musmar@gmail.com" userId="298ed8388368da21" providerId="LiveId" clId="{11BCC1EB-5A6D-4186-A1FA-86D957FEB30B}" dt="2023-05-29T17:40:21.765" v="747"/>
        <pc:sldMkLst>
          <pc:docMk/>
          <pc:sldMk cId="1203417112" sldId="257"/>
        </pc:sldMkLst>
        <pc:spChg chg="mod">
          <ac:chgData name="taghreed.musmar@gmail.com" userId="298ed8388368da21" providerId="LiveId" clId="{11BCC1EB-5A6D-4186-A1FA-86D957FEB30B}" dt="2023-05-29T17:40:21.765" v="747"/>
          <ac:spMkLst>
            <pc:docMk/>
            <pc:sldMk cId="1203417112" sldId="257"/>
            <ac:spMk id="2" creationId="{EDBBD0A0-56C6-4563-E0F0-E65A95785AEC}"/>
          </ac:spMkLst>
        </pc:spChg>
        <pc:spChg chg="add del mod">
          <ac:chgData name="taghreed.musmar@gmail.com" userId="298ed8388368da21" providerId="LiveId" clId="{11BCC1EB-5A6D-4186-A1FA-86D957FEB30B}" dt="2023-05-29T17:40:21.765" v="747"/>
          <ac:spMkLst>
            <pc:docMk/>
            <pc:sldMk cId="1203417112" sldId="257"/>
            <ac:spMk id="3" creationId="{48F4DB05-D963-9CC0-E054-02EBC63582EB}"/>
          </ac:spMkLst>
        </pc:spChg>
        <pc:spChg chg="add del">
          <ac:chgData name="taghreed.musmar@gmail.com" userId="298ed8388368da21" providerId="LiveId" clId="{11BCC1EB-5A6D-4186-A1FA-86D957FEB30B}" dt="2023-05-29T17:32:01.462" v="308" actId="26606"/>
          <ac:spMkLst>
            <pc:docMk/>
            <pc:sldMk cId="1203417112" sldId="257"/>
            <ac:spMk id="6" creationId="{39F23E05-E5C5-497C-A842-7BD21B207609}"/>
          </ac:spMkLst>
        </pc:spChg>
        <pc:spChg chg="add del mod">
          <ac:chgData name="taghreed.musmar@gmail.com" userId="298ed8388368da21" providerId="LiveId" clId="{11BCC1EB-5A6D-4186-A1FA-86D957FEB30B}" dt="2023-05-29T17:32:15.888" v="311" actId="478"/>
          <ac:spMkLst>
            <pc:docMk/>
            <pc:sldMk cId="1203417112" sldId="257"/>
            <ac:spMk id="7" creationId="{B1448BDF-F212-40BF-ABF1-D4DCF3E08EA7}"/>
          </ac:spMkLst>
        </pc:spChg>
        <pc:spChg chg="add del">
          <ac:chgData name="taghreed.musmar@gmail.com" userId="298ed8388368da21" providerId="LiveId" clId="{11BCC1EB-5A6D-4186-A1FA-86D957FEB30B}" dt="2023-05-29T17:36:34.929" v="540" actId="26606"/>
          <ac:spMkLst>
            <pc:docMk/>
            <pc:sldMk cId="1203417112" sldId="257"/>
            <ac:spMk id="8" creationId="{4F7EBAE4-9945-4473-9E34-B2C66EA0F03D}"/>
          </ac:spMkLst>
        </pc:spChg>
        <pc:spChg chg="add del">
          <ac:chgData name="taghreed.musmar@gmail.com" userId="298ed8388368da21" providerId="LiveId" clId="{11BCC1EB-5A6D-4186-A1FA-86D957FEB30B}" dt="2023-05-29T17:30:43.070" v="302" actId="26606"/>
          <ac:spMkLst>
            <pc:docMk/>
            <pc:sldMk cId="1203417112" sldId="257"/>
            <ac:spMk id="9" creationId="{8B3A2D1A-45FC-4F95-B150-1C13EF2F6D09}"/>
          </ac:spMkLst>
        </pc:spChg>
        <pc:spChg chg="add del">
          <ac:chgData name="taghreed.musmar@gmail.com" userId="298ed8388368da21" providerId="LiveId" clId="{11BCC1EB-5A6D-4186-A1FA-86D957FEB30B}" dt="2023-05-29T17:36:34.929" v="540" actId="26606"/>
          <ac:spMkLst>
            <pc:docMk/>
            <pc:sldMk cId="1203417112" sldId="257"/>
            <ac:spMk id="10" creationId="{70BEB1E7-2F88-40BC-B73D-42E5B6F80BFC}"/>
          </ac:spMkLst>
        </pc:spChg>
        <pc:spChg chg="add del">
          <ac:chgData name="taghreed.musmar@gmail.com" userId="298ed8388368da21" providerId="LiveId" clId="{11BCC1EB-5A6D-4186-A1FA-86D957FEB30B}" dt="2023-05-29T17:30:43.070" v="302" actId="26606"/>
          <ac:spMkLst>
            <pc:docMk/>
            <pc:sldMk cId="1203417112" sldId="257"/>
            <ac:spMk id="11" creationId="{5C27D684-2832-41BD-AC29-838243B8039B}"/>
          </ac:spMkLst>
        </pc:spChg>
        <pc:spChg chg="add del">
          <ac:chgData name="taghreed.musmar@gmail.com" userId="298ed8388368da21" providerId="LiveId" clId="{11BCC1EB-5A6D-4186-A1FA-86D957FEB30B}" dt="2023-05-29T17:36:34.929" v="540" actId="26606"/>
          <ac:spMkLst>
            <pc:docMk/>
            <pc:sldMk cId="1203417112" sldId="257"/>
            <ac:spMk id="12" creationId="{A7B99495-F43F-4D80-A44F-2CB4764EB90B}"/>
          </ac:spMkLst>
        </pc:spChg>
        <pc:spChg chg="add del">
          <ac:chgData name="taghreed.musmar@gmail.com" userId="298ed8388368da21" providerId="LiveId" clId="{11BCC1EB-5A6D-4186-A1FA-86D957FEB30B}" dt="2023-05-29T17:30:43.070" v="302" actId="26606"/>
          <ac:spMkLst>
            <pc:docMk/>
            <pc:sldMk cId="1203417112" sldId="257"/>
            <ac:spMk id="13" creationId="{5ABDA325-4B50-4FFB-81B9-95576831FB06}"/>
          </ac:spMkLst>
        </pc:spChg>
        <pc:spChg chg="add del">
          <ac:chgData name="taghreed.musmar@gmail.com" userId="298ed8388368da21" providerId="LiveId" clId="{11BCC1EB-5A6D-4186-A1FA-86D957FEB30B}" dt="2023-05-29T17:30:43.070" v="302" actId="26606"/>
          <ac:spMkLst>
            <pc:docMk/>
            <pc:sldMk cId="1203417112" sldId="257"/>
            <ac:spMk id="15" creationId="{A0895C2A-D37E-4F06-AE58-CC875F83C4DA}"/>
          </ac:spMkLst>
        </pc:spChg>
        <pc:spChg chg="add del">
          <ac:chgData name="taghreed.musmar@gmail.com" userId="298ed8388368da21" providerId="LiveId" clId="{11BCC1EB-5A6D-4186-A1FA-86D957FEB30B}" dt="2023-05-29T17:35:30.184" v="386" actId="26606"/>
          <ac:spMkLst>
            <pc:docMk/>
            <pc:sldMk cId="1203417112" sldId="257"/>
            <ac:spMk id="17" creationId="{45D37F4E-DDB4-456B-97E0-9937730A039F}"/>
          </ac:spMkLst>
        </pc:spChg>
        <pc:spChg chg="add del">
          <ac:chgData name="taghreed.musmar@gmail.com" userId="298ed8388368da21" providerId="LiveId" clId="{11BCC1EB-5A6D-4186-A1FA-86D957FEB30B}" dt="2023-05-29T17:35:30.184" v="386" actId="26606"/>
          <ac:spMkLst>
            <pc:docMk/>
            <pc:sldMk cId="1203417112" sldId="257"/>
            <ac:spMk id="19" creationId="{B2DD41CD-8F47-4F56-AD12-4E2FF7696987}"/>
          </ac:spMkLst>
        </pc:spChg>
        <pc:spChg chg="add del">
          <ac:chgData name="taghreed.musmar@gmail.com" userId="298ed8388368da21" providerId="LiveId" clId="{11BCC1EB-5A6D-4186-A1FA-86D957FEB30B}" dt="2023-05-29T17:36:32.632" v="535" actId="26606"/>
          <ac:spMkLst>
            <pc:docMk/>
            <pc:sldMk cId="1203417112" sldId="257"/>
            <ac:spMk id="21" creationId="{F5897CCA-486C-491C-B4C1-5E5C95A82709}"/>
          </ac:spMkLst>
        </pc:spChg>
        <pc:spChg chg="add del">
          <ac:chgData name="taghreed.musmar@gmail.com" userId="298ed8388368da21" providerId="LiveId" clId="{11BCC1EB-5A6D-4186-A1FA-86D957FEB30B}" dt="2023-05-29T17:38:43.443" v="733" actId="26606"/>
          <ac:spMkLst>
            <pc:docMk/>
            <pc:sldMk cId="1203417112" sldId="257"/>
            <ac:spMk id="30" creationId="{DB304A14-32D0-4873-B914-423ED7B8DAFD}"/>
          </ac:spMkLst>
        </pc:spChg>
        <pc:spChg chg="add del">
          <ac:chgData name="taghreed.musmar@gmail.com" userId="298ed8388368da21" providerId="LiveId" clId="{11BCC1EB-5A6D-4186-A1FA-86D957FEB30B}" dt="2023-05-29T17:38:43.443" v="733" actId="26606"/>
          <ac:spMkLst>
            <pc:docMk/>
            <pc:sldMk cId="1203417112" sldId="257"/>
            <ac:spMk id="31" creationId="{1D460C86-854F-4FB3-ABC2-E823D8FEB9DB}"/>
          </ac:spMkLst>
        </pc:spChg>
        <pc:spChg chg="add del">
          <ac:chgData name="taghreed.musmar@gmail.com" userId="298ed8388368da21" providerId="LiveId" clId="{11BCC1EB-5A6D-4186-A1FA-86D957FEB30B}" dt="2023-05-29T17:38:43.443" v="733" actId="26606"/>
          <ac:spMkLst>
            <pc:docMk/>
            <pc:sldMk cId="1203417112" sldId="257"/>
            <ac:spMk id="32" creationId="{BB48116A-278A-4CC5-89D3-9DE8E8FF1245}"/>
          </ac:spMkLst>
        </pc:spChg>
        <pc:spChg chg="add del">
          <ac:chgData name="taghreed.musmar@gmail.com" userId="298ed8388368da21" providerId="LiveId" clId="{11BCC1EB-5A6D-4186-A1FA-86D957FEB30B}" dt="2023-05-29T17:38:43.443" v="732" actId="26606"/>
          <ac:spMkLst>
            <pc:docMk/>
            <pc:sldMk cId="1203417112" sldId="257"/>
            <ac:spMk id="34" creationId="{F5897CCA-486C-491C-B4C1-5E5C95A82709}"/>
          </ac:spMkLst>
        </pc:spChg>
        <pc:spChg chg="add del">
          <ac:chgData name="taghreed.musmar@gmail.com" userId="298ed8388368da21" providerId="LiveId" clId="{11BCC1EB-5A6D-4186-A1FA-86D957FEB30B}" dt="2023-05-29T17:38:52.401" v="735" actId="26606"/>
          <ac:spMkLst>
            <pc:docMk/>
            <pc:sldMk cId="1203417112" sldId="257"/>
            <ac:spMk id="36" creationId="{4F7EBAE4-9945-4473-9E34-B2C66EA0F03D}"/>
          </ac:spMkLst>
        </pc:spChg>
        <pc:spChg chg="add del">
          <ac:chgData name="taghreed.musmar@gmail.com" userId="298ed8388368da21" providerId="LiveId" clId="{11BCC1EB-5A6D-4186-A1FA-86D957FEB30B}" dt="2023-05-29T17:28:37.870" v="284" actId="26606"/>
          <ac:spMkLst>
            <pc:docMk/>
            <pc:sldMk cId="1203417112" sldId="257"/>
            <ac:spMk id="37" creationId="{28D31E1B-0407-4223-9642-0B642CBF57D9}"/>
          </ac:spMkLst>
        </pc:spChg>
        <pc:spChg chg="add del">
          <ac:chgData name="taghreed.musmar@gmail.com" userId="298ed8388368da21" providerId="LiveId" clId="{11BCC1EB-5A6D-4186-A1FA-86D957FEB30B}" dt="2023-05-29T17:38:52.401" v="735" actId="26606"/>
          <ac:spMkLst>
            <pc:docMk/>
            <pc:sldMk cId="1203417112" sldId="257"/>
            <ac:spMk id="38" creationId="{70BEB1E7-2F88-40BC-B73D-42E5B6F80BFC}"/>
          </ac:spMkLst>
        </pc:spChg>
        <pc:spChg chg="add del">
          <ac:chgData name="taghreed.musmar@gmail.com" userId="298ed8388368da21" providerId="LiveId" clId="{11BCC1EB-5A6D-4186-A1FA-86D957FEB30B}" dt="2023-05-29T17:38:52.401" v="735" actId="26606"/>
          <ac:spMkLst>
            <pc:docMk/>
            <pc:sldMk cId="1203417112" sldId="257"/>
            <ac:spMk id="40" creationId="{A7B99495-F43F-4D80-A44F-2CB4764EB90B}"/>
          </ac:spMkLst>
        </pc:spChg>
        <pc:spChg chg="add del">
          <ac:chgData name="taghreed.musmar@gmail.com" userId="298ed8388368da21" providerId="LiveId" clId="{11BCC1EB-5A6D-4186-A1FA-86D957FEB30B}" dt="2023-05-29T17:28:54.799" v="288" actId="26606"/>
          <ac:spMkLst>
            <pc:docMk/>
            <pc:sldMk cId="1203417112" sldId="257"/>
            <ac:spMk id="41" creationId="{3E7D5C7B-DD16-401B-85CE-4AAA2A4F5136}"/>
          </ac:spMkLst>
        </pc:spChg>
        <pc:spChg chg="add del mod">
          <ac:chgData name="taghreed.musmar@gmail.com" userId="298ed8388368da21" providerId="LiveId" clId="{11BCC1EB-5A6D-4186-A1FA-86D957FEB30B}" dt="2023-05-29T17:40:21.765" v="747"/>
          <ac:spMkLst>
            <pc:docMk/>
            <pc:sldMk cId="1203417112" sldId="257"/>
            <ac:spMk id="42" creationId="{E6995CE5-F890-4ABA-82A2-26507CE8D2A3}"/>
          </ac:spMkLst>
        </pc:spChg>
        <pc:spChg chg="add del">
          <ac:chgData name="taghreed.musmar@gmail.com" userId="298ed8388368da21" providerId="LiveId" clId="{11BCC1EB-5A6D-4186-A1FA-86D957FEB30B}" dt="2023-05-29T17:28:37.870" v="284" actId="26606"/>
          <ac:spMkLst>
            <pc:docMk/>
            <pc:sldMk cId="1203417112" sldId="257"/>
            <ac:spMk id="44" creationId="{D5B0017B-2ECA-49AF-B397-DC140825DF8D}"/>
          </ac:spMkLst>
        </pc:spChg>
        <pc:spChg chg="add del mod">
          <ac:chgData name="taghreed.musmar@gmail.com" userId="298ed8388368da21" providerId="LiveId" clId="{11BCC1EB-5A6D-4186-A1FA-86D957FEB30B}" dt="2023-05-29T17:40:21.765" v="747"/>
          <ac:spMkLst>
            <pc:docMk/>
            <pc:sldMk cId="1203417112" sldId="257"/>
            <ac:spMk id="45" creationId="{058A14AF-9FB5-4CC7-BA35-E8E85D3EDF0E}"/>
          </ac:spMkLst>
        </pc:spChg>
        <pc:spChg chg="add del">
          <ac:chgData name="taghreed.musmar@gmail.com" userId="298ed8388368da21" providerId="LiveId" clId="{11BCC1EB-5A6D-4186-A1FA-86D957FEB30B}" dt="2023-05-29T17:28:37.870" v="284" actId="26606"/>
          <ac:spMkLst>
            <pc:docMk/>
            <pc:sldMk cId="1203417112" sldId="257"/>
            <ac:spMk id="46" creationId="{70E96339-907C-46C3-99AC-31179B6F0EBD}"/>
          </ac:spMkLst>
        </pc:spChg>
        <pc:spChg chg="add del mod">
          <ac:chgData name="taghreed.musmar@gmail.com" userId="298ed8388368da21" providerId="LiveId" clId="{11BCC1EB-5A6D-4186-A1FA-86D957FEB30B}" dt="2023-05-29T17:40:21.765" v="747"/>
          <ac:spMkLst>
            <pc:docMk/>
            <pc:sldMk cId="1203417112" sldId="257"/>
            <ac:spMk id="47" creationId="{3A9A4357-BD1D-4622-A4FE-766E6AB8DE84}"/>
          </ac:spMkLst>
        </pc:spChg>
        <pc:spChg chg="add del mod">
          <ac:chgData name="taghreed.musmar@gmail.com" userId="298ed8388368da21" providerId="LiveId" clId="{11BCC1EB-5A6D-4186-A1FA-86D957FEB30B}" dt="2023-05-29T17:40:21.765" v="747"/>
          <ac:spMkLst>
            <pc:docMk/>
            <pc:sldMk cId="1203417112" sldId="257"/>
            <ac:spMk id="49" creationId="{E659831F-0D9A-4C63-9EBB-8435B85A440F}"/>
          </ac:spMkLst>
        </pc:spChg>
        <pc:spChg chg="add del">
          <ac:chgData name="taghreed.musmar@gmail.com" userId="298ed8388368da21" providerId="LiveId" clId="{11BCC1EB-5A6D-4186-A1FA-86D957FEB30B}" dt="2023-05-29T17:28:50.442" v="286" actId="26606"/>
          <ac:spMkLst>
            <pc:docMk/>
            <pc:sldMk cId="1203417112" sldId="257"/>
            <ac:spMk id="50" creationId="{7FF47CB7-972F-479F-A36D-9E72D26EC8DA}"/>
          </ac:spMkLst>
        </pc:spChg>
        <pc:spChg chg="add del">
          <ac:chgData name="taghreed.musmar@gmail.com" userId="298ed8388368da21" providerId="LiveId" clId="{11BCC1EB-5A6D-4186-A1FA-86D957FEB30B}" dt="2023-05-29T17:28:50.442" v="286" actId="26606"/>
          <ac:spMkLst>
            <pc:docMk/>
            <pc:sldMk cId="1203417112" sldId="257"/>
            <ac:spMk id="51" creationId="{0D153B68-5844-490D-8E67-F616D6D721CA}"/>
          </ac:spMkLst>
        </pc:spChg>
        <pc:spChg chg="add del">
          <ac:chgData name="taghreed.musmar@gmail.com" userId="298ed8388368da21" providerId="LiveId" clId="{11BCC1EB-5A6D-4186-A1FA-86D957FEB30B}" dt="2023-05-29T17:28:50.442" v="286" actId="26606"/>
          <ac:spMkLst>
            <pc:docMk/>
            <pc:sldMk cId="1203417112" sldId="257"/>
            <ac:spMk id="52" creationId="{9A0D773F-7A7D-4DBB-9DEA-86BB8B8F4BC8}"/>
          </ac:spMkLst>
        </pc:spChg>
        <pc:spChg chg="add del">
          <ac:chgData name="taghreed.musmar@gmail.com" userId="298ed8388368da21" providerId="LiveId" clId="{11BCC1EB-5A6D-4186-A1FA-86D957FEB30B}" dt="2023-05-29T17:28:54.799" v="288" actId="26606"/>
          <ac:spMkLst>
            <pc:docMk/>
            <pc:sldMk cId="1203417112" sldId="257"/>
            <ac:spMk id="54" creationId="{90D01200-0224-43C5-AB38-FB4D16B73FB7}"/>
          </ac:spMkLst>
        </pc:spChg>
        <pc:spChg chg="add del">
          <ac:chgData name="taghreed.musmar@gmail.com" userId="298ed8388368da21" providerId="LiveId" clId="{11BCC1EB-5A6D-4186-A1FA-86D957FEB30B}" dt="2023-05-29T17:28:54.799" v="288" actId="26606"/>
          <ac:spMkLst>
            <pc:docMk/>
            <pc:sldMk cId="1203417112" sldId="257"/>
            <ac:spMk id="55" creationId="{728A44A4-A002-4A88-9FC9-1D0566C97A47}"/>
          </ac:spMkLst>
        </pc:spChg>
        <pc:grpChg chg="add del">
          <ac:chgData name="taghreed.musmar@gmail.com" userId="298ed8388368da21" providerId="LiveId" clId="{11BCC1EB-5A6D-4186-A1FA-86D957FEB30B}" dt="2023-05-29T17:28:37.870" v="284" actId="26606"/>
          <ac:grpSpMkLst>
            <pc:docMk/>
            <pc:sldMk cId="1203417112" sldId="257"/>
            <ac:grpSpMk id="39" creationId="{AE1C45F0-260A-458C-96ED-C1F6D2151219}"/>
          </ac:grpSpMkLst>
        </pc:grpChg>
        <pc:picChg chg="add del mod">
          <ac:chgData name="taghreed.musmar@gmail.com" userId="298ed8388368da21" providerId="LiveId" clId="{11BCC1EB-5A6D-4186-A1FA-86D957FEB30B}" dt="2023-05-29T17:40:21.765" v="747"/>
          <ac:picMkLst>
            <pc:docMk/>
            <pc:sldMk cId="1203417112" sldId="257"/>
            <ac:picMk id="4" creationId="{E9443FA9-0072-2550-CBC1-32DB81E19B22}"/>
          </ac:picMkLst>
        </pc:picChg>
        <pc:cxnChg chg="add del">
          <ac:chgData name="taghreed.musmar@gmail.com" userId="298ed8388368da21" providerId="LiveId" clId="{11BCC1EB-5A6D-4186-A1FA-86D957FEB30B}" dt="2023-05-29T17:28:37.870" v="284" actId="26606"/>
          <ac:cxnSpMkLst>
            <pc:docMk/>
            <pc:sldMk cId="1203417112" sldId="257"/>
            <ac:cxnSpMk id="48" creationId="{6CF1BAF6-AD41-4082-B212-8A1F9A2E8779}"/>
          </ac:cxnSpMkLst>
        </pc:cxnChg>
      </pc:sldChg>
      <pc:sldChg chg="addSp delSp modSp mod delDesignElem">
        <pc:chgData name="taghreed.musmar@gmail.com" userId="298ed8388368da21" providerId="LiveId" clId="{11BCC1EB-5A6D-4186-A1FA-86D957FEB30B}" dt="2023-05-29T17:40:21.765" v="747"/>
        <pc:sldMkLst>
          <pc:docMk/>
          <pc:sldMk cId="3125286410" sldId="258"/>
        </pc:sldMkLst>
        <pc:spChg chg="mod">
          <ac:chgData name="taghreed.musmar@gmail.com" userId="298ed8388368da21" providerId="LiveId" clId="{11BCC1EB-5A6D-4186-A1FA-86D957FEB30B}" dt="2023-05-29T17:40:21.765" v="747"/>
          <ac:spMkLst>
            <pc:docMk/>
            <pc:sldMk cId="3125286410" sldId="258"/>
            <ac:spMk id="2" creationId="{EDBBD0A0-56C6-4563-E0F0-E65A95785AEC}"/>
          </ac:spMkLst>
        </pc:spChg>
        <pc:spChg chg="mod">
          <ac:chgData name="taghreed.musmar@gmail.com" userId="298ed8388368da21" providerId="LiveId" clId="{11BCC1EB-5A6D-4186-A1FA-86D957FEB30B}" dt="2023-05-29T17:40:21.765" v="747"/>
          <ac:spMkLst>
            <pc:docMk/>
            <pc:sldMk cId="3125286410" sldId="258"/>
            <ac:spMk id="3" creationId="{48F4DB05-D963-9CC0-E054-02EBC63582EB}"/>
          </ac:spMkLst>
        </pc:spChg>
        <pc:spChg chg="add del mod">
          <ac:chgData name="taghreed.musmar@gmail.com" userId="298ed8388368da21" providerId="LiveId" clId="{11BCC1EB-5A6D-4186-A1FA-86D957FEB30B}" dt="2023-05-29T17:40:21.765" v="747"/>
          <ac:spMkLst>
            <pc:docMk/>
            <pc:sldMk cId="3125286410" sldId="258"/>
            <ac:spMk id="24" creationId="{4F7EBAE4-9945-4473-9E34-B2C66EA0F03D}"/>
          </ac:spMkLst>
        </pc:spChg>
        <pc:spChg chg="add del mod">
          <ac:chgData name="taghreed.musmar@gmail.com" userId="298ed8388368da21" providerId="LiveId" clId="{11BCC1EB-5A6D-4186-A1FA-86D957FEB30B}" dt="2023-05-29T17:40:21.765" v="747"/>
          <ac:spMkLst>
            <pc:docMk/>
            <pc:sldMk cId="3125286410" sldId="258"/>
            <ac:spMk id="26" creationId="{70BEB1E7-2F88-40BC-B73D-42E5B6F80BFC}"/>
          </ac:spMkLst>
        </pc:spChg>
        <pc:spChg chg="add del mod">
          <ac:chgData name="taghreed.musmar@gmail.com" userId="298ed8388368da21" providerId="LiveId" clId="{11BCC1EB-5A6D-4186-A1FA-86D957FEB30B}" dt="2023-05-29T17:40:21.765" v="747"/>
          <ac:spMkLst>
            <pc:docMk/>
            <pc:sldMk cId="3125286410" sldId="258"/>
            <ac:spMk id="28" creationId="{A7B99495-F43F-4D80-A44F-2CB4764EB90B}"/>
          </ac:spMkLst>
        </pc:spChg>
        <pc:picChg chg="mod">
          <ac:chgData name="taghreed.musmar@gmail.com" userId="298ed8388368da21" providerId="LiveId" clId="{11BCC1EB-5A6D-4186-A1FA-86D957FEB30B}" dt="2023-05-29T17:40:21.765" v="747"/>
          <ac:picMkLst>
            <pc:docMk/>
            <pc:sldMk cId="3125286410" sldId="258"/>
            <ac:picMk id="4" creationId="{B75C37A6-D8B7-FD22-5461-2D5480D6D1F3}"/>
          </ac:picMkLst>
        </pc:picChg>
      </pc:sldChg>
      <pc:sldChg chg="addSp delSp modSp mod delDesignElem">
        <pc:chgData name="taghreed.musmar@gmail.com" userId="298ed8388368da21" providerId="LiveId" clId="{11BCC1EB-5A6D-4186-A1FA-86D957FEB30B}" dt="2023-05-29T17:40:21.765" v="747"/>
        <pc:sldMkLst>
          <pc:docMk/>
          <pc:sldMk cId="1511525236" sldId="259"/>
        </pc:sldMkLst>
        <pc:spChg chg="mod">
          <ac:chgData name="taghreed.musmar@gmail.com" userId="298ed8388368da21" providerId="LiveId" clId="{11BCC1EB-5A6D-4186-A1FA-86D957FEB30B}" dt="2023-05-29T17:40:21.765" v="747"/>
          <ac:spMkLst>
            <pc:docMk/>
            <pc:sldMk cId="1511525236" sldId="259"/>
            <ac:spMk id="2" creationId="{EDBBD0A0-56C6-4563-E0F0-E65A95785AEC}"/>
          </ac:spMkLst>
        </pc:spChg>
        <pc:spChg chg="mod">
          <ac:chgData name="taghreed.musmar@gmail.com" userId="298ed8388368da21" providerId="LiveId" clId="{11BCC1EB-5A6D-4186-A1FA-86D957FEB30B}" dt="2023-05-29T17:40:21.765" v="747"/>
          <ac:spMkLst>
            <pc:docMk/>
            <pc:sldMk cId="1511525236" sldId="259"/>
            <ac:spMk id="6" creationId="{09E483E5-335A-F4E0-0821-4F3A1EB745A8}"/>
          </ac:spMkLst>
        </pc:spChg>
        <pc:spChg chg="add del mod">
          <ac:chgData name="taghreed.musmar@gmail.com" userId="298ed8388368da21" providerId="LiveId" clId="{11BCC1EB-5A6D-4186-A1FA-86D957FEB30B}" dt="2023-05-29T17:40:21.765" v="747"/>
          <ac:spMkLst>
            <pc:docMk/>
            <pc:sldMk cId="1511525236" sldId="259"/>
            <ac:spMk id="33" creationId="{A0895C2A-D37E-4F06-AE58-CC875F83C4DA}"/>
          </ac:spMkLst>
        </pc:spChg>
        <pc:spChg chg="add del mod">
          <ac:chgData name="taghreed.musmar@gmail.com" userId="298ed8388368da21" providerId="LiveId" clId="{11BCC1EB-5A6D-4186-A1FA-86D957FEB30B}" dt="2023-05-29T17:40:21.765" v="747"/>
          <ac:spMkLst>
            <pc:docMk/>
            <pc:sldMk cId="1511525236" sldId="259"/>
            <ac:spMk id="34" creationId="{8B3A2D1A-45FC-4F95-B150-1C13EF2F6D09}"/>
          </ac:spMkLst>
        </pc:spChg>
        <pc:spChg chg="add del mod">
          <ac:chgData name="taghreed.musmar@gmail.com" userId="298ed8388368da21" providerId="LiveId" clId="{11BCC1EB-5A6D-4186-A1FA-86D957FEB30B}" dt="2023-05-29T17:40:21.765" v="747"/>
          <ac:spMkLst>
            <pc:docMk/>
            <pc:sldMk cId="1511525236" sldId="259"/>
            <ac:spMk id="35" creationId="{5C27D684-2832-41BD-AC29-838243B8039B}"/>
          </ac:spMkLst>
        </pc:spChg>
        <pc:spChg chg="add del mod">
          <ac:chgData name="taghreed.musmar@gmail.com" userId="298ed8388368da21" providerId="LiveId" clId="{11BCC1EB-5A6D-4186-A1FA-86D957FEB30B}" dt="2023-05-29T17:40:21.765" v="747"/>
          <ac:spMkLst>
            <pc:docMk/>
            <pc:sldMk cId="1511525236" sldId="259"/>
            <ac:spMk id="36" creationId="{5ABDA325-4B50-4FFB-81B9-95576831FB06}"/>
          </ac:spMkLst>
        </pc:spChg>
        <pc:picChg chg="mod">
          <ac:chgData name="taghreed.musmar@gmail.com" userId="298ed8388368da21" providerId="LiveId" clId="{11BCC1EB-5A6D-4186-A1FA-86D957FEB30B}" dt="2023-05-29T17:40:21.765" v="747"/>
          <ac:picMkLst>
            <pc:docMk/>
            <pc:sldMk cId="1511525236" sldId="259"/>
            <ac:picMk id="7" creationId="{26E95E8A-6BFD-43DB-A2A1-01691387E352}"/>
          </ac:picMkLst>
        </pc:picChg>
      </pc:sldChg>
      <pc:sldChg chg="addSp delSp modSp mod delDesignElem">
        <pc:chgData name="taghreed.musmar@gmail.com" userId="298ed8388368da21" providerId="LiveId" clId="{11BCC1EB-5A6D-4186-A1FA-86D957FEB30B}" dt="2023-05-29T17:40:21.765" v="747"/>
        <pc:sldMkLst>
          <pc:docMk/>
          <pc:sldMk cId="674607625" sldId="260"/>
        </pc:sldMkLst>
        <pc:spChg chg="mod">
          <ac:chgData name="taghreed.musmar@gmail.com" userId="298ed8388368da21" providerId="LiveId" clId="{11BCC1EB-5A6D-4186-A1FA-86D957FEB30B}" dt="2023-05-29T17:40:21.765" v="747"/>
          <ac:spMkLst>
            <pc:docMk/>
            <pc:sldMk cId="674607625" sldId="260"/>
            <ac:spMk id="2" creationId="{EDBBD0A0-56C6-4563-E0F0-E65A95785AEC}"/>
          </ac:spMkLst>
        </pc:spChg>
        <pc:spChg chg="mod ord">
          <ac:chgData name="taghreed.musmar@gmail.com" userId="298ed8388368da21" providerId="LiveId" clId="{11BCC1EB-5A6D-4186-A1FA-86D957FEB30B}" dt="2023-05-29T17:40:21.765" v="747"/>
          <ac:spMkLst>
            <pc:docMk/>
            <pc:sldMk cId="674607625" sldId="260"/>
            <ac:spMk id="3" creationId="{48F4DB05-D963-9CC0-E054-02EBC63582EB}"/>
          </ac:spMkLst>
        </pc:spChg>
        <pc:spChg chg="add del mod">
          <ac:chgData name="taghreed.musmar@gmail.com" userId="298ed8388368da21" providerId="LiveId" clId="{11BCC1EB-5A6D-4186-A1FA-86D957FEB30B}" dt="2023-05-29T17:40:21.765" v="747"/>
          <ac:spMkLst>
            <pc:docMk/>
            <pc:sldMk cId="674607625" sldId="260"/>
            <ac:spMk id="2066" creationId="{D2B783EE-0239-4717-BBEA-8C9EAC61C824}"/>
          </ac:spMkLst>
        </pc:spChg>
        <pc:spChg chg="add del mod">
          <ac:chgData name="taghreed.musmar@gmail.com" userId="298ed8388368da21" providerId="LiveId" clId="{11BCC1EB-5A6D-4186-A1FA-86D957FEB30B}" dt="2023-05-29T17:40:21.765" v="747"/>
          <ac:spMkLst>
            <pc:docMk/>
            <pc:sldMk cId="674607625" sldId="260"/>
            <ac:spMk id="2068" creationId="{A7B99495-F43F-4D80-A44F-2CB4764EB90B}"/>
          </ac:spMkLst>
        </pc:spChg>
        <pc:spChg chg="add del mod">
          <ac:chgData name="taghreed.musmar@gmail.com" userId="298ed8388368da21" providerId="LiveId" clId="{11BCC1EB-5A6D-4186-A1FA-86D957FEB30B}" dt="2023-05-29T17:40:21.765" v="747"/>
          <ac:spMkLst>
            <pc:docMk/>
            <pc:sldMk cId="674607625" sldId="260"/>
            <ac:spMk id="2070" creationId="{70BEB1E7-2F88-40BC-B73D-42E5B6F80BFC}"/>
          </ac:spMkLst>
        </pc:spChg>
        <pc:spChg chg="add del">
          <ac:chgData name="taghreed.musmar@gmail.com" userId="298ed8388368da21" providerId="LiveId" clId="{11BCC1EB-5A6D-4186-A1FA-86D957FEB30B}" dt="2023-05-29T17:39:54.842" v="738" actId="26606"/>
          <ac:spMkLst>
            <pc:docMk/>
            <pc:sldMk cId="674607625" sldId="260"/>
            <ac:spMk id="2075" creationId="{1612B638-AF29-4A83-BFB3-49BF0745B44A}"/>
          </ac:spMkLst>
        </pc:spChg>
        <pc:spChg chg="add del">
          <ac:chgData name="taghreed.musmar@gmail.com" userId="298ed8388368da21" providerId="LiveId" clId="{11BCC1EB-5A6D-4186-A1FA-86D957FEB30B}" dt="2023-05-29T17:39:54.842" v="738" actId="26606"/>
          <ac:spMkLst>
            <pc:docMk/>
            <pc:sldMk cId="674607625" sldId="260"/>
            <ac:spMk id="2077" creationId="{5DA32751-37A2-45C0-BE94-63D375E27003}"/>
          </ac:spMkLst>
        </pc:spChg>
        <pc:spChg chg="add del">
          <ac:chgData name="taghreed.musmar@gmail.com" userId="298ed8388368da21" providerId="LiveId" clId="{11BCC1EB-5A6D-4186-A1FA-86D957FEB30B}" dt="2023-05-29T17:39:54.842" v="738" actId="26606"/>
          <ac:spMkLst>
            <pc:docMk/>
            <pc:sldMk cId="674607625" sldId="260"/>
            <ac:spMk id="2079" creationId="{E659831F-0D9A-4C63-9EBB-8435B85A440F}"/>
          </ac:spMkLst>
        </pc:spChg>
        <pc:spChg chg="add del">
          <ac:chgData name="taghreed.musmar@gmail.com" userId="298ed8388368da21" providerId="LiveId" clId="{11BCC1EB-5A6D-4186-A1FA-86D957FEB30B}" dt="2023-05-29T17:39:54.842" v="738" actId="26606"/>
          <ac:spMkLst>
            <pc:docMk/>
            <pc:sldMk cId="674607625" sldId="260"/>
            <ac:spMk id="2081" creationId="{5A55FBCD-CD42-40F5-8A1B-3203F9CAEEAA}"/>
          </ac:spMkLst>
        </pc:spChg>
        <pc:picChg chg="mod">
          <ac:chgData name="taghreed.musmar@gmail.com" userId="298ed8388368da21" providerId="LiveId" clId="{11BCC1EB-5A6D-4186-A1FA-86D957FEB30B}" dt="2023-05-29T17:40:21.765" v="747"/>
          <ac:picMkLst>
            <pc:docMk/>
            <pc:sldMk cId="674607625" sldId="260"/>
            <ac:picMk id="2057" creationId="{B92C0943-B6EA-AE87-DCAB-2593C1345143}"/>
          </ac:picMkLst>
        </pc:picChg>
        <pc:picChg chg="mod">
          <ac:chgData name="taghreed.musmar@gmail.com" userId="298ed8388368da21" providerId="LiveId" clId="{11BCC1EB-5A6D-4186-A1FA-86D957FEB30B}" dt="2023-05-29T17:40:21.765" v="747"/>
          <ac:picMkLst>
            <pc:docMk/>
            <pc:sldMk cId="674607625" sldId="260"/>
            <ac:picMk id="2061" creationId="{501B9742-9C54-2D93-1458-0BD082ED947A}"/>
          </ac:picMkLst>
        </pc:picChg>
      </pc:sldChg>
      <pc:sldChg chg="addSp delSp modSp mod setBg addAnim delAnim modAnim">
        <pc:chgData name="taghreed.musmar@gmail.com" userId="298ed8388368da21" providerId="LiveId" clId="{11BCC1EB-5A6D-4186-A1FA-86D957FEB30B}" dt="2023-05-29T17:49:51.339" v="826" actId="13822"/>
        <pc:sldMkLst>
          <pc:docMk/>
          <pc:sldMk cId="3739031336" sldId="261"/>
        </pc:sldMkLst>
        <pc:spChg chg="mod">
          <ac:chgData name="taghreed.musmar@gmail.com" userId="298ed8388368da21" providerId="LiveId" clId="{11BCC1EB-5A6D-4186-A1FA-86D957FEB30B}" dt="2023-05-29T17:41:16.384" v="750" actId="14100"/>
          <ac:spMkLst>
            <pc:docMk/>
            <pc:sldMk cId="3739031336" sldId="261"/>
            <ac:spMk id="2" creationId="{EDBBD0A0-56C6-4563-E0F0-E65A95785AEC}"/>
          </ac:spMkLst>
        </pc:spChg>
        <pc:spChg chg="add del mod">
          <ac:chgData name="taghreed.musmar@gmail.com" userId="298ed8388368da21" providerId="LiveId" clId="{11BCC1EB-5A6D-4186-A1FA-86D957FEB30B}" dt="2023-05-29T17:36:37.566" v="547" actId="478"/>
          <ac:spMkLst>
            <pc:docMk/>
            <pc:sldMk cId="3739031336" sldId="261"/>
            <ac:spMk id="5" creationId="{97E8F4C0-741E-B577-26A3-041995F2DDEC}"/>
          </ac:spMkLst>
        </pc:spChg>
        <pc:spChg chg="add del mod">
          <ac:chgData name="taghreed.musmar@gmail.com" userId="298ed8388368da21" providerId="LiveId" clId="{11BCC1EB-5A6D-4186-A1FA-86D957FEB30B}" dt="2023-05-29T17:37:01.337" v="551"/>
          <ac:spMkLst>
            <pc:docMk/>
            <pc:sldMk cId="3739031336" sldId="261"/>
            <ac:spMk id="9" creationId="{76B10C12-C8D3-BB28-4846-4BD7B91F5CC2}"/>
          </ac:spMkLst>
        </pc:spChg>
        <pc:spChg chg="add del">
          <ac:chgData name="taghreed.musmar@gmail.com" userId="298ed8388368da21" providerId="LiveId" clId="{11BCC1EB-5A6D-4186-A1FA-86D957FEB30B}" dt="2023-05-29T17:26:37.171" v="264" actId="26606"/>
          <ac:spMkLst>
            <pc:docMk/>
            <pc:sldMk cId="3739031336" sldId="261"/>
            <ac:spMk id="10" creationId="{53B73A8F-1BE8-C56E-AE4F-958173FBB8F5}"/>
          </ac:spMkLst>
        </pc:spChg>
        <pc:spChg chg="add del">
          <ac:chgData name="taghreed.musmar@gmail.com" userId="298ed8388368da21" providerId="LiveId" clId="{11BCC1EB-5A6D-4186-A1FA-86D957FEB30B}" dt="2023-05-29T17:36:34.647" v="539" actId="26606"/>
          <ac:spMkLst>
            <pc:docMk/>
            <pc:sldMk cId="3739031336" sldId="261"/>
            <ac:spMk id="11" creationId="{50CEED20-A22C-4FC3-BC0E-F4FE53FDEB97}"/>
          </ac:spMkLst>
        </pc:spChg>
        <pc:spChg chg="add del">
          <ac:chgData name="taghreed.musmar@gmail.com" userId="298ed8388368da21" providerId="LiveId" clId="{11BCC1EB-5A6D-4186-A1FA-86D957FEB30B}" dt="2023-05-29T17:26:37.171" v="264" actId="26606"/>
          <ac:spMkLst>
            <pc:docMk/>
            <pc:sldMk cId="3739031336" sldId="261"/>
            <ac:spMk id="13" creationId="{8D1AA55E-40D5-461B-A5A8-4AE8AAB71B08}"/>
          </ac:spMkLst>
        </pc:spChg>
        <pc:spChg chg="add del">
          <ac:chgData name="taghreed.musmar@gmail.com" userId="298ed8388368da21" providerId="LiveId" clId="{11BCC1EB-5A6D-4186-A1FA-86D957FEB30B}" dt="2023-05-29T17:26:37.171" v="264" actId="26606"/>
          <ac:spMkLst>
            <pc:docMk/>
            <pc:sldMk cId="3739031336" sldId="261"/>
            <ac:spMk id="17" creationId="{6CB927A4-E432-4310-9CD5-E89FF5063179}"/>
          </ac:spMkLst>
        </pc:spChg>
        <pc:spChg chg="add del">
          <ac:chgData name="taghreed.musmar@gmail.com" userId="298ed8388368da21" providerId="LiveId" clId="{11BCC1EB-5A6D-4186-A1FA-86D957FEB30B}" dt="2023-05-29T17:36:34.647" v="539" actId="26606"/>
          <ac:spMkLst>
            <pc:docMk/>
            <pc:sldMk cId="3739031336" sldId="261"/>
            <ac:spMk id="18" creationId="{19C9EAEA-39D0-4B0E-A0EB-51E7B26740B1}"/>
          </ac:spMkLst>
        </pc:spChg>
        <pc:spChg chg="add del">
          <ac:chgData name="taghreed.musmar@gmail.com" userId="298ed8388368da21" providerId="LiveId" clId="{11BCC1EB-5A6D-4186-A1FA-86D957FEB30B}" dt="2023-05-29T17:26:37.171" v="264" actId="26606"/>
          <ac:spMkLst>
            <pc:docMk/>
            <pc:sldMk cId="3739031336" sldId="261"/>
            <ac:spMk id="19" creationId="{E3020543-B24B-4EC4-8FFC-8DD88EEA91A8}"/>
          </ac:spMkLst>
        </pc:spChg>
        <pc:spChg chg="add del">
          <ac:chgData name="taghreed.musmar@gmail.com" userId="298ed8388368da21" providerId="LiveId" clId="{11BCC1EB-5A6D-4186-A1FA-86D957FEB30B}" dt="2023-05-29T17:27:15.227" v="278" actId="26606"/>
          <ac:spMkLst>
            <pc:docMk/>
            <pc:sldMk cId="3739031336" sldId="261"/>
            <ac:spMk id="20" creationId="{D5B0017B-2ECA-49AF-B397-DC140825DF8D}"/>
          </ac:spMkLst>
        </pc:spChg>
        <pc:spChg chg="add del">
          <ac:chgData name="taghreed.musmar@gmail.com" userId="298ed8388368da21" providerId="LiveId" clId="{11BCC1EB-5A6D-4186-A1FA-86D957FEB30B}" dt="2023-05-29T17:26:38.411" v="266" actId="26606"/>
          <ac:spMkLst>
            <pc:docMk/>
            <pc:sldMk cId="3739031336" sldId="261"/>
            <ac:spMk id="21" creationId="{2C1BBA94-3F40-40AA-8BB9-E69E25E537C1}"/>
          </ac:spMkLst>
        </pc:spChg>
        <pc:spChg chg="add del">
          <ac:chgData name="taghreed.musmar@gmail.com" userId="298ed8388368da21" providerId="LiveId" clId="{11BCC1EB-5A6D-4186-A1FA-86D957FEB30B}" dt="2023-05-29T17:26:38.411" v="266" actId="26606"/>
          <ac:spMkLst>
            <pc:docMk/>
            <pc:sldMk cId="3739031336" sldId="261"/>
            <ac:spMk id="22" creationId="{DBC6133C-0615-4CE4-9132-37E609A9BDFA}"/>
          </ac:spMkLst>
        </pc:spChg>
        <pc:spChg chg="add del">
          <ac:chgData name="taghreed.musmar@gmail.com" userId="298ed8388368da21" providerId="LiveId" clId="{11BCC1EB-5A6D-4186-A1FA-86D957FEB30B}" dt="2023-05-29T17:26:38.411" v="266" actId="26606"/>
          <ac:spMkLst>
            <pc:docMk/>
            <pc:sldMk cId="3739031336" sldId="261"/>
            <ac:spMk id="23" creationId="{169CC832-2974-4E8D-90ED-3E2941BA7336}"/>
          </ac:spMkLst>
        </pc:spChg>
        <pc:spChg chg="add del">
          <ac:chgData name="taghreed.musmar@gmail.com" userId="298ed8388368da21" providerId="LiveId" clId="{11BCC1EB-5A6D-4186-A1FA-86D957FEB30B}" dt="2023-05-29T17:26:38.411" v="266" actId="26606"/>
          <ac:spMkLst>
            <pc:docMk/>
            <pc:sldMk cId="3739031336" sldId="261"/>
            <ac:spMk id="24" creationId="{522C7D38-8F5D-6DFD-285D-48450EA5C83A}"/>
          </ac:spMkLst>
        </pc:spChg>
        <pc:spChg chg="add del">
          <ac:chgData name="taghreed.musmar@gmail.com" userId="298ed8388368da21" providerId="LiveId" clId="{11BCC1EB-5A6D-4186-A1FA-86D957FEB30B}" dt="2023-05-29T17:26:38.411" v="266" actId="26606"/>
          <ac:spMkLst>
            <pc:docMk/>
            <pc:sldMk cId="3739031336" sldId="261"/>
            <ac:spMk id="25" creationId="{55222F96-971A-4F90-B841-6BAB416C7AC1}"/>
          </ac:spMkLst>
        </pc:spChg>
        <pc:spChg chg="add del">
          <ac:chgData name="taghreed.musmar@gmail.com" userId="298ed8388368da21" providerId="LiveId" clId="{11BCC1EB-5A6D-4186-A1FA-86D957FEB30B}" dt="2023-05-29T17:26:38.411" v="266" actId="26606"/>
          <ac:spMkLst>
            <pc:docMk/>
            <pc:sldMk cId="3739031336" sldId="261"/>
            <ac:spMk id="26" creationId="{08980754-6F4B-43C9-B9BE-127B6BED6586}"/>
          </ac:spMkLst>
        </pc:spChg>
        <pc:spChg chg="add del">
          <ac:chgData name="taghreed.musmar@gmail.com" userId="298ed8388368da21" providerId="LiveId" clId="{11BCC1EB-5A6D-4186-A1FA-86D957FEB30B}" dt="2023-05-29T17:36:34.647" v="539" actId="26606"/>
          <ac:spMkLst>
            <pc:docMk/>
            <pc:sldMk cId="3739031336" sldId="261"/>
            <ac:spMk id="27" creationId="{3873B707-463F-40B0-8227-E8CC6C67EB25}"/>
          </ac:spMkLst>
        </pc:spChg>
        <pc:spChg chg="add del">
          <ac:chgData name="taghreed.musmar@gmail.com" userId="298ed8388368da21" providerId="LiveId" clId="{11BCC1EB-5A6D-4186-A1FA-86D957FEB30B}" dt="2023-05-29T17:26:40.140" v="268" actId="26606"/>
          <ac:spMkLst>
            <pc:docMk/>
            <pc:sldMk cId="3739031336" sldId="261"/>
            <ac:spMk id="28" creationId="{F821940F-7A1D-4ACC-85B4-A932898ABB37}"/>
          </ac:spMkLst>
        </pc:spChg>
        <pc:spChg chg="add del">
          <ac:chgData name="taghreed.musmar@gmail.com" userId="298ed8388368da21" providerId="LiveId" clId="{11BCC1EB-5A6D-4186-A1FA-86D957FEB30B}" dt="2023-05-29T17:26:40.140" v="268" actId="26606"/>
          <ac:spMkLst>
            <pc:docMk/>
            <pc:sldMk cId="3739031336" sldId="261"/>
            <ac:spMk id="29" creationId="{16674508-81D3-48CF-96BF-7FC60EAA572A}"/>
          </ac:spMkLst>
        </pc:spChg>
        <pc:spChg chg="add del">
          <ac:chgData name="taghreed.musmar@gmail.com" userId="298ed8388368da21" providerId="LiveId" clId="{11BCC1EB-5A6D-4186-A1FA-86D957FEB30B}" dt="2023-05-29T17:26:40.140" v="268" actId="26606"/>
          <ac:spMkLst>
            <pc:docMk/>
            <pc:sldMk cId="3739031336" sldId="261"/>
            <ac:spMk id="30" creationId="{AACE92D8-16BA-3069-1BC0-5E2E288C3348}"/>
          </ac:spMkLst>
        </pc:spChg>
        <pc:spChg chg="add del">
          <ac:chgData name="taghreed.musmar@gmail.com" userId="298ed8388368da21" providerId="LiveId" clId="{11BCC1EB-5A6D-4186-A1FA-86D957FEB30B}" dt="2023-05-29T17:36:33.622" v="536" actId="26606"/>
          <ac:spMkLst>
            <pc:docMk/>
            <pc:sldMk cId="3739031336" sldId="261"/>
            <ac:spMk id="31" creationId="{1574D71B-7917-4BD7-887C-1D652DB0DFC4}"/>
          </ac:spMkLst>
        </pc:spChg>
        <pc:spChg chg="add del">
          <ac:chgData name="taghreed.musmar@gmail.com" userId="298ed8388368da21" providerId="LiveId" clId="{11BCC1EB-5A6D-4186-A1FA-86D957FEB30B}" dt="2023-05-29T17:27:15.227" v="278" actId="26606"/>
          <ac:spMkLst>
            <pc:docMk/>
            <pc:sldMk cId="3739031336" sldId="261"/>
            <ac:spMk id="32" creationId="{28D31E1B-0407-4223-9642-0B642CBF57D9}"/>
          </ac:spMkLst>
        </pc:spChg>
        <pc:spChg chg="add del">
          <ac:chgData name="taghreed.musmar@gmail.com" userId="298ed8388368da21" providerId="LiveId" clId="{11BCC1EB-5A6D-4186-A1FA-86D957FEB30B}" dt="2023-05-29T17:36:33.622" v="536" actId="26606"/>
          <ac:spMkLst>
            <pc:docMk/>
            <pc:sldMk cId="3739031336" sldId="261"/>
            <ac:spMk id="34" creationId="{99413ED5-9ED4-4772-BCE4-2BCAE6B12E35}"/>
          </ac:spMkLst>
        </pc:spChg>
        <pc:spChg chg="add del">
          <ac:chgData name="taghreed.musmar@gmail.com" userId="298ed8388368da21" providerId="LiveId" clId="{11BCC1EB-5A6D-4186-A1FA-86D957FEB30B}" dt="2023-05-29T17:27:15.227" v="278" actId="26606"/>
          <ac:spMkLst>
            <pc:docMk/>
            <pc:sldMk cId="3739031336" sldId="261"/>
            <ac:spMk id="35" creationId="{DA1845AE-D9C9-7520-ABEC-02D391E436A2}"/>
          </ac:spMkLst>
        </pc:spChg>
        <pc:spChg chg="add del">
          <ac:chgData name="taghreed.musmar@gmail.com" userId="298ed8388368da21" providerId="LiveId" clId="{11BCC1EB-5A6D-4186-A1FA-86D957FEB30B}" dt="2023-05-29T17:27:15.227" v="278" actId="26606"/>
          <ac:spMkLst>
            <pc:docMk/>
            <pc:sldMk cId="3739031336" sldId="261"/>
            <ac:spMk id="36" creationId="{70E96339-907C-46C3-99AC-31179B6F0EBD}"/>
          </ac:spMkLst>
        </pc:spChg>
        <pc:spChg chg="add del">
          <ac:chgData name="taghreed.musmar@gmail.com" userId="298ed8388368da21" providerId="LiveId" clId="{11BCC1EB-5A6D-4186-A1FA-86D957FEB30B}" dt="2023-05-29T17:36:33.622" v="536" actId="26606"/>
          <ac:spMkLst>
            <pc:docMk/>
            <pc:sldMk cId="3739031336" sldId="261"/>
            <ac:spMk id="38" creationId="{6CF143E5-57C3-46A3-91A2-EDAA7A8E6A75}"/>
          </ac:spMkLst>
        </pc:spChg>
        <pc:spChg chg="add del">
          <ac:chgData name="taghreed.musmar@gmail.com" userId="298ed8388368da21" providerId="LiveId" clId="{11BCC1EB-5A6D-4186-A1FA-86D957FEB30B}" dt="2023-05-29T17:36:33.622" v="536" actId="26606"/>
          <ac:spMkLst>
            <pc:docMk/>
            <pc:sldMk cId="3739031336" sldId="261"/>
            <ac:spMk id="39" creationId="{04357C93-F0CB-4A1C-8F77-4E9063789819}"/>
          </ac:spMkLst>
        </pc:spChg>
        <pc:spChg chg="add del">
          <ac:chgData name="taghreed.musmar@gmail.com" userId="298ed8388368da21" providerId="LiveId" clId="{11BCC1EB-5A6D-4186-A1FA-86D957FEB30B}" dt="2023-05-29T17:27:14.473" v="276" actId="26606"/>
          <ac:spMkLst>
            <pc:docMk/>
            <pc:sldMk cId="3739031336" sldId="261"/>
            <ac:spMk id="42" creationId="{28D31E1B-0407-4223-9642-0B642CBF57D9}"/>
          </ac:spMkLst>
        </pc:spChg>
        <pc:spChg chg="add del mod">
          <ac:chgData name="taghreed.musmar@gmail.com" userId="298ed8388368da21" providerId="LiveId" clId="{11BCC1EB-5A6D-4186-A1FA-86D957FEB30B}" dt="2023-05-29T17:42:59.653" v="758" actId="478"/>
          <ac:spMkLst>
            <pc:docMk/>
            <pc:sldMk cId="3739031336" sldId="261"/>
            <ac:spMk id="43" creationId="{49A5BAE0-3E0F-9623-305E-9F5487FC33FE}"/>
          </ac:spMkLst>
        </pc:spChg>
        <pc:spChg chg="add">
          <ac:chgData name="taghreed.musmar@gmail.com" userId="298ed8388368da21" providerId="LiveId" clId="{11BCC1EB-5A6D-4186-A1FA-86D957FEB30B}" dt="2023-05-29T17:44:04.778" v="766" actId="11529"/>
          <ac:spMkLst>
            <pc:docMk/>
            <pc:sldMk cId="3739031336" sldId="261"/>
            <ac:spMk id="48" creationId="{BF34CB59-D75A-8369-D49C-3089C2299EAF}"/>
          </ac:spMkLst>
        </pc:spChg>
        <pc:spChg chg="add del">
          <ac:chgData name="taghreed.musmar@gmail.com" userId="298ed8388368da21" providerId="LiveId" clId="{11BCC1EB-5A6D-4186-A1FA-86D957FEB30B}" dt="2023-05-29T17:27:14.473" v="276" actId="26606"/>
          <ac:spMkLst>
            <pc:docMk/>
            <pc:sldMk cId="3739031336" sldId="261"/>
            <ac:spMk id="49" creationId="{D5B0017B-2ECA-49AF-B397-DC140825DF8D}"/>
          </ac:spMkLst>
        </pc:spChg>
        <pc:spChg chg="add del mod">
          <ac:chgData name="taghreed.musmar@gmail.com" userId="298ed8388368da21" providerId="LiveId" clId="{11BCC1EB-5A6D-4186-A1FA-86D957FEB30B}" dt="2023-05-29T17:44:50.895" v="776" actId="478"/>
          <ac:spMkLst>
            <pc:docMk/>
            <pc:sldMk cId="3739031336" sldId="261"/>
            <ac:spMk id="50" creationId="{4D615978-80F8-60F8-8E86-ACA3DE8DA29A}"/>
          </ac:spMkLst>
        </pc:spChg>
        <pc:spChg chg="add del">
          <ac:chgData name="taghreed.musmar@gmail.com" userId="298ed8388368da21" providerId="LiveId" clId="{11BCC1EB-5A6D-4186-A1FA-86D957FEB30B}" dt="2023-05-29T17:27:14.473" v="276" actId="26606"/>
          <ac:spMkLst>
            <pc:docMk/>
            <pc:sldMk cId="3739031336" sldId="261"/>
            <ac:spMk id="51" creationId="{70E96339-907C-46C3-99AC-31179B6F0EBD}"/>
          </ac:spMkLst>
        </pc:spChg>
        <pc:spChg chg="add del mod">
          <ac:chgData name="taghreed.musmar@gmail.com" userId="298ed8388368da21" providerId="LiveId" clId="{11BCC1EB-5A6D-4186-A1FA-86D957FEB30B}" dt="2023-05-29T17:49:18.617" v="818" actId="478"/>
          <ac:spMkLst>
            <pc:docMk/>
            <pc:sldMk cId="3739031336" sldId="261"/>
            <ac:spMk id="52" creationId="{4F809C7E-B7DC-9ED9-675D-9AAA1E2EEA06}"/>
          </ac:spMkLst>
        </pc:spChg>
        <pc:spChg chg="add del">
          <ac:chgData name="taghreed.musmar@gmail.com" userId="298ed8388368da21" providerId="LiveId" clId="{11BCC1EB-5A6D-4186-A1FA-86D957FEB30B}" dt="2023-05-29T17:45:21.728" v="781" actId="11529"/>
          <ac:spMkLst>
            <pc:docMk/>
            <pc:sldMk cId="3739031336" sldId="261"/>
            <ac:spMk id="54" creationId="{03E53287-C1F9-14DB-71D3-F2893BCBB6FA}"/>
          </ac:spMkLst>
        </pc:spChg>
        <pc:spChg chg="add del">
          <ac:chgData name="taghreed.musmar@gmail.com" userId="298ed8388368da21" providerId="LiveId" clId="{11BCC1EB-5A6D-4186-A1FA-86D957FEB30B}" dt="2023-05-29T17:46:40.395" v="789" actId="11529"/>
          <ac:spMkLst>
            <pc:docMk/>
            <pc:sldMk cId="3739031336" sldId="261"/>
            <ac:spMk id="58" creationId="{6997B7D9-7901-E196-1815-2A38E631CF2E}"/>
          </ac:spMkLst>
        </pc:spChg>
        <pc:spChg chg="add del">
          <ac:chgData name="taghreed.musmar@gmail.com" userId="298ed8388368da21" providerId="LiveId" clId="{11BCC1EB-5A6D-4186-A1FA-86D957FEB30B}" dt="2023-05-29T17:46:52.668" v="791" actId="11529"/>
          <ac:spMkLst>
            <pc:docMk/>
            <pc:sldMk cId="3739031336" sldId="261"/>
            <ac:spMk id="59" creationId="{6F7B8446-D369-04A6-CBB9-E7C9E922FCBD}"/>
          </ac:spMkLst>
        </pc:spChg>
        <pc:spChg chg="add del">
          <ac:chgData name="taghreed.musmar@gmail.com" userId="298ed8388368da21" providerId="LiveId" clId="{11BCC1EB-5A6D-4186-A1FA-86D957FEB30B}" dt="2023-05-29T17:47:19.162" v="795" actId="11529"/>
          <ac:spMkLst>
            <pc:docMk/>
            <pc:sldMk cId="3739031336" sldId="261"/>
            <ac:spMk id="60" creationId="{AF286928-1302-567F-13F7-EE891D35E769}"/>
          </ac:spMkLst>
        </pc:spChg>
        <pc:spChg chg="add del mod">
          <ac:chgData name="taghreed.musmar@gmail.com" userId="298ed8388368da21" providerId="LiveId" clId="{11BCC1EB-5A6D-4186-A1FA-86D957FEB30B}" dt="2023-05-29T17:49:21.602" v="819" actId="478"/>
          <ac:spMkLst>
            <pc:docMk/>
            <pc:sldMk cId="3739031336" sldId="261"/>
            <ac:spMk id="61" creationId="{5E04B4D4-C801-F787-12BD-16D8EA77F3D8}"/>
          </ac:spMkLst>
        </pc:spChg>
        <pc:spChg chg="add del">
          <ac:chgData name="taghreed.musmar@gmail.com" userId="298ed8388368da21" providerId="LiveId" clId="{11BCC1EB-5A6D-4186-A1FA-86D957FEB30B}" dt="2023-05-29T17:48:49.180" v="813" actId="478"/>
          <ac:spMkLst>
            <pc:docMk/>
            <pc:sldMk cId="3739031336" sldId="261"/>
            <ac:spMk id="62" creationId="{35EB9FCF-1C09-903F-CCFA-0DEC880309BB}"/>
          </ac:spMkLst>
        </pc:spChg>
        <pc:spChg chg="add del mod">
          <ac:chgData name="taghreed.musmar@gmail.com" userId="298ed8388368da21" providerId="LiveId" clId="{11BCC1EB-5A6D-4186-A1FA-86D957FEB30B}" dt="2023-05-29T17:48:46.715" v="812" actId="478"/>
          <ac:spMkLst>
            <pc:docMk/>
            <pc:sldMk cId="3739031336" sldId="261"/>
            <ac:spMk id="63" creationId="{B4D47DFF-9B0D-DB01-CD41-6A2B055DB42D}"/>
          </ac:spMkLst>
        </pc:spChg>
        <pc:spChg chg="add mod">
          <ac:chgData name="taghreed.musmar@gmail.com" userId="298ed8388368da21" providerId="LiveId" clId="{11BCC1EB-5A6D-4186-A1FA-86D957FEB30B}" dt="2023-05-29T17:49:02.607" v="814" actId="13822"/>
          <ac:spMkLst>
            <pc:docMk/>
            <pc:sldMk cId="3739031336" sldId="261"/>
            <ac:spMk id="64" creationId="{5D8CE7BD-CF9C-84CF-6EC0-FA1338403D48}"/>
          </ac:spMkLst>
        </pc:spChg>
        <pc:spChg chg="add mod">
          <ac:chgData name="taghreed.musmar@gmail.com" userId="298ed8388368da21" providerId="LiveId" clId="{11BCC1EB-5A6D-4186-A1FA-86D957FEB30B}" dt="2023-05-29T17:49:10.821" v="816" actId="13822"/>
          <ac:spMkLst>
            <pc:docMk/>
            <pc:sldMk cId="3739031336" sldId="261"/>
            <ac:spMk id="65" creationId="{20116EEF-C45E-42DE-4BA7-DBB276F462CF}"/>
          </ac:spMkLst>
        </pc:spChg>
        <pc:spChg chg="add mod">
          <ac:chgData name="taghreed.musmar@gmail.com" userId="298ed8388368da21" providerId="LiveId" clId="{11BCC1EB-5A6D-4186-A1FA-86D957FEB30B}" dt="2023-05-29T17:49:51.339" v="826" actId="13822"/>
          <ac:spMkLst>
            <pc:docMk/>
            <pc:sldMk cId="3739031336" sldId="261"/>
            <ac:spMk id="66" creationId="{A2AF2A58-118A-1E16-7927-C1C1211C1892}"/>
          </ac:spMkLst>
        </pc:spChg>
        <pc:spChg chg="add mod">
          <ac:chgData name="taghreed.musmar@gmail.com" userId="298ed8388368da21" providerId="LiveId" clId="{11BCC1EB-5A6D-4186-A1FA-86D957FEB30B}" dt="2023-05-29T17:49:45.081" v="824" actId="13822"/>
          <ac:spMkLst>
            <pc:docMk/>
            <pc:sldMk cId="3739031336" sldId="261"/>
            <ac:spMk id="67" creationId="{61284EF3-41B2-0F6D-12C3-2F611AB6CC34}"/>
          </ac:spMkLst>
        </pc:spChg>
        <pc:grpChg chg="add del">
          <ac:chgData name="taghreed.musmar@gmail.com" userId="298ed8388368da21" providerId="LiveId" clId="{11BCC1EB-5A6D-4186-A1FA-86D957FEB30B}" dt="2023-05-29T17:36:34.647" v="539" actId="26606"/>
          <ac:grpSpMkLst>
            <pc:docMk/>
            <pc:sldMk cId="3739031336" sldId="261"/>
            <ac:grpSpMk id="8" creationId="{032D8612-31EB-44CF-A1D0-14FD4C705424}"/>
          </ac:grpSpMkLst>
        </pc:grpChg>
        <pc:grpChg chg="add del">
          <ac:chgData name="taghreed.musmar@gmail.com" userId="298ed8388368da21" providerId="LiveId" clId="{11BCC1EB-5A6D-4186-A1FA-86D957FEB30B}" dt="2023-05-29T17:27:15.227" v="278" actId="26606"/>
          <ac:grpSpMkLst>
            <pc:docMk/>
            <pc:sldMk cId="3739031336" sldId="261"/>
            <ac:grpSpMk id="33" creationId="{AE1C45F0-260A-458C-96ED-C1F6D2151219}"/>
          </ac:grpSpMkLst>
        </pc:grpChg>
        <pc:grpChg chg="add del">
          <ac:chgData name="taghreed.musmar@gmail.com" userId="298ed8388368da21" providerId="LiveId" clId="{11BCC1EB-5A6D-4186-A1FA-86D957FEB30B}" dt="2023-05-29T17:27:14.473" v="276" actId="26606"/>
          <ac:grpSpMkLst>
            <pc:docMk/>
            <pc:sldMk cId="3739031336" sldId="261"/>
            <ac:grpSpMk id="44" creationId="{AE1C45F0-260A-458C-96ED-C1F6D2151219}"/>
          </ac:grpSpMkLst>
        </pc:grpChg>
        <pc:picChg chg="add del mod">
          <ac:chgData name="taghreed.musmar@gmail.com" userId="298ed8388368da21" providerId="LiveId" clId="{11BCC1EB-5A6D-4186-A1FA-86D957FEB30B}" dt="2023-05-29T17:36:37.955" v="548"/>
          <ac:picMkLst>
            <pc:docMk/>
            <pc:sldMk cId="3739031336" sldId="261"/>
            <ac:picMk id="3" creationId="{2728573C-9215-A4EF-6EAD-A883C53F35F0}"/>
          </ac:picMkLst>
        </pc:picChg>
        <pc:picChg chg="add mod">
          <ac:chgData name="taghreed.musmar@gmail.com" userId="298ed8388368da21" providerId="LiveId" clId="{11BCC1EB-5A6D-4186-A1FA-86D957FEB30B}" dt="2023-05-29T17:36:37.142" v="546"/>
          <ac:picMkLst>
            <pc:docMk/>
            <pc:sldMk cId="3739031336" sldId="261"/>
            <ac:picMk id="6" creationId="{E720D78A-415A-8ECB-D3D3-C9A72CF3A5A1}"/>
          </ac:picMkLst>
        </pc:picChg>
        <pc:picChg chg="add mod">
          <ac:chgData name="taghreed.musmar@gmail.com" userId="298ed8388368da21" providerId="LiveId" clId="{11BCC1EB-5A6D-4186-A1FA-86D957FEB30B}" dt="2023-05-29T17:43:31.091" v="765" actId="1440"/>
          <ac:picMkLst>
            <pc:docMk/>
            <pc:sldMk cId="3739031336" sldId="261"/>
            <ac:picMk id="7" creationId="{088D1894-5F78-1EE3-6A98-6F3AFB102AE5}"/>
          </ac:picMkLst>
        </pc:picChg>
        <pc:picChg chg="add mod">
          <ac:chgData name="taghreed.musmar@gmail.com" userId="298ed8388368da21" providerId="LiveId" clId="{11BCC1EB-5A6D-4186-A1FA-86D957FEB30B}" dt="2023-05-29T17:43:24.324" v="763" actId="1440"/>
          <ac:picMkLst>
            <pc:docMk/>
            <pc:sldMk cId="3739031336" sldId="261"/>
            <ac:picMk id="41" creationId="{C09E91AB-E1C7-FD06-D5C5-835E332E86B8}"/>
          </ac:picMkLst>
        </pc:picChg>
        <pc:inkChg chg="add del">
          <ac:chgData name="taghreed.musmar@gmail.com" userId="298ed8388368da21" providerId="LiveId" clId="{11BCC1EB-5A6D-4186-A1FA-86D957FEB30B}" dt="2023-05-29T17:45:57.552" v="783" actId="9405"/>
          <ac:inkMkLst>
            <pc:docMk/>
            <pc:sldMk cId="3739031336" sldId="261"/>
            <ac:inkMk id="55" creationId="{67D25F21-3453-FFA1-7331-B890C6A387F3}"/>
          </ac:inkMkLst>
        </pc:inkChg>
        <pc:inkChg chg="add del">
          <ac:chgData name="taghreed.musmar@gmail.com" userId="298ed8388368da21" providerId="LiveId" clId="{11BCC1EB-5A6D-4186-A1FA-86D957FEB30B}" dt="2023-05-29T17:46:18.046" v="785" actId="9405"/>
          <ac:inkMkLst>
            <pc:docMk/>
            <pc:sldMk cId="3739031336" sldId="261"/>
            <ac:inkMk id="56" creationId="{CC3695BA-EDBA-107F-67E0-C81D2D1A7DCA}"/>
          </ac:inkMkLst>
        </pc:inkChg>
        <pc:inkChg chg="add del">
          <ac:chgData name="taghreed.musmar@gmail.com" userId="298ed8388368da21" providerId="LiveId" clId="{11BCC1EB-5A6D-4186-A1FA-86D957FEB30B}" dt="2023-05-29T17:46:23.870" v="787" actId="9405"/>
          <ac:inkMkLst>
            <pc:docMk/>
            <pc:sldMk cId="3739031336" sldId="261"/>
            <ac:inkMk id="57" creationId="{B2FA7C8B-D5BB-1BB5-C7D2-8B4D03E2A809}"/>
          </ac:inkMkLst>
        </pc:inkChg>
        <pc:cxnChg chg="add del">
          <ac:chgData name="taghreed.musmar@gmail.com" userId="298ed8388368da21" providerId="LiveId" clId="{11BCC1EB-5A6D-4186-A1FA-86D957FEB30B}" dt="2023-05-29T17:26:37.171" v="264" actId="26606"/>
          <ac:cxnSpMkLst>
            <pc:docMk/>
            <pc:sldMk cId="3739031336" sldId="261"/>
            <ac:cxnSpMk id="15" creationId="{7EB498BD-8089-4626-91EA-4978EBEF535E}"/>
          </ac:cxnSpMkLst>
        </pc:cxnChg>
        <pc:cxnChg chg="add del">
          <ac:chgData name="taghreed.musmar@gmail.com" userId="298ed8388368da21" providerId="LiveId" clId="{11BCC1EB-5A6D-4186-A1FA-86D957FEB30B}" dt="2023-05-29T17:27:15.227" v="278" actId="26606"/>
          <ac:cxnSpMkLst>
            <pc:docMk/>
            <pc:sldMk cId="3739031336" sldId="261"/>
            <ac:cxnSpMk id="37" creationId="{6CF1BAF6-AD41-4082-B212-8A1F9A2E8779}"/>
          </ac:cxnSpMkLst>
        </pc:cxnChg>
        <pc:cxnChg chg="add del">
          <ac:chgData name="taghreed.musmar@gmail.com" userId="298ed8388368da21" providerId="LiveId" clId="{11BCC1EB-5A6D-4186-A1FA-86D957FEB30B}" dt="2023-05-29T17:27:14.473" v="276" actId="26606"/>
          <ac:cxnSpMkLst>
            <pc:docMk/>
            <pc:sldMk cId="3739031336" sldId="261"/>
            <ac:cxnSpMk id="53" creationId="{6CF1BAF6-AD41-4082-B212-8A1F9A2E8779}"/>
          </ac:cxnSpMkLst>
        </pc:cxnChg>
      </pc:sldChg>
      <pc:sldChg chg="addSp delSp modSp del mod">
        <pc:chgData name="taghreed.musmar@gmail.com" userId="298ed8388368da21" providerId="LiveId" clId="{11BCC1EB-5A6D-4186-A1FA-86D957FEB30B}" dt="2023-05-29T16:19:58.916" v="214" actId="2696"/>
        <pc:sldMkLst>
          <pc:docMk/>
          <pc:sldMk cId="2783596690" sldId="262"/>
        </pc:sldMkLst>
        <pc:spChg chg="mod">
          <ac:chgData name="taghreed.musmar@gmail.com" userId="298ed8388368da21" providerId="LiveId" clId="{11BCC1EB-5A6D-4186-A1FA-86D957FEB30B}" dt="2023-05-29T16:18:13.781" v="180" actId="26606"/>
          <ac:spMkLst>
            <pc:docMk/>
            <pc:sldMk cId="2783596690" sldId="262"/>
            <ac:spMk id="2" creationId="{EDBBD0A0-56C6-4563-E0F0-E65A95785AEC}"/>
          </ac:spMkLst>
        </pc:spChg>
        <pc:spChg chg="mod ord">
          <ac:chgData name="taghreed.musmar@gmail.com" userId="298ed8388368da21" providerId="LiveId" clId="{11BCC1EB-5A6D-4186-A1FA-86D957FEB30B}" dt="2023-05-29T16:19:52.582" v="213"/>
          <ac:spMkLst>
            <pc:docMk/>
            <pc:sldMk cId="2783596690" sldId="262"/>
            <ac:spMk id="6" creationId="{09E483E5-335A-F4E0-0821-4F3A1EB745A8}"/>
          </ac:spMkLst>
        </pc:spChg>
        <pc:spChg chg="add del">
          <ac:chgData name="taghreed.musmar@gmail.com" userId="298ed8388368da21" providerId="LiveId" clId="{11BCC1EB-5A6D-4186-A1FA-86D957FEB30B}" dt="2023-05-29T16:18:13.781" v="180" actId="26606"/>
          <ac:spMkLst>
            <pc:docMk/>
            <pc:sldMk cId="2783596690" sldId="262"/>
            <ac:spMk id="3079" creationId="{201CC55D-ED54-4C5C-95E6-10947BD1103B}"/>
          </ac:spMkLst>
        </pc:spChg>
        <pc:spChg chg="add del">
          <ac:chgData name="taghreed.musmar@gmail.com" userId="298ed8388368da21" providerId="LiveId" clId="{11BCC1EB-5A6D-4186-A1FA-86D957FEB30B}" dt="2023-05-29T16:18:13.781" v="180" actId="26606"/>
          <ac:spMkLst>
            <pc:docMk/>
            <pc:sldMk cId="2783596690" sldId="262"/>
            <ac:spMk id="3085" creationId="{3873B707-463F-40B0-8227-E8CC6C67EB25}"/>
          </ac:spMkLst>
        </pc:spChg>
        <pc:spChg chg="add del">
          <ac:chgData name="taghreed.musmar@gmail.com" userId="298ed8388368da21" providerId="LiveId" clId="{11BCC1EB-5A6D-4186-A1FA-86D957FEB30B}" dt="2023-05-29T16:18:13.781" v="180" actId="26606"/>
          <ac:spMkLst>
            <pc:docMk/>
            <pc:sldMk cId="2783596690" sldId="262"/>
            <ac:spMk id="3087" creationId="{C13237C8-E62C-4F0D-A318-BD6FB6C2D138}"/>
          </ac:spMkLst>
        </pc:spChg>
        <pc:spChg chg="add del">
          <ac:chgData name="taghreed.musmar@gmail.com" userId="298ed8388368da21" providerId="LiveId" clId="{11BCC1EB-5A6D-4186-A1FA-86D957FEB30B}" dt="2023-05-29T16:18:13.781" v="180" actId="26606"/>
          <ac:spMkLst>
            <pc:docMk/>
            <pc:sldMk cId="2783596690" sldId="262"/>
            <ac:spMk id="3089" creationId="{19C9EAEA-39D0-4B0E-A0EB-51E7B26740B1}"/>
          </ac:spMkLst>
        </pc:spChg>
        <pc:spChg chg="add del">
          <ac:chgData name="taghreed.musmar@gmail.com" userId="298ed8388368da21" providerId="LiveId" clId="{11BCC1EB-5A6D-4186-A1FA-86D957FEB30B}" dt="2023-05-29T16:18:13.781" v="179" actId="26606"/>
          <ac:spMkLst>
            <pc:docMk/>
            <pc:sldMk cId="2783596690" sldId="262"/>
            <ac:spMk id="3094" creationId="{327D73B4-9F5C-4A64-A179-51B9500CB8B5}"/>
          </ac:spMkLst>
        </pc:spChg>
        <pc:spChg chg="add del">
          <ac:chgData name="taghreed.musmar@gmail.com" userId="298ed8388368da21" providerId="LiveId" clId="{11BCC1EB-5A6D-4186-A1FA-86D957FEB30B}" dt="2023-05-29T16:18:13.781" v="179" actId="26606"/>
          <ac:spMkLst>
            <pc:docMk/>
            <pc:sldMk cId="2783596690" sldId="262"/>
            <ac:spMk id="3096" creationId="{C1F06963-6374-4B48-844F-071A9BAAAE02}"/>
          </ac:spMkLst>
        </pc:spChg>
        <pc:spChg chg="add del">
          <ac:chgData name="taghreed.musmar@gmail.com" userId="298ed8388368da21" providerId="LiveId" clId="{11BCC1EB-5A6D-4186-A1FA-86D957FEB30B}" dt="2023-05-29T16:18:13.781" v="179" actId="26606"/>
          <ac:spMkLst>
            <pc:docMk/>
            <pc:sldMk cId="2783596690" sldId="262"/>
            <ac:spMk id="3098" creationId="{6CB927A4-E432-4310-9CD5-E89FF5063179}"/>
          </ac:spMkLst>
        </pc:spChg>
        <pc:spChg chg="add del">
          <ac:chgData name="taghreed.musmar@gmail.com" userId="298ed8388368da21" providerId="LiveId" clId="{11BCC1EB-5A6D-4186-A1FA-86D957FEB30B}" dt="2023-05-29T16:18:13.781" v="179" actId="26606"/>
          <ac:spMkLst>
            <pc:docMk/>
            <pc:sldMk cId="2783596690" sldId="262"/>
            <ac:spMk id="3100" creationId="{1453BF6C-B012-48B7-B4E8-6D7AC7C27D02}"/>
          </ac:spMkLst>
        </pc:spChg>
        <pc:spChg chg="add del">
          <ac:chgData name="taghreed.musmar@gmail.com" userId="298ed8388368da21" providerId="LiveId" clId="{11BCC1EB-5A6D-4186-A1FA-86D957FEB30B}" dt="2023-05-29T16:18:13.781" v="179" actId="26606"/>
          <ac:spMkLst>
            <pc:docMk/>
            <pc:sldMk cId="2783596690" sldId="262"/>
            <ac:spMk id="3102" creationId="{E3020543-B24B-4EC4-8FFC-8DD88EEA91A8}"/>
          </ac:spMkLst>
        </pc:spChg>
        <pc:spChg chg="add">
          <ac:chgData name="taghreed.musmar@gmail.com" userId="298ed8388368da21" providerId="LiveId" clId="{11BCC1EB-5A6D-4186-A1FA-86D957FEB30B}" dt="2023-05-29T16:18:13.781" v="180" actId="26606"/>
          <ac:spMkLst>
            <pc:docMk/>
            <pc:sldMk cId="2783596690" sldId="262"/>
            <ac:spMk id="3106" creationId="{45D37F4E-DDB4-456B-97E0-9937730A039F}"/>
          </ac:spMkLst>
        </pc:spChg>
        <pc:spChg chg="add">
          <ac:chgData name="taghreed.musmar@gmail.com" userId="298ed8388368da21" providerId="LiveId" clId="{11BCC1EB-5A6D-4186-A1FA-86D957FEB30B}" dt="2023-05-29T16:18:13.781" v="180" actId="26606"/>
          <ac:spMkLst>
            <pc:docMk/>
            <pc:sldMk cId="2783596690" sldId="262"/>
            <ac:spMk id="3107" creationId="{B2DD41CD-8F47-4F56-AD12-4E2FF7696987}"/>
          </ac:spMkLst>
        </pc:spChg>
        <pc:grpChg chg="add del">
          <ac:chgData name="taghreed.musmar@gmail.com" userId="298ed8388368da21" providerId="LiveId" clId="{11BCC1EB-5A6D-4186-A1FA-86D957FEB30B}" dt="2023-05-29T16:18:13.781" v="180" actId="26606"/>
          <ac:grpSpMkLst>
            <pc:docMk/>
            <pc:sldMk cId="2783596690" sldId="262"/>
            <ac:grpSpMk id="3081" creationId="{1DE889C7-FAD6-4397-98E2-05D503484459}"/>
          </ac:grpSpMkLst>
        </pc:grpChg>
        <pc:picChg chg="mod">
          <ac:chgData name="taghreed.musmar@gmail.com" userId="298ed8388368da21" providerId="LiveId" clId="{11BCC1EB-5A6D-4186-A1FA-86D957FEB30B}" dt="2023-05-29T16:18:13.781" v="180" actId="26606"/>
          <ac:picMkLst>
            <pc:docMk/>
            <pc:sldMk cId="2783596690" sldId="262"/>
            <ac:picMk id="3074" creationId="{7CBE6766-09E2-BD0E-A2FC-9923758CE654}"/>
          </ac:picMkLst>
        </pc:picChg>
        <pc:cxnChg chg="add del">
          <ac:chgData name="taghreed.musmar@gmail.com" userId="298ed8388368da21" providerId="LiveId" clId="{11BCC1EB-5A6D-4186-A1FA-86D957FEB30B}" dt="2023-05-29T16:18:13.781" v="179" actId="26606"/>
          <ac:cxnSpMkLst>
            <pc:docMk/>
            <pc:sldMk cId="2783596690" sldId="262"/>
            <ac:cxnSpMk id="3104" creationId="{C49DA8F6-BCC1-4447-B54C-57856834B94B}"/>
          </ac:cxnSpMkLst>
        </pc:cxnChg>
      </pc:sldChg>
      <pc:sldMasterChg chg="modSp modSldLayout">
        <pc:chgData name="taghreed.musmar@gmail.com" userId="298ed8388368da21" providerId="LiveId" clId="{11BCC1EB-5A6D-4186-A1FA-86D957FEB30B}" dt="2023-05-29T17:40:21.765" v="747"/>
        <pc:sldMasterMkLst>
          <pc:docMk/>
          <pc:sldMasterMk cId="809433037" sldId="2147483648"/>
        </pc:sldMasterMkLst>
        <pc:spChg chg="mod">
          <ac:chgData name="taghreed.musmar@gmail.com" userId="298ed8388368da21" providerId="LiveId" clId="{11BCC1EB-5A6D-4186-A1FA-86D957FEB30B}" dt="2023-05-29T17:40:21.765" v="747"/>
          <ac:spMkLst>
            <pc:docMk/>
            <pc:sldMasterMk cId="809433037" sldId="2147483648"/>
            <ac:spMk id="2" creationId="{0E0D0734-C590-C57A-DD7B-FA66A3E96E1B}"/>
          </ac:spMkLst>
        </pc:spChg>
        <pc:spChg chg="mod">
          <ac:chgData name="taghreed.musmar@gmail.com" userId="298ed8388368da21" providerId="LiveId" clId="{11BCC1EB-5A6D-4186-A1FA-86D957FEB30B}" dt="2023-05-29T17:40:21.765" v="747"/>
          <ac:spMkLst>
            <pc:docMk/>
            <pc:sldMasterMk cId="809433037" sldId="2147483648"/>
            <ac:spMk id="3" creationId="{6E688220-C623-B3EF-F432-3A7CDD216A15}"/>
          </ac:spMkLst>
        </pc:spChg>
        <pc:spChg chg="mod">
          <ac:chgData name="taghreed.musmar@gmail.com" userId="298ed8388368da21" providerId="LiveId" clId="{11BCC1EB-5A6D-4186-A1FA-86D957FEB30B}" dt="2023-05-29T17:40:21.765" v="747"/>
          <ac:spMkLst>
            <pc:docMk/>
            <pc:sldMasterMk cId="809433037" sldId="2147483648"/>
            <ac:spMk id="4" creationId="{ECF091EF-674D-3310-1EA6-98BF6280A96A}"/>
          </ac:spMkLst>
        </pc:spChg>
        <pc:spChg chg="mod">
          <ac:chgData name="taghreed.musmar@gmail.com" userId="298ed8388368da21" providerId="LiveId" clId="{11BCC1EB-5A6D-4186-A1FA-86D957FEB30B}" dt="2023-05-29T17:40:21.765" v="747"/>
          <ac:spMkLst>
            <pc:docMk/>
            <pc:sldMasterMk cId="809433037" sldId="2147483648"/>
            <ac:spMk id="5" creationId="{1C59CF85-4F60-7B87-BB26-D9668B0CF623}"/>
          </ac:spMkLst>
        </pc:spChg>
        <pc:spChg chg="mod">
          <ac:chgData name="taghreed.musmar@gmail.com" userId="298ed8388368da21" providerId="LiveId" clId="{11BCC1EB-5A6D-4186-A1FA-86D957FEB30B}" dt="2023-05-29T17:40:21.765" v="747"/>
          <ac:spMkLst>
            <pc:docMk/>
            <pc:sldMasterMk cId="809433037" sldId="2147483648"/>
            <ac:spMk id="6" creationId="{80933803-4ED7-0271-4E96-A0A840852C9A}"/>
          </ac:spMkLst>
        </pc:spChg>
        <pc:sldLayoutChg chg="modSp">
          <pc:chgData name="taghreed.musmar@gmail.com" userId="298ed8388368da21" providerId="LiveId" clId="{11BCC1EB-5A6D-4186-A1FA-86D957FEB30B}" dt="2023-05-29T17:40:21.765" v="747"/>
          <pc:sldLayoutMkLst>
            <pc:docMk/>
            <pc:sldMasterMk cId="809433037" sldId="2147483648"/>
            <pc:sldLayoutMk cId="3330031928" sldId="2147483649"/>
          </pc:sldLayoutMkLst>
          <pc:spChg chg="mod">
            <ac:chgData name="taghreed.musmar@gmail.com" userId="298ed8388368da21" providerId="LiveId" clId="{11BCC1EB-5A6D-4186-A1FA-86D957FEB30B}" dt="2023-05-29T17:40:21.765" v="747"/>
            <ac:spMkLst>
              <pc:docMk/>
              <pc:sldMasterMk cId="809433037" sldId="2147483648"/>
              <pc:sldLayoutMk cId="3330031928" sldId="2147483649"/>
              <ac:spMk id="2" creationId="{CE80489E-A4D1-59A7-9DCD-DBBE51F23937}"/>
            </ac:spMkLst>
          </pc:spChg>
          <pc:spChg chg="mod">
            <ac:chgData name="taghreed.musmar@gmail.com" userId="298ed8388368da21" providerId="LiveId" clId="{11BCC1EB-5A6D-4186-A1FA-86D957FEB30B}" dt="2023-05-29T17:40:21.765" v="747"/>
            <ac:spMkLst>
              <pc:docMk/>
              <pc:sldMasterMk cId="809433037" sldId="2147483648"/>
              <pc:sldLayoutMk cId="3330031928" sldId="2147483649"/>
              <ac:spMk id="3" creationId="{22DAF7DE-6F78-FC34-EE5F-CAA2B2E59198}"/>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486124310" sldId="2147483651"/>
          </pc:sldLayoutMkLst>
          <pc:spChg chg="mod">
            <ac:chgData name="taghreed.musmar@gmail.com" userId="298ed8388368da21" providerId="LiveId" clId="{11BCC1EB-5A6D-4186-A1FA-86D957FEB30B}" dt="2023-05-29T17:40:21.765" v="747"/>
            <ac:spMkLst>
              <pc:docMk/>
              <pc:sldMasterMk cId="809433037" sldId="2147483648"/>
              <pc:sldLayoutMk cId="486124310" sldId="2147483651"/>
              <ac:spMk id="2" creationId="{2F8C226A-8FB6-A25A-34BD-A0DC81947835}"/>
            </ac:spMkLst>
          </pc:spChg>
          <pc:spChg chg="mod">
            <ac:chgData name="taghreed.musmar@gmail.com" userId="298ed8388368da21" providerId="LiveId" clId="{11BCC1EB-5A6D-4186-A1FA-86D957FEB30B}" dt="2023-05-29T17:40:21.765" v="747"/>
            <ac:spMkLst>
              <pc:docMk/>
              <pc:sldMasterMk cId="809433037" sldId="2147483648"/>
              <pc:sldLayoutMk cId="486124310" sldId="2147483651"/>
              <ac:spMk id="3" creationId="{387E82D9-2683-4E14-5F0C-F6FB531CAD97}"/>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822087562" sldId="2147483652"/>
          </pc:sldLayoutMkLst>
          <pc:spChg chg="mod">
            <ac:chgData name="taghreed.musmar@gmail.com" userId="298ed8388368da21" providerId="LiveId" clId="{11BCC1EB-5A6D-4186-A1FA-86D957FEB30B}" dt="2023-05-29T17:40:21.765" v="747"/>
            <ac:spMkLst>
              <pc:docMk/>
              <pc:sldMasterMk cId="809433037" sldId="2147483648"/>
              <pc:sldLayoutMk cId="822087562" sldId="2147483652"/>
              <ac:spMk id="3" creationId="{A71730ED-B50A-B24B-D103-FF5AF439A355}"/>
            </ac:spMkLst>
          </pc:spChg>
          <pc:spChg chg="mod">
            <ac:chgData name="taghreed.musmar@gmail.com" userId="298ed8388368da21" providerId="LiveId" clId="{11BCC1EB-5A6D-4186-A1FA-86D957FEB30B}" dt="2023-05-29T17:40:21.765" v="747"/>
            <ac:spMkLst>
              <pc:docMk/>
              <pc:sldMasterMk cId="809433037" sldId="2147483648"/>
              <pc:sldLayoutMk cId="822087562" sldId="2147483652"/>
              <ac:spMk id="4" creationId="{33EFB974-4BCD-AFFE-492E-291B63245C4A}"/>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2095450952" sldId="2147483653"/>
          </pc:sldLayoutMkLst>
          <pc:spChg chg="mod">
            <ac:chgData name="taghreed.musmar@gmail.com" userId="298ed8388368da21" providerId="LiveId" clId="{11BCC1EB-5A6D-4186-A1FA-86D957FEB30B}" dt="2023-05-29T17:40:21.765" v="747"/>
            <ac:spMkLst>
              <pc:docMk/>
              <pc:sldMasterMk cId="809433037" sldId="2147483648"/>
              <pc:sldLayoutMk cId="2095450952" sldId="2147483653"/>
              <ac:spMk id="2" creationId="{13EA614D-43CC-71D6-D444-CD6576FF5B54}"/>
            </ac:spMkLst>
          </pc:spChg>
          <pc:spChg chg="mod">
            <ac:chgData name="taghreed.musmar@gmail.com" userId="298ed8388368da21" providerId="LiveId" clId="{11BCC1EB-5A6D-4186-A1FA-86D957FEB30B}" dt="2023-05-29T17:40:21.765" v="747"/>
            <ac:spMkLst>
              <pc:docMk/>
              <pc:sldMasterMk cId="809433037" sldId="2147483648"/>
              <pc:sldLayoutMk cId="2095450952" sldId="2147483653"/>
              <ac:spMk id="3" creationId="{2BF498DD-7277-D057-62A1-B7017376E31F}"/>
            </ac:spMkLst>
          </pc:spChg>
          <pc:spChg chg="mod">
            <ac:chgData name="taghreed.musmar@gmail.com" userId="298ed8388368da21" providerId="LiveId" clId="{11BCC1EB-5A6D-4186-A1FA-86D957FEB30B}" dt="2023-05-29T17:40:21.765" v="747"/>
            <ac:spMkLst>
              <pc:docMk/>
              <pc:sldMasterMk cId="809433037" sldId="2147483648"/>
              <pc:sldLayoutMk cId="2095450952" sldId="2147483653"/>
              <ac:spMk id="4" creationId="{B3AB653E-D65F-A9D8-D86F-8F52D6F524A1}"/>
            </ac:spMkLst>
          </pc:spChg>
          <pc:spChg chg="mod">
            <ac:chgData name="taghreed.musmar@gmail.com" userId="298ed8388368da21" providerId="LiveId" clId="{11BCC1EB-5A6D-4186-A1FA-86D957FEB30B}" dt="2023-05-29T17:40:21.765" v="747"/>
            <ac:spMkLst>
              <pc:docMk/>
              <pc:sldMasterMk cId="809433037" sldId="2147483648"/>
              <pc:sldLayoutMk cId="2095450952" sldId="2147483653"/>
              <ac:spMk id="5" creationId="{5BDF6762-ACB5-3109-5633-1D0AC0FAC75D}"/>
            </ac:spMkLst>
          </pc:spChg>
          <pc:spChg chg="mod">
            <ac:chgData name="taghreed.musmar@gmail.com" userId="298ed8388368da21" providerId="LiveId" clId="{11BCC1EB-5A6D-4186-A1FA-86D957FEB30B}" dt="2023-05-29T17:40:21.765" v="747"/>
            <ac:spMkLst>
              <pc:docMk/>
              <pc:sldMasterMk cId="809433037" sldId="2147483648"/>
              <pc:sldLayoutMk cId="2095450952" sldId="2147483653"/>
              <ac:spMk id="6" creationId="{1F0D58D6-3A96-69D9-8B06-B291C89CCF57}"/>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4205152368" sldId="2147483656"/>
          </pc:sldLayoutMkLst>
          <pc:spChg chg="mod">
            <ac:chgData name="taghreed.musmar@gmail.com" userId="298ed8388368da21" providerId="LiveId" clId="{11BCC1EB-5A6D-4186-A1FA-86D957FEB30B}" dt="2023-05-29T17:40:21.765" v="747"/>
            <ac:spMkLst>
              <pc:docMk/>
              <pc:sldMasterMk cId="809433037" sldId="2147483648"/>
              <pc:sldLayoutMk cId="4205152368" sldId="2147483656"/>
              <ac:spMk id="2" creationId="{28BBA76C-4316-0243-AD40-428C7358D2C4}"/>
            </ac:spMkLst>
          </pc:spChg>
          <pc:spChg chg="mod">
            <ac:chgData name="taghreed.musmar@gmail.com" userId="298ed8388368da21" providerId="LiveId" clId="{11BCC1EB-5A6D-4186-A1FA-86D957FEB30B}" dt="2023-05-29T17:40:21.765" v="747"/>
            <ac:spMkLst>
              <pc:docMk/>
              <pc:sldMasterMk cId="809433037" sldId="2147483648"/>
              <pc:sldLayoutMk cId="4205152368" sldId="2147483656"/>
              <ac:spMk id="3" creationId="{42F2983E-D7B3-AFDE-420A-EC12C4435C73}"/>
            </ac:spMkLst>
          </pc:spChg>
          <pc:spChg chg="mod">
            <ac:chgData name="taghreed.musmar@gmail.com" userId="298ed8388368da21" providerId="LiveId" clId="{11BCC1EB-5A6D-4186-A1FA-86D957FEB30B}" dt="2023-05-29T17:40:21.765" v="747"/>
            <ac:spMkLst>
              <pc:docMk/>
              <pc:sldMasterMk cId="809433037" sldId="2147483648"/>
              <pc:sldLayoutMk cId="4205152368" sldId="2147483656"/>
              <ac:spMk id="4" creationId="{4A6FA0C5-7B97-773D-6A16-2A325408AB1B}"/>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572330870" sldId="2147483657"/>
          </pc:sldLayoutMkLst>
          <pc:spChg chg="mod">
            <ac:chgData name="taghreed.musmar@gmail.com" userId="298ed8388368da21" providerId="LiveId" clId="{11BCC1EB-5A6D-4186-A1FA-86D957FEB30B}" dt="2023-05-29T17:40:21.765" v="747"/>
            <ac:spMkLst>
              <pc:docMk/>
              <pc:sldMasterMk cId="809433037" sldId="2147483648"/>
              <pc:sldLayoutMk cId="572330870" sldId="2147483657"/>
              <ac:spMk id="2" creationId="{BDDAE4BD-7578-A94C-D568-BC3A4125E351}"/>
            </ac:spMkLst>
          </pc:spChg>
          <pc:spChg chg="mod">
            <ac:chgData name="taghreed.musmar@gmail.com" userId="298ed8388368da21" providerId="LiveId" clId="{11BCC1EB-5A6D-4186-A1FA-86D957FEB30B}" dt="2023-05-29T17:40:21.765" v="747"/>
            <ac:spMkLst>
              <pc:docMk/>
              <pc:sldMasterMk cId="809433037" sldId="2147483648"/>
              <pc:sldLayoutMk cId="572330870" sldId="2147483657"/>
              <ac:spMk id="3" creationId="{64AC0972-75DD-375E-041A-F39D3C964E19}"/>
            </ac:spMkLst>
          </pc:spChg>
          <pc:spChg chg="mod">
            <ac:chgData name="taghreed.musmar@gmail.com" userId="298ed8388368da21" providerId="LiveId" clId="{11BCC1EB-5A6D-4186-A1FA-86D957FEB30B}" dt="2023-05-29T17:40:21.765" v="747"/>
            <ac:spMkLst>
              <pc:docMk/>
              <pc:sldMasterMk cId="809433037" sldId="2147483648"/>
              <pc:sldLayoutMk cId="572330870" sldId="2147483657"/>
              <ac:spMk id="4" creationId="{E54DF6A2-97C6-C90D-B442-44FC5F4C83C5}"/>
            </ac:spMkLst>
          </pc:spChg>
        </pc:sldLayoutChg>
        <pc:sldLayoutChg chg="modSp">
          <pc:chgData name="taghreed.musmar@gmail.com" userId="298ed8388368da21" providerId="LiveId" clId="{11BCC1EB-5A6D-4186-A1FA-86D957FEB30B}" dt="2023-05-29T17:40:21.765" v="747"/>
          <pc:sldLayoutMkLst>
            <pc:docMk/>
            <pc:sldMasterMk cId="809433037" sldId="2147483648"/>
            <pc:sldLayoutMk cId="4141681806" sldId="2147483659"/>
          </pc:sldLayoutMkLst>
          <pc:spChg chg="mod">
            <ac:chgData name="taghreed.musmar@gmail.com" userId="298ed8388368da21" providerId="LiveId" clId="{11BCC1EB-5A6D-4186-A1FA-86D957FEB30B}" dt="2023-05-29T17:40:21.765" v="747"/>
            <ac:spMkLst>
              <pc:docMk/>
              <pc:sldMasterMk cId="809433037" sldId="2147483648"/>
              <pc:sldLayoutMk cId="4141681806" sldId="2147483659"/>
              <ac:spMk id="2" creationId="{434BB672-BC2B-307D-0AA9-82CDE7131B81}"/>
            </ac:spMkLst>
          </pc:spChg>
          <pc:spChg chg="mod">
            <ac:chgData name="taghreed.musmar@gmail.com" userId="298ed8388368da21" providerId="LiveId" clId="{11BCC1EB-5A6D-4186-A1FA-86D957FEB30B}" dt="2023-05-29T17:40:21.765" v="747"/>
            <ac:spMkLst>
              <pc:docMk/>
              <pc:sldMasterMk cId="809433037" sldId="2147483648"/>
              <pc:sldLayoutMk cId="4141681806" sldId="2147483659"/>
              <ac:spMk id="3" creationId="{D504E19B-8D31-C75A-341E-D581087FCB51}"/>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489E-A4D1-59A7-9DCD-DBBE51F23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DAF7DE-6F78-FC34-EE5F-CAA2B2E5919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F9228-9A3F-C0B8-E680-1607868F6209}"/>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61F7802A-94B1-DB1C-BAA8-3B66192B4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82B54-F6D5-2EEB-B9D6-AEED18AA4882}"/>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33300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0F2F-DEF2-C3A6-1E46-F5315E749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DEB778-CAC1-97C3-24C9-CD5A2F966F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69D86-BE1E-6FF3-BF59-13059FF301C0}"/>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95571019-FCC6-FA01-18C5-08A6D0BBD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34838-2BA3-4409-6554-4D51648781E2}"/>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372586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BB672-BC2B-307D-0AA9-82CDE7131B8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4E19B-8D31-C75A-341E-D581087FCB5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FADF6-20B5-C783-6DBC-CD46FDAB0CB3}"/>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4D52A407-1417-7F24-8FE8-76979B8FE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5F44E-8B79-F965-5F0F-21B4F18CCFAB}"/>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41416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04C6-D54A-B77C-B39E-B02D8EC4B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4EA77-C7AC-0ACE-DE21-A0F5B3D71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90477-21A7-512B-E138-D10DB7173183}"/>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104067A5-EC6A-95D0-C0DE-11A74F73C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E95F9-5706-15C9-2759-94D328028C09}"/>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41718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26A-8FB6-A25A-34BD-A0DC8194783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7E82D9-2683-4E14-5F0C-F6FB531CAD9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4A442-C7EC-4EC4-69EA-BDDE53F4CD61}"/>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FA2B2214-734B-224F-9712-E7DA99CC6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A01AD-B97E-FF8C-9324-ECC6F7C2F9F6}"/>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48612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1840-B54E-95E6-665E-E238E82BB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730ED-B50A-B24B-D103-FF5AF439A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FB974-4BCD-AFFE-492E-291B63245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37F33-0A86-CC04-3E63-4FE0C735435B}"/>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6" name="Footer Placeholder 5">
            <a:extLst>
              <a:ext uri="{FF2B5EF4-FFF2-40B4-BE49-F238E27FC236}">
                <a16:creationId xmlns:a16="http://schemas.microsoft.com/office/drawing/2014/main" id="{8ECEB82E-7A17-17CE-939F-54E09824C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E1D39-93B6-16FE-95FE-FA30D998393E}"/>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82208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614D-43CC-71D6-D444-CD6576FF5B5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498DD-7277-D057-62A1-B7017376E31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653E-D65F-A9D8-D86F-8F52D6F524A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F6762-ACB5-3109-5633-1D0AC0FAC75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D58D6-3A96-69D9-8B06-B291C89CCF5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E8BFF-D126-8228-D9F8-3B1C8653931A}"/>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8" name="Footer Placeholder 7">
            <a:extLst>
              <a:ext uri="{FF2B5EF4-FFF2-40B4-BE49-F238E27FC236}">
                <a16:creationId xmlns:a16="http://schemas.microsoft.com/office/drawing/2014/main" id="{51BE1567-C338-EF3F-437C-86EF61D09D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2B93C-07A4-048B-0020-8617E0FFA9C7}"/>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209545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EF5-D2E0-6AA8-6A43-87A85F2A8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ABEF5-0243-4F06-1254-AF299C05D4D6}"/>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4" name="Footer Placeholder 3">
            <a:extLst>
              <a:ext uri="{FF2B5EF4-FFF2-40B4-BE49-F238E27FC236}">
                <a16:creationId xmlns:a16="http://schemas.microsoft.com/office/drawing/2014/main" id="{5538B340-D4B9-4679-BE8C-11AF80813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3D572-3277-7A88-6B6B-994C8F7CDB90}"/>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294564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5989F-6786-2274-8A9F-C6B5DD4AD0AB}"/>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3" name="Footer Placeholder 2">
            <a:extLst>
              <a:ext uri="{FF2B5EF4-FFF2-40B4-BE49-F238E27FC236}">
                <a16:creationId xmlns:a16="http://schemas.microsoft.com/office/drawing/2014/main" id="{E1A2F486-A60E-786C-D20C-86574106DD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A3935B-5ACF-F247-74B2-A0C0E0BEF432}"/>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203056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A76C-4316-0243-AD40-428C7358D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F2983E-D7B3-AFDE-420A-EC12C4435C7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6FA0C5-7B97-773D-6A16-2A325408AB1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59E3C-8982-7E60-2772-FFA810BE22F5}"/>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6" name="Footer Placeholder 5">
            <a:extLst>
              <a:ext uri="{FF2B5EF4-FFF2-40B4-BE49-F238E27FC236}">
                <a16:creationId xmlns:a16="http://schemas.microsoft.com/office/drawing/2014/main" id="{FC5753AA-9990-4770-64DF-C7269366C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FCB4B-0465-BCCA-F1EA-3A9481F1AD82}"/>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420515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E4BD-7578-A94C-D568-BC3A4125E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AC0972-75DD-375E-041A-F39D3C964E19}"/>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54DF6A2-97C6-C90D-B442-44FC5F4C83C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22E68-BEBA-FB66-3D44-039E6DBD1D11}"/>
              </a:ext>
            </a:extLst>
          </p:cNvPr>
          <p:cNvSpPr>
            <a:spLocks noGrp="1"/>
          </p:cNvSpPr>
          <p:nvPr>
            <p:ph type="dt" sz="half" idx="10"/>
          </p:nvPr>
        </p:nvSpPr>
        <p:spPr/>
        <p:txBody>
          <a:bodyPr/>
          <a:lstStyle/>
          <a:p>
            <a:fld id="{FD18FEE3-0CF1-47B4-B459-B1740F6FFFC9}" type="datetimeFigureOut">
              <a:rPr lang="en-US" smtClean="0"/>
              <a:t>5/29/2023</a:t>
            </a:fld>
            <a:endParaRPr lang="en-US"/>
          </a:p>
        </p:txBody>
      </p:sp>
      <p:sp>
        <p:nvSpPr>
          <p:cNvPr id="6" name="Footer Placeholder 5">
            <a:extLst>
              <a:ext uri="{FF2B5EF4-FFF2-40B4-BE49-F238E27FC236}">
                <a16:creationId xmlns:a16="http://schemas.microsoft.com/office/drawing/2014/main" id="{DFEE36CE-A6D9-B4A8-CA6E-DEB86F1A9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393C4-9470-DB52-6C6C-EAC325091B27}"/>
              </a:ext>
            </a:extLst>
          </p:cNvPr>
          <p:cNvSpPr>
            <a:spLocks noGrp="1"/>
          </p:cNvSpPr>
          <p:nvPr>
            <p:ph type="sldNum" sz="quarter" idx="12"/>
          </p:nvPr>
        </p:nvSpPr>
        <p:spPr/>
        <p:txBody>
          <a:bodyPr/>
          <a:lstStyle/>
          <a:p>
            <a:fld id="{EB223A1A-28F1-44A4-9CD3-D0ECDDC0B0F9}" type="slidenum">
              <a:rPr lang="en-US" smtClean="0"/>
              <a:t>‹#›</a:t>
            </a:fld>
            <a:endParaRPr lang="en-US"/>
          </a:p>
        </p:txBody>
      </p:sp>
    </p:spTree>
    <p:extLst>
      <p:ext uri="{BB962C8B-B14F-4D97-AF65-F5344CB8AC3E}">
        <p14:creationId xmlns:p14="http://schemas.microsoft.com/office/powerpoint/2010/main" val="57233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0D0734-C590-C57A-DD7B-FA66A3E96E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88220-C623-B3EF-F432-3A7CDD216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091EF-674D-3310-1EA6-98BF6280A96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8FEE3-0CF1-47B4-B459-B1740F6FFFC9}" type="datetimeFigureOut">
              <a:rPr lang="en-US" smtClean="0"/>
              <a:t>5/29/2023</a:t>
            </a:fld>
            <a:endParaRPr lang="en-US"/>
          </a:p>
        </p:txBody>
      </p:sp>
      <p:sp>
        <p:nvSpPr>
          <p:cNvPr id="5" name="Footer Placeholder 4">
            <a:extLst>
              <a:ext uri="{FF2B5EF4-FFF2-40B4-BE49-F238E27FC236}">
                <a16:creationId xmlns:a16="http://schemas.microsoft.com/office/drawing/2014/main" id="{1C59CF85-4F60-7B87-BB26-D9668B0CF62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933803-4ED7-0271-4E96-A0A840852C9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23A1A-28F1-44A4-9CD3-D0ECDDC0B0F9}" type="slidenum">
              <a:rPr lang="en-US" smtClean="0"/>
              <a:t>‹#›</a:t>
            </a:fld>
            <a:endParaRPr lang="en-US"/>
          </a:p>
        </p:txBody>
      </p:sp>
    </p:spTree>
    <p:extLst>
      <p:ext uri="{BB962C8B-B14F-4D97-AF65-F5344CB8AC3E}">
        <p14:creationId xmlns:p14="http://schemas.microsoft.com/office/powerpoint/2010/main" val="80943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s://austria-forum.org/af/Geography/Asia/Jordan/Pictures/Petra/Tourists" TargetMode="Externa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479C7F4-B0A5-F42D-21BD-DF3457EDD8D0}"/>
              </a:ext>
            </a:extLst>
          </p:cNvPr>
          <p:cNvPicPr>
            <a:picLocks noChangeAspect="1"/>
          </p:cNvPicPr>
          <p:nvPr/>
        </p:nvPicPr>
        <p:blipFill rotWithShape="1">
          <a:blip r:embed="rId2"/>
          <a:srcRect r="6940" b="-1"/>
          <a:stretch/>
        </p:blipFill>
        <p:spPr>
          <a:xfrm>
            <a:off x="2522357" y="10"/>
            <a:ext cx="9669643" cy="6857991"/>
          </a:xfrm>
          <a:prstGeom prst="rect">
            <a:avLst/>
          </a:prstGeom>
        </p:spPr>
      </p:pic>
      <p:sp>
        <p:nvSpPr>
          <p:cNvPr id="54"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C4EC01-2CE7-F15A-A1DC-629FDD8C9EC3}"/>
              </a:ext>
            </a:extLst>
          </p:cNvPr>
          <p:cNvSpPr>
            <a:spLocks noGrp="1"/>
          </p:cNvSpPr>
          <p:nvPr>
            <p:ph type="ctrTitle"/>
          </p:nvPr>
        </p:nvSpPr>
        <p:spPr>
          <a:xfrm>
            <a:off x="952229" y="743447"/>
            <a:ext cx="3973385" cy="3692028"/>
          </a:xfrm>
          <a:noFill/>
        </p:spPr>
        <p:txBody>
          <a:bodyPr>
            <a:normAutofit/>
          </a:bodyPr>
          <a:lstStyle/>
          <a:p>
            <a:pPr algn="l"/>
            <a:r>
              <a:rPr lang="ar-IQ" sz="5200"/>
              <a:t>مدينة البتراء </a:t>
            </a:r>
            <a:endParaRPr lang="en-US" sz="5200"/>
          </a:p>
        </p:txBody>
      </p:sp>
      <p:sp>
        <p:nvSpPr>
          <p:cNvPr id="3" name="Subtitle 2">
            <a:extLst>
              <a:ext uri="{FF2B5EF4-FFF2-40B4-BE49-F238E27FC236}">
                <a16:creationId xmlns:a16="http://schemas.microsoft.com/office/drawing/2014/main" id="{9E26C18D-742F-E7CC-8872-C5BFF5A3A84D}"/>
              </a:ext>
            </a:extLst>
          </p:cNvPr>
          <p:cNvSpPr>
            <a:spLocks noGrp="1"/>
          </p:cNvSpPr>
          <p:nvPr>
            <p:ph type="subTitle" idx="1"/>
          </p:nvPr>
        </p:nvSpPr>
        <p:spPr>
          <a:xfrm>
            <a:off x="1378607" y="4629235"/>
            <a:ext cx="3973387" cy="1485319"/>
          </a:xfrm>
          <a:noFill/>
        </p:spPr>
        <p:txBody>
          <a:bodyPr>
            <a:normAutofit/>
          </a:bodyPr>
          <a:lstStyle/>
          <a:p>
            <a:pPr algn="l"/>
            <a:r>
              <a:rPr lang="ar-IQ" dirty="0">
                <a:latin typeface="Arial" panose="020B0604020202020204" pitchFamily="34" charset="0"/>
                <a:cs typeface="Arial" panose="020B0604020202020204" pitchFamily="34" charset="0"/>
              </a:rPr>
              <a:t>الطالبة مايا عرفات</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BD0A0-56C6-4563-E0F0-E65A95785AEC}"/>
              </a:ext>
            </a:extLst>
          </p:cNvPr>
          <p:cNvSpPr>
            <a:spLocks noGrp="1"/>
          </p:cNvSpPr>
          <p:nvPr>
            <p:ph type="title"/>
          </p:nvPr>
        </p:nvSpPr>
        <p:spPr>
          <a:xfrm>
            <a:off x="793661" y="386931"/>
            <a:ext cx="10066123" cy="1298448"/>
          </a:xfrm>
        </p:spPr>
        <p:txBody>
          <a:bodyPr anchor="b">
            <a:normAutofit/>
          </a:bodyPr>
          <a:lstStyle/>
          <a:p>
            <a:pPr rtl="1"/>
            <a:r>
              <a:rPr lang="ar-IQ" sz="4800"/>
              <a:t>تاريخ البتراء</a:t>
            </a:r>
            <a:endParaRPr lang="en-US" sz="4800"/>
          </a:p>
        </p:txBody>
      </p:sp>
      <p:sp>
        <p:nvSpPr>
          <p:cNvPr id="47" name="Rectangle 4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F4DB05-D963-9CC0-E054-02EBC63582EB}"/>
              </a:ext>
            </a:extLst>
          </p:cNvPr>
          <p:cNvSpPr>
            <a:spLocks noGrp="1"/>
          </p:cNvSpPr>
          <p:nvPr>
            <p:ph idx="1"/>
          </p:nvPr>
        </p:nvSpPr>
        <p:spPr>
          <a:xfrm>
            <a:off x="793661" y="2599509"/>
            <a:ext cx="4530899" cy="3639451"/>
          </a:xfrm>
        </p:spPr>
        <p:txBody>
          <a:bodyPr anchor="ctr">
            <a:normAutofit/>
          </a:bodyPr>
          <a:lstStyle/>
          <a:p>
            <a:pPr marL="0" indent="0" rtl="1">
              <a:buNone/>
            </a:pPr>
            <a:r>
              <a:rPr lang="ar-IQ" sz="1900">
                <a:latin typeface="Simplified Arabic" panose="02020603050405020304" pitchFamily="18" charset="-78"/>
                <a:cs typeface="Simplified Arabic" panose="02020603050405020304" pitchFamily="18" charset="-78"/>
              </a:rPr>
              <a:t>البتراء مثال فريد لأعرق حضارة عربية ( حضارة الأنباط)، حيث قام العرب الأنباط بنحتها من الصخر منذ أكثر من 2000 عام، وهي تعد إحدى عجائب الدنيا السبع الجديدة وشاهدة على أكثر الحضارات العربية القديمة ثراء وإبداعا، تم اكتشاف البتراء عام 1812 م على يدي المستشرق السويسري يوهان لودفيج بركهارت، من خلال رحلة استكشافية في كل من بلاد الشام ومصر والجزيرة العربية لحساب الجمعية الجغرافية الملكية البريطانية، لذلك يطلق العديد من العلماء والمستشرقين على البتراء " بالمدينة الضائعة" وذلك لتأخر إظهارها إلى العالم، وقد وصفها الشاعر الانجليزي بيرجن بأنها المدينة الشرقية المذهلة، المدينة الوردية التي لا مثيل لها.</a:t>
            </a:r>
          </a:p>
        </p:txBody>
      </p:sp>
      <p:pic>
        <p:nvPicPr>
          <p:cNvPr id="4" name="Picture 3">
            <a:extLst>
              <a:ext uri="{FF2B5EF4-FFF2-40B4-BE49-F238E27FC236}">
                <a16:creationId xmlns:a16="http://schemas.microsoft.com/office/drawing/2014/main" id="{E9443FA9-0072-2550-CBC1-32DB81E19B22}"/>
              </a:ext>
            </a:extLst>
          </p:cNvPr>
          <p:cNvPicPr>
            <a:picLocks noChangeAspect="1"/>
          </p:cNvPicPr>
          <p:nvPr/>
        </p:nvPicPr>
        <p:blipFill rotWithShape="1">
          <a:blip r:embed="rId2"/>
          <a:srcRect l="17435" r="26467"/>
          <a:stretch/>
        </p:blipFill>
        <p:spPr>
          <a:xfrm>
            <a:off x="6629535" y="2484255"/>
            <a:ext cx="3714272" cy="3714244"/>
          </a:xfrm>
          <a:prstGeom prst="rect">
            <a:avLst/>
          </a:prstGeom>
        </p:spPr>
      </p:pic>
      <p:sp>
        <p:nvSpPr>
          <p:cNvPr id="42" name="Rectangle 5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1" y="2313027"/>
            <a:ext cx="781700" cy="152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41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DBBD0A0-56C6-4563-E0F0-E65A95785AEC}"/>
              </a:ext>
            </a:extLst>
          </p:cNvPr>
          <p:cNvSpPr>
            <a:spLocks noGrp="1"/>
          </p:cNvSpPr>
          <p:nvPr>
            <p:ph type="title"/>
          </p:nvPr>
        </p:nvSpPr>
        <p:spPr>
          <a:xfrm>
            <a:off x="838201" y="365125"/>
            <a:ext cx="5393361" cy="1325563"/>
          </a:xfrm>
        </p:spPr>
        <p:txBody>
          <a:bodyPr>
            <a:normAutofit/>
          </a:bodyPr>
          <a:lstStyle/>
          <a:p>
            <a:pPr algn="ctr" rtl="1"/>
            <a:r>
              <a:rPr lang="ar-IQ" dirty="0"/>
              <a:t>موقع البتراء</a:t>
            </a:r>
            <a:endParaRPr lang="en-US" dirty="0"/>
          </a:p>
        </p:txBody>
      </p:sp>
      <p:sp>
        <p:nvSpPr>
          <p:cNvPr id="3" name="Content Placeholder 2">
            <a:extLst>
              <a:ext uri="{FF2B5EF4-FFF2-40B4-BE49-F238E27FC236}">
                <a16:creationId xmlns:a16="http://schemas.microsoft.com/office/drawing/2014/main" id="{48F4DB05-D963-9CC0-E054-02EBC63582EB}"/>
              </a:ext>
            </a:extLst>
          </p:cNvPr>
          <p:cNvSpPr>
            <a:spLocks noGrp="1"/>
          </p:cNvSpPr>
          <p:nvPr>
            <p:ph idx="1"/>
          </p:nvPr>
        </p:nvSpPr>
        <p:spPr>
          <a:xfrm>
            <a:off x="838201" y="1825625"/>
            <a:ext cx="5393361" cy="4351339"/>
          </a:xfrm>
        </p:spPr>
        <p:txBody>
          <a:bodyPr>
            <a:normAutofit/>
          </a:bodyPr>
          <a:lstStyle/>
          <a:p>
            <a:pPr marL="0" indent="0" algn="r" rtl="1">
              <a:lnSpc>
                <a:spcPct val="200000"/>
              </a:lnSpc>
              <a:buNone/>
            </a:pPr>
            <a:r>
              <a:rPr lang="ar-IQ" sz="1600" dirty="0">
                <a:latin typeface="Simplified Arabic" panose="02020603050405020304" pitchFamily="18" charset="-78"/>
                <a:cs typeface="Simplified Arabic" panose="02020603050405020304" pitchFamily="18" charset="-78"/>
              </a:rPr>
              <a:t>تقع مدينة البتراء في لواء البتراء التابع لمحافظة معان، على بعد 225 كيلومتر جنوب العاصمة الأردنية عمّان، وإلى الغرب من الطريق الصحراوي الذي يصل بين عمّان ومدينة العقبة على ساحل خليج العقبة. يقع اللواء في الجهة الغربية من مدينة معان مركز المحافظة، ويبعد عنها 36 كم. ويتواجد على امتداد سلسلة جبال الشراة المطلة على وادي عربة وطبيعتها الجغرافية المنحدرة والمحاطة بالجبال. تبلغ مساحة اللواء 900 كم2 ، أما مساحة المحمية الأثرية فتبلغ 264 كم2. وتُعتبر البتراء أحد مناطق هذا اللواء، ومركزه مدينة وادي موسى.</a:t>
            </a:r>
            <a:endParaRPr lang="en-US" sz="1600" dirty="0">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id="{B75C37A6-D8B7-FD22-5461-2D5480D6D1F3}"/>
              </a:ext>
            </a:extLst>
          </p:cNvPr>
          <p:cNvPicPr>
            <a:picLocks noChangeAspect="1"/>
          </p:cNvPicPr>
          <p:nvPr/>
        </p:nvPicPr>
        <p:blipFill rotWithShape="1">
          <a:blip r:embed="rId2"/>
          <a:srcRect l="11422" r="32480"/>
          <a:stretch/>
        </p:blipFill>
        <p:spPr>
          <a:xfrm>
            <a:off x="6374921" y="758514"/>
            <a:ext cx="5122239" cy="512223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3" y="687823"/>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2"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Tree>
    <p:extLst>
      <p:ext uri="{BB962C8B-B14F-4D97-AF65-F5344CB8AC3E}">
        <p14:creationId xmlns:p14="http://schemas.microsoft.com/office/powerpoint/2010/main" val="312528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BD0A0-56C6-4563-E0F0-E65A95785AEC}"/>
              </a:ext>
            </a:extLst>
          </p:cNvPr>
          <p:cNvSpPr>
            <a:spLocks noGrp="1"/>
          </p:cNvSpPr>
          <p:nvPr>
            <p:ph type="title"/>
          </p:nvPr>
        </p:nvSpPr>
        <p:spPr>
          <a:xfrm>
            <a:off x="1137035" y="603623"/>
            <a:ext cx="5323531" cy="1330843"/>
          </a:xfrm>
        </p:spPr>
        <p:txBody>
          <a:bodyPr vert="horz" lIns="91440" tIns="45720" rIns="91440" bIns="45720" rtlCol="0" anchor="ctr">
            <a:normAutofit/>
          </a:bodyPr>
          <a:lstStyle/>
          <a:p>
            <a:pPr algn="ctr"/>
            <a:r>
              <a:rPr lang="en-US" dirty="0"/>
              <a:t>جغرافيا البتراء</a:t>
            </a:r>
          </a:p>
        </p:txBody>
      </p:sp>
      <p:sp>
        <p:nvSpPr>
          <p:cNvPr id="6" name="TextBox 5">
            <a:extLst>
              <a:ext uri="{FF2B5EF4-FFF2-40B4-BE49-F238E27FC236}">
                <a16:creationId xmlns:a16="http://schemas.microsoft.com/office/drawing/2014/main" id="{09E483E5-335A-F4E0-0821-4F3A1EB745A8}"/>
              </a:ext>
            </a:extLst>
          </p:cNvPr>
          <p:cNvSpPr txBox="1"/>
          <p:nvPr/>
        </p:nvSpPr>
        <p:spPr>
          <a:xfrm>
            <a:off x="1137035" y="1700943"/>
            <a:ext cx="5066885" cy="3908587"/>
          </a:xfrm>
          <a:prstGeom prst="rect">
            <a:avLst/>
          </a:prstGeom>
        </p:spPr>
        <p:txBody>
          <a:bodyPr vert="horz" lIns="91440" tIns="45720" rIns="91440" bIns="45720" rtlCol="0">
            <a:noAutofit/>
          </a:bodyPr>
          <a:lstStyle/>
          <a:p>
            <a:pPr algn="r" rtl="1">
              <a:lnSpc>
                <a:spcPct val="160000"/>
              </a:lnSpc>
              <a:spcAft>
                <a:spcPts val="600"/>
              </a:spcAft>
            </a:pPr>
            <a:r>
              <a:rPr lang="en-US" sz="1600" dirty="0">
                <a:latin typeface="Simplified Arabic" panose="02020603050405020304" pitchFamily="18" charset="-78"/>
                <a:cs typeface="Simplified Arabic" panose="02020603050405020304" pitchFamily="18" charset="-78"/>
              </a:rPr>
              <a:t>تتميز مدينة البتراء بأنها مدينة محفورة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الحجر</a:t>
            </a:r>
            <a:r>
              <a:rPr lang="ar-IQ"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الرملي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الملون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صخور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جبال</a:t>
            </a:r>
            <a:r>
              <a:rPr lang="en-US" sz="1600" dirty="0">
                <a:latin typeface="Simplified Arabic" panose="02020603050405020304" pitchFamily="18" charset="-78"/>
                <a:cs typeface="Simplified Arabic" panose="02020603050405020304" pitchFamily="18" charset="-78"/>
              </a:rPr>
              <a:t> </a:t>
            </a:r>
            <a:r>
              <a:rPr lang="ar-IQ" sz="1600" dirty="0">
                <a:latin typeface="Simplified Arabic" panose="02020603050405020304" pitchFamily="18" charset="-78"/>
                <a:cs typeface="Simplified Arabic" panose="02020603050405020304" pitchFamily="18" charset="-78"/>
              </a:rPr>
              <a:t>وادي موسى </a:t>
            </a:r>
            <a:r>
              <a:rPr lang="en-US" sz="1600" dirty="0" err="1">
                <a:latin typeface="Simplified Arabic" panose="02020603050405020304" pitchFamily="18" charset="-78"/>
                <a:cs typeface="Simplified Arabic" panose="02020603050405020304" pitchFamily="18" charset="-78"/>
              </a:rPr>
              <a:t>الوردي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ولذا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سُميت</a:t>
            </a:r>
            <a:r>
              <a:rPr lang="en-US" sz="1600" dirty="0">
                <a:latin typeface="Simplified Arabic" panose="02020603050405020304" pitchFamily="18" charset="-78"/>
                <a:cs typeface="Simplified Arabic" panose="02020603050405020304" pitchFamily="18" charset="-78"/>
              </a:rPr>
              <a:t> بـ "</a:t>
            </a:r>
            <a:r>
              <a:rPr lang="en-US" sz="1600" dirty="0" err="1">
                <a:latin typeface="Simplified Arabic" panose="02020603050405020304" pitchFamily="18" charset="-78"/>
                <a:cs typeface="Simplified Arabic" panose="02020603050405020304" pitchFamily="18" charset="-78"/>
              </a:rPr>
              <a:t>المدينة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الوردية</a:t>
            </a:r>
            <a:r>
              <a:rPr lang="en-US" sz="1600" dirty="0">
                <a:latin typeface="Simplified Arabic" panose="02020603050405020304" pitchFamily="18" charset="-78"/>
                <a:cs typeface="Simplified Arabic" panose="02020603050405020304" pitchFamily="18" charset="-78"/>
              </a:rPr>
              <a:t>" و </a:t>
            </a:r>
            <a:r>
              <a:rPr lang="en-US" sz="1600" dirty="0" err="1">
                <a:latin typeface="Simplified Arabic" panose="02020603050405020304" pitchFamily="18" charset="-78"/>
                <a:cs typeface="Simplified Arabic" panose="02020603050405020304" pitchFamily="18" charset="-78"/>
              </a:rPr>
              <a:t>يمكن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للزائر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أن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يصل</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اليها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بواسطة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السيارة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وبعدها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يبدأ</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السير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بين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جنبات</a:t>
            </a:r>
            <a:r>
              <a:rPr lang="en-US" sz="1600" dirty="0">
                <a:latin typeface="Simplified Arabic" panose="02020603050405020304" pitchFamily="18" charset="-78"/>
                <a:cs typeface="Simplified Arabic" panose="02020603050405020304" pitchFamily="18" charset="-78"/>
              </a:rPr>
              <a:t> مدينة </a:t>
            </a:r>
            <a:r>
              <a:rPr lang="en-US" sz="1600" dirty="0" err="1">
                <a:latin typeface="Simplified Arabic" panose="02020603050405020304" pitchFamily="18" charset="-78"/>
                <a:cs typeface="Simplified Arabic" panose="02020603050405020304" pitchFamily="18" charset="-78"/>
              </a:rPr>
              <a:t>ضخمة</a:t>
            </a:r>
            <a:r>
              <a:rPr lang="en-US" sz="1600" dirty="0">
                <a:latin typeface="Simplified Arabic" panose="02020603050405020304" pitchFamily="18" charset="-78"/>
                <a:cs typeface="Simplified Arabic" panose="02020603050405020304" pitchFamily="18" charset="-78"/>
              </a:rPr>
              <a:t> محفورة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الصخر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ومختبئة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خلف</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حاجز</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منيع</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الجبال</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المتراصة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التي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بالكاد</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يسهل</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اختراقها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يطلق</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علية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اسم</a:t>
            </a:r>
            <a:r>
              <a:rPr lang="ar-IQ" sz="1600" dirty="0">
                <a:latin typeface="Simplified Arabic" panose="02020603050405020304" pitchFamily="18" charset="-78"/>
                <a:cs typeface="Simplified Arabic" panose="02020603050405020304" pitchFamily="18" charset="-78"/>
              </a:rPr>
              <a:t> </a:t>
            </a:r>
            <a:r>
              <a:rPr lang="ar-IQ" sz="1600" dirty="0" err="1">
                <a:latin typeface="Simplified Arabic" panose="02020603050405020304" pitchFamily="18" charset="-78"/>
                <a:cs typeface="Simplified Arabic" panose="02020603050405020304" pitchFamily="18" charset="-78"/>
              </a:rPr>
              <a:t>السيق</a:t>
            </a:r>
            <a:endParaRPr lang="en-US" sz="1600" dirty="0">
              <a:latin typeface="Simplified Arabic" panose="02020603050405020304" pitchFamily="18" charset="-78"/>
              <a:cs typeface="Simplified Arabic" panose="02020603050405020304" pitchFamily="18" charset="-78"/>
            </a:endParaRPr>
          </a:p>
          <a:p>
            <a:pPr algn="r" rtl="1">
              <a:lnSpc>
                <a:spcPct val="160000"/>
              </a:lnSpc>
              <a:spcAft>
                <a:spcPts val="600"/>
              </a:spcAft>
            </a:pPr>
            <a:br>
              <a:rPr lang="en-US" sz="1600" dirty="0">
                <a:latin typeface="Simplified Arabic" panose="02020603050405020304" pitchFamily="18" charset="-78"/>
                <a:cs typeface="Simplified Arabic" panose="02020603050405020304" pitchFamily="18" charset="-78"/>
              </a:rPr>
            </a:br>
            <a:r>
              <a:rPr lang="en-US" sz="1600" dirty="0" err="1">
                <a:latin typeface="Simplified Arabic" panose="02020603050405020304" pitchFamily="18" charset="-78"/>
                <a:cs typeface="Simplified Arabic" panose="02020603050405020304" pitchFamily="18" charset="-78"/>
              </a:rPr>
              <a:t>من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أهم</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المظاهر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الجيولوجية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مناطق</a:t>
            </a:r>
            <a:r>
              <a:rPr lang="en-US" sz="1600" dirty="0">
                <a:latin typeface="Simplified Arabic" panose="02020603050405020304" pitchFamily="18" charset="-78"/>
                <a:cs typeface="Simplified Arabic" panose="02020603050405020304" pitchFamily="18" charset="-78"/>
              </a:rPr>
              <a:t> البتراء؛ </a:t>
            </a:r>
            <a:r>
              <a:rPr lang="en-US" sz="1600" dirty="0" err="1">
                <a:latin typeface="Simplified Arabic" panose="02020603050405020304" pitchFamily="18" charset="-78"/>
                <a:cs typeface="Simplified Arabic" panose="02020603050405020304" pitchFamily="18" charset="-78"/>
              </a:rPr>
              <a:t>التكشفات</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الصخرية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والتي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تبين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معظم</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الفترات</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والعصور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والأعمار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على</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السلم</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الجيولوجي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لتأثر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المنطقة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بعمليات</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تكتونية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ناجمة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عن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حركة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انفتاح</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وتوسع</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صدع</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البحر</a:t>
            </a:r>
            <a:r>
              <a:rPr lang="en-US" sz="1600" dirty="0">
                <a:latin typeface="Simplified Arabic" panose="02020603050405020304" pitchFamily="18" charset="-78"/>
                <a:cs typeface="Simplified Arabic" panose="02020603050405020304" pitchFamily="18" charset="-78"/>
              </a:rPr>
              <a:t> </a:t>
            </a:r>
            <a:r>
              <a:rPr lang="ar-IQ" sz="1600" dirty="0">
                <a:latin typeface="Simplified Arabic" panose="02020603050405020304" pitchFamily="18" charset="-78"/>
                <a:cs typeface="Simplified Arabic" panose="02020603050405020304" pitchFamily="18" charset="-78"/>
              </a:rPr>
              <a:t>الميت </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حيث</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تتكشف</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صخور</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القاعدة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الجرانيت</a:t>
            </a:r>
            <a:r>
              <a:rPr lang="ar-IQ" sz="1600" dirty="0" err="1">
                <a:latin typeface="Simplified Arabic" panose="02020603050405020304" pitchFamily="18" charset="-78"/>
                <a:cs typeface="Simplified Arabic" panose="02020603050405020304" pitchFamily="18" charset="-78"/>
              </a:rPr>
              <a:t>ية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في</a:t>
            </a:r>
            <a:r>
              <a:rPr lang="en-US" sz="1600" dirty="0">
                <a:latin typeface="Simplified Arabic" panose="02020603050405020304" pitchFamily="18" charset="-78"/>
                <a:cs typeface="Simplified Arabic" panose="02020603050405020304" pitchFamily="18" charset="-78"/>
              </a:rPr>
              <a:t> وادي </a:t>
            </a:r>
            <a:r>
              <a:rPr lang="en-US" sz="1600" dirty="0" err="1">
                <a:latin typeface="Simplified Arabic" panose="02020603050405020304" pitchFamily="18" charset="-78"/>
                <a:cs typeface="Simplified Arabic" panose="02020603050405020304" pitchFamily="18" charset="-78"/>
              </a:rPr>
              <a:t>نملة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شمال</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غرب</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منطقة</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بيضاء</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البترا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والتي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تعود</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إلى</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فترات</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ما</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قبل</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الكامبري</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بعمر</a:t>
            </a:r>
            <a:r>
              <a:rPr lang="en-US" sz="1600" dirty="0">
                <a:latin typeface="Simplified Arabic" panose="02020603050405020304" pitchFamily="18" charset="-78"/>
                <a:cs typeface="Simplified Arabic" panose="02020603050405020304" pitchFamily="18" charset="-78"/>
              </a:rPr>
              <a:t> 650 </a:t>
            </a:r>
            <a:r>
              <a:rPr lang="en-US" sz="1600" dirty="0" err="1">
                <a:latin typeface="Simplified Arabic" panose="02020603050405020304" pitchFamily="18" charset="-78"/>
                <a:cs typeface="Simplified Arabic" panose="02020603050405020304" pitchFamily="18" charset="-78"/>
              </a:rPr>
              <a:t>مليون</a:t>
            </a:r>
            <a:r>
              <a:rPr lang="en-US" sz="1600" dirty="0">
                <a:latin typeface="Simplified Arabic" panose="02020603050405020304" pitchFamily="18" charset="-78"/>
                <a:cs typeface="Simplified Arabic" panose="02020603050405020304" pitchFamily="18" charset="-78"/>
              </a:rPr>
              <a:t> </a:t>
            </a:r>
            <a:r>
              <a:rPr lang="en-US" sz="1600" dirty="0" err="1">
                <a:latin typeface="Simplified Arabic" panose="02020603050405020304" pitchFamily="18" charset="-78"/>
                <a:cs typeface="Simplified Arabic" panose="02020603050405020304" pitchFamily="18" charset="-78"/>
              </a:rPr>
              <a:t>سنة</a:t>
            </a:r>
            <a:r>
              <a:rPr lang="en-US" sz="1600" dirty="0">
                <a:latin typeface="Simplified Arabic" panose="02020603050405020304" pitchFamily="18" charset="-78"/>
                <a:cs typeface="Simplified Arabic" panose="02020603050405020304" pitchFamily="18" charset="-78"/>
              </a:rPr>
              <a:t>.</a:t>
            </a:r>
          </a:p>
        </p:txBody>
      </p:sp>
      <p:sp>
        <p:nvSpPr>
          <p:cNvPr id="35" name="Freeform: Shape 28">
            <a:extLst>
              <a:ext uri="{FF2B5EF4-FFF2-40B4-BE49-F238E27FC236}">
                <a16:creationId xmlns:a16="http://schemas.microsoft.com/office/drawing/2014/main" id="{5C27D684-2832-41BD-AC29-838243B80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4213" y="0"/>
            <a:ext cx="5217787" cy="6858000"/>
          </a:xfrm>
          <a:custGeom>
            <a:avLst/>
            <a:gdLst>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265072 w 4897678"/>
              <a:gd name="connsiteY84" fmla="*/ 352797 h 6858000"/>
              <a:gd name="connsiteX85" fmla="*/ 1275970 w 4897678"/>
              <a:gd name="connsiteY85" fmla="*/ 206812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265072 w 4897678"/>
              <a:gd name="connsiteY84" fmla="*/ 352797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260447 w 4897678"/>
              <a:gd name="connsiteY83" fmla="*/ 449658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03453 w 4897678"/>
              <a:gd name="connsiteY82" fmla="*/ 554481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0408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79125 w 4897678"/>
              <a:gd name="connsiteY87" fmla="*/ 127605 h 6858000"/>
              <a:gd name="connsiteX88" fmla="*/ 1290126 w 4897678"/>
              <a:gd name="connsiteY88" fmla="*/ 68981 h 6858000"/>
              <a:gd name="connsiteX89" fmla="*/ 1296403 w 4897678"/>
              <a:gd name="connsiteY89" fmla="*/ 57111 h 6858000"/>
              <a:gd name="connsiteX90" fmla="*/ 1319538 w 4897678"/>
              <a:gd name="connsiteY90" fmla="*/ 13130 h 6858000"/>
              <a:gd name="connsiteX91" fmla="*/ 1321253 w 4897678"/>
              <a:gd name="connsiteY91"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279582 w 4897678"/>
              <a:gd name="connsiteY86" fmla="*/ 140400 h 6858000"/>
              <a:gd name="connsiteX87" fmla="*/ 1290126 w 4897678"/>
              <a:gd name="connsiteY87" fmla="*/ 68981 h 6858000"/>
              <a:gd name="connsiteX88" fmla="*/ 1296403 w 4897678"/>
              <a:gd name="connsiteY88" fmla="*/ 57111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290126 w 4897678"/>
              <a:gd name="connsiteY87" fmla="*/ 68981 h 6858000"/>
              <a:gd name="connsiteX88" fmla="*/ 1296403 w 4897678"/>
              <a:gd name="connsiteY88" fmla="*/ 57111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290126 w 4897678"/>
              <a:gd name="connsiteY87" fmla="*/ 68981 h 6858000"/>
              <a:gd name="connsiteX88" fmla="*/ 1481070 w 4897678"/>
              <a:gd name="connsiteY88" fmla="*/ 69025 h 6858000"/>
              <a:gd name="connsiteX89" fmla="*/ 1319538 w 4897678"/>
              <a:gd name="connsiteY89" fmla="*/ 13130 h 6858000"/>
              <a:gd name="connsiteX90" fmla="*/ 1321253 w 4897678"/>
              <a:gd name="connsiteY90" fmla="*/ 0 h 6858000"/>
              <a:gd name="connsiteX0" fmla="*/ 1321253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319538 w 4897678"/>
              <a:gd name="connsiteY89" fmla="*/ 13130 h 6858000"/>
              <a:gd name="connsiteX90" fmla="*/ 1321253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319538 w 4897678"/>
              <a:gd name="connsiteY89" fmla="*/ 13130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49802 w 4897678"/>
              <a:gd name="connsiteY83" fmla="*/ 431787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73630 w 4897678"/>
              <a:gd name="connsiteY83" fmla="*/ 455615 h 6858000"/>
              <a:gd name="connsiteX84" fmla="*/ 1384212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790693 w 4897678"/>
              <a:gd name="connsiteY39" fmla="*/ 5023013 h 6858000"/>
              <a:gd name="connsiteX40" fmla="*/ 916267 w 4897678"/>
              <a:gd name="connsiteY40" fmla="*/ 4639226 h 6858000"/>
              <a:gd name="connsiteX41" fmla="*/ 960970 w 4897678"/>
              <a:gd name="connsiteY41" fmla="*/ 4458968 h 6858000"/>
              <a:gd name="connsiteX42" fmla="*/ 974467 w 4897678"/>
              <a:gd name="connsiteY42" fmla="*/ 4400454 h 6858000"/>
              <a:gd name="connsiteX43" fmla="*/ 1019252 w 4897678"/>
              <a:gd name="connsiteY43" fmla="*/ 4326337 h 6858000"/>
              <a:gd name="connsiteX44" fmla="*/ 1097435 w 4897678"/>
              <a:gd name="connsiteY44" fmla="*/ 4004432 h 6858000"/>
              <a:gd name="connsiteX45" fmla="*/ 1115477 w 4897678"/>
              <a:gd name="connsiteY45" fmla="*/ 3887430 h 6858000"/>
              <a:gd name="connsiteX46" fmla="*/ 1129980 w 4897678"/>
              <a:gd name="connsiteY46" fmla="*/ 3841018 h 6858000"/>
              <a:gd name="connsiteX47" fmla="*/ 1128054 w 4897678"/>
              <a:gd name="connsiteY47" fmla="*/ 3833633 h 6858000"/>
              <a:gd name="connsiteX48" fmla="*/ 1144766 w 4897678"/>
              <a:gd name="connsiteY48" fmla="*/ 3703595 h 6858000"/>
              <a:gd name="connsiteX49" fmla="*/ 1146269 w 4897678"/>
              <a:gd name="connsiteY49" fmla="*/ 3675779 h 6858000"/>
              <a:gd name="connsiteX50" fmla="*/ 1145250 w 4897678"/>
              <a:gd name="connsiteY50" fmla="*/ 3673177 h 6858000"/>
              <a:gd name="connsiteX51" fmla="*/ 1145144 w 4897678"/>
              <a:gd name="connsiteY51" fmla="*/ 3399727 h 6858000"/>
              <a:gd name="connsiteX52" fmla="*/ 1153102 w 4897678"/>
              <a:gd name="connsiteY52" fmla="*/ 3022588 h 6858000"/>
              <a:gd name="connsiteX53" fmla="*/ 1187493 w 4897678"/>
              <a:gd name="connsiteY53" fmla="*/ 2780324 h 6858000"/>
              <a:gd name="connsiteX54" fmla="*/ 1174471 w 4897678"/>
              <a:gd name="connsiteY54" fmla="*/ 2636046 h 6858000"/>
              <a:gd name="connsiteX55" fmla="*/ 1173030 w 4897678"/>
              <a:gd name="connsiteY55" fmla="*/ 2517573 h 6858000"/>
              <a:gd name="connsiteX56" fmla="*/ 1179971 w 4897678"/>
              <a:gd name="connsiteY56" fmla="*/ 2259305 h 6858000"/>
              <a:gd name="connsiteX57" fmla="*/ 1180091 w 4897678"/>
              <a:gd name="connsiteY57" fmla="*/ 2154737 h 6858000"/>
              <a:gd name="connsiteX58" fmla="*/ 1173497 w 4897678"/>
              <a:gd name="connsiteY58" fmla="*/ 2118139 h 6858000"/>
              <a:gd name="connsiteX59" fmla="*/ 1168754 w 4897678"/>
              <a:gd name="connsiteY59" fmla="*/ 2064932 h 6858000"/>
              <a:gd name="connsiteX60" fmla="*/ 1175360 w 4897678"/>
              <a:gd name="connsiteY60" fmla="*/ 2031780 h 6858000"/>
              <a:gd name="connsiteX61" fmla="*/ 1175420 w 4897678"/>
              <a:gd name="connsiteY61" fmla="*/ 2025741 h 6858000"/>
              <a:gd name="connsiteX62" fmla="*/ 1192392 w 4897678"/>
              <a:gd name="connsiteY62" fmla="*/ 1985855 h 6858000"/>
              <a:gd name="connsiteX63" fmla="*/ 1240537 w 4897678"/>
              <a:gd name="connsiteY63" fmla="*/ 1810891 h 6858000"/>
              <a:gd name="connsiteX64" fmla="*/ 1262324 w 4897678"/>
              <a:gd name="connsiteY64" fmla="*/ 1680343 h 6858000"/>
              <a:gd name="connsiteX65" fmla="*/ 1264475 w 4897678"/>
              <a:gd name="connsiteY65" fmla="*/ 1634781 h 6858000"/>
              <a:gd name="connsiteX66" fmla="*/ 1268425 w 4897678"/>
              <a:gd name="connsiteY66" fmla="*/ 1558391 h 6858000"/>
              <a:gd name="connsiteX67" fmla="*/ 1263100 w 4897678"/>
              <a:gd name="connsiteY67" fmla="*/ 1489998 h 6858000"/>
              <a:gd name="connsiteX68" fmla="*/ 1286195 w 4897678"/>
              <a:gd name="connsiteY68" fmla="*/ 1421105 h 6858000"/>
              <a:gd name="connsiteX69" fmla="*/ 1298315 w 4897678"/>
              <a:gd name="connsiteY69" fmla="*/ 1361656 h 6858000"/>
              <a:gd name="connsiteX70" fmla="*/ 1294008 w 4897678"/>
              <a:gd name="connsiteY70" fmla="*/ 1357170 h 6858000"/>
              <a:gd name="connsiteX71" fmla="*/ 1295031 w 4897678"/>
              <a:gd name="connsiteY71" fmla="*/ 1349556 h 6858000"/>
              <a:gd name="connsiteX72" fmla="*/ 1301170 w 4897678"/>
              <a:gd name="connsiteY72" fmla="*/ 1345177 h 6858000"/>
              <a:gd name="connsiteX73" fmla="*/ 1337115 w 4897678"/>
              <a:gd name="connsiteY73" fmla="*/ 1249089 h 6858000"/>
              <a:gd name="connsiteX74" fmla="*/ 1335308 w 4897678"/>
              <a:gd name="connsiteY74" fmla="*/ 1164961 h 6858000"/>
              <a:gd name="connsiteX75" fmla="*/ 1365049 w 4897678"/>
              <a:gd name="connsiteY75" fmla="*/ 1102487 h 6858000"/>
              <a:gd name="connsiteX76" fmla="*/ 1380977 w 4897678"/>
              <a:gd name="connsiteY76" fmla="*/ 1051638 h 6858000"/>
              <a:gd name="connsiteX77" fmla="*/ 1360650 w 4897678"/>
              <a:gd name="connsiteY77" fmla="*/ 950605 h 6858000"/>
              <a:gd name="connsiteX78" fmla="*/ 1321700 w 4897678"/>
              <a:gd name="connsiteY78" fmla="*/ 890133 h 6858000"/>
              <a:gd name="connsiteX79" fmla="*/ 1306943 w 4897678"/>
              <a:gd name="connsiteY79" fmla="*/ 779617 h 6858000"/>
              <a:gd name="connsiteX80" fmla="*/ 1304115 w 4897678"/>
              <a:gd name="connsiteY80" fmla="*/ 737583 h 6858000"/>
              <a:gd name="connsiteX81" fmla="*/ 1363659 w 4897678"/>
              <a:gd name="connsiteY81" fmla="*/ 600848 h 6858000"/>
              <a:gd name="connsiteX82" fmla="*/ 1357066 w 4897678"/>
              <a:gd name="connsiteY82" fmla="*/ 530653 h 6858000"/>
              <a:gd name="connsiteX83" fmla="*/ 1373630 w 4897678"/>
              <a:gd name="connsiteY83" fmla="*/ 455615 h 6858000"/>
              <a:gd name="connsiteX84" fmla="*/ 1413997 w 4897678"/>
              <a:gd name="connsiteY84" fmla="*/ 334926 h 6858000"/>
              <a:gd name="connsiteX85" fmla="*/ 1442766 w 4897678"/>
              <a:gd name="connsiteY85" fmla="*/ 236597 h 6858000"/>
              <a:gd name="connsiteX86" fmla="*/ 1470206 w 4897678"/>
              <a:gd name="connsiteY86" fmla="*/ 182099 h 6858000"/>
              <a:gd name="connsiteX87" fmla="*/ 1462879 w 4897678"/>
              <a:gd name="connsiteY87" fmla="*/ 128551 h 6858000"/>
              <a:gd name="connsiteX88" fmla="*/ 1481070 w 4897678"/>
              <a:gd name="connsiteY88" fmla="*/ 69025 h 6858000"/>
              <a:gd name="connsiteX89" fmla="*/ 1504205 w 4897678"/>
              <a:gd name="connsiteY89" fmla="*/ 42915 h 6858000"/>
              <a:gd name="connsiteX90" fmla="*/ 1553576 w 4897678"/>
              <a:gd name="connsiteY90"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525372 w 4897678"/>
              <a:gd name="connsiteY37" fmla="*/ 4949987 h 6858000"/>
              <a:gd name="connsiteX38" fmla="*/ 779657 w 4897678"/>
              <a:gd name="connsiteY38" fmla="*/ 5057680 h 6858000"/>
              <a:gd name="connsiteX39" fmla="*/ 916267 w 4897678"/>
              <a:gd name="connsiteY39" fmla="*/ 4639226 h 6858000"/>
              <a:gd name="connsiteX40" fmla="*/ 960970 w 4897678"/>
              <a:gd name="connsiteY40" fmla="*/ 4458968 h 6858000"/>
              <a:gd name="connsiteX41" fmla="*/ 974467 w 4897678"/>
              <a:gd name="connsiteY41" fmla="*/ 4400454 h 6858000"/>
              <a:gd name="connsiteX42" fmla="*/ 1019252 w 4897678"/>
              <a:gd name="connsiteY42" fmla="*/ 4326337 h 6858000"/>
              <a:gd name="connsiteX43" fmla="*/ 1097435 w 4897678"/>
              <a:gd name="connsiteY43" fmla="*/ 4004432 h 6858000"/>
              <a:gd name="connsiteX44" fmla="*/ 1115477 w 4897678"/>
              <a:gd name="connsiteY44" fmla="*/ 3887430 h 6858000"/>
              <a:gd name="connsiteX45" fmla="*/ 1129980 w 4897678"/>
              <a:gd name="connsiteY45" fmla="*/ 3841018 h 6858000"/>
              <a:gd name="connsiteX46" fmla="*/ 1128054 w 4897678"/>
              <a:gd name="connsiteY46" fmla="*/ 3833633 h 6858000"/>
              <a:gd name="connsiteX47" fmla="*/ 1144766 w 4897678"/>
              <a:gd name="connsiteY47" fmla="*/ 3703595 h 6858000"/>
              <a:gd name="connsiteX48" fmla="*/ 1146269 w 4897678"/>
              <a:gd name="connsiteY48" fmla="*/ 3675779 h 6858000"/>
              <a:gd name="connsiteX49" fmla="*/ 1145250 w 4897678"/>
              <a:gd name="connsiteY49" fmla="*/ 3673177 h 6858000"/>
              <a:gd name="connsiteX50" fmla="*/ 1145144 w 4897678"/>
              <a:gd name="connsiteY50" fmla="*/ 3399727 h 6858000"/>
              <a:gd name="connsiteX51" fmla="*/ 1153102 w 4897678"/>
              <a:gd name="connsiteY51" fmla="*/ 3022588 h 6858000"/>
              <a:gd name="connsiteX52" fmla="*/ 1187493 w 4897678"/>
              <a:gd name="connsiteY52" fmla="*/ 2780324 h 6858000"/>
              <a:gd name="connsiteX53" fmla="*/ 1174471 w 4897678"/>
              <a:gd name="connsiteY53" fmla="*/ 2636046 h 6858000"/>
              <a:gd name="connsiteX54" fmla="*/ 1173030 w 4897678"/>
              <a:gd name="connsiteY54" fmla="*/ 2517573 h 6858000"/>
              <a:gd name="connsiteX55" fmla="*/ 1179971 w 4897678"/>
              <a:gd name="connsiteY55" fmla="*/ 2259305 h 6858000"/>
              <a:gd name="connsiteX56" fmla="*/ 1180091 w 4897678"/>
              <a:gd name="connsiteY56" fmla="*/ 2154737 h 6858000"/>
              <a:gd name="connsiteX57" fmla="*/ 1173497 w 4897678"/>
              <a:gd name="connsiteY57" fmla="*/ 2118139 h 6858000"/>
              <a:gd name="connsiteX58" fmla="*/ 1168754 w 4897678"/>
              <a:gd name="connsiteY58" fmla="*/ 2064932 h 6858000"/>
              <a:gd name="connsiteX59" fmla="*/ 1175360 w 4897678"/>
              <a:gd name="connsiteY59" fmla="*/ 2031780 h 6858000"/>
              <a:gd name="connsiteX60" fmla="*/ 1175420 w 4897678"/>
              <a:gd name="connsiteY60" fmla="*/ 2025741 h 6858000"/>
              <a:gd name="connsiteX61" fmla="*/ 1192392 w 4897678"/>
              <a:gd name="connsiteY61" fmla="*/ 1985855 h 6858000"/>
              <a:gd name="connsiteX62" fmla="*/ 1240537 w 4897678"/>
              <a:gd name="connsiteY62" fmla="*/ 1810891 h 6858000"/>
              <a:gd name="connsiteX63" fmla="*/ 1262324 w 4897678"/>
              <a:gd name="connsiteY63" fmla="*/ 1680343 h 6858000"/>
              <a:gd name="connsiteX64" fmla="*/ 1264475 w 4897678"/>
              <a:gd name="connsiteY64" fmla="*/ 1634781 h 6858000"/>
              <a:gd name="connsiteX65" fmla="*/ 1268425 w 4897678"/>
              <a:gd name="connsiteY65" fmla="*/ 1558391 h 6858000"/>
              <a:gd name="connsiteX66" fmla="*/ 1263100 w 4897678"/>
              <a:gd name="connsiteY66" fmla="*/ 1489998 h 6858000"/>
              <a:gd name="connsiteX67" fmla="*/ 1286195 w 4897678"/>
              <a:gd name="connsiteY67" fmla="*/ 1421105 h 6858000"/>
              <a:gd name="connsiteX68" fmla="*/ 1298315 w 4897678"/>
              <a:gd name="connsiteY68" fmla="*/ 1361656 h 6858000"/>
              <a:gd name="connsiteX69" fmla="*/ 1294008 w 4897678"/>
              <a:gd name="connsiteY69" fmla="*/ 1357170 h 6858000"/>
              <a:gd name="connsiteX70" fmla="*/ 1295031 w 4897678"/>
              <a:gd name="connsiteY70" fmla="*/ 1349556 h 6858000"/>
              <a:gd name="connsiteX71" fmla="*/ 1301170 w 4897678"/>
              <a:gd name="connsiteY71" fmla="*/ 1345177 h 6858000"/>
              <a:gd name="connsiteX72" fmla="*/ 1337115 w 4897678"/>
              <a:gd name="connsiteY72" fmla="*/ 1249089 h 6858000"/>
              <a:gd name="connsiteX73" fmla="*/ 1335308 w 4897678"/>
              <a:gd name="connsiteY73" fmla="*/ 1164961 h 6858000"/>
              <a:gd name="connsiteX74" fmla="*/ 1365049 w 4897678"/>
              <a:gd name="connsiteY74" fmla="*/ 1102487 h 6858000"/>
              <a:gd name="connsiteX75" fmla="*/ 1380977 w 4897678"/>
              <a:gd name="connsiteY75" fmla="*/ 1051638 h 6858000"/>
              <a:gd name="connsiteX76" fmla="*/ 1360650 w 4897678"/>
              <a:gd name="connsiteY76" fmla="*/ 950605 h 6858000"/>
              <a:gd name="connsiteX77" fmla="*/ 1321700 w 4897678"/>
              <a:gd name="connsiteY77" fmla="*/ 890133 h 6858000"/>
              <a:gd name="connsiteX78" fmla="*/ 1306943 w 4897678"/>
              <a:gd name="connsiteY78" fmla="*/ 779617 h 6858000"/>
              <a:gd name="connsiteX79" fmla="*/ 1304115 w 4897678"/>
              <a:gd name="connsiteY79" fmla="*/ 737583 h 6858000"/>
              <a:gd name="connsiteX80" fmla="*/ 1363659 w 4897678"/>
              <a:gd name="connsiteY80" fmla="*/ 600848 h 6858000"/>
              <a:gd name="connsiteX81" fmla="*/ 1357066 w 4897678"/>
              <a:gd name="connsiteY81" fmla="*/ 530653 h 6858000"/>
              <a:gd name="connsiteX82" fmla="*/ 1373630 w 4897678"/>
              <a:gd name="connsiteY82" fmla="*/ 455615 h 6858000"/>
              <a:gd name="connsiteX83" fmla="*/ 1413997 w 4897678"/>
              <a:gd name="connsiteY83" fmla="*/ 334926 h 6858000"/>
              <a:gd name="connsiteX84" fmla="*/ 1442766 w 4897678"/>
              <a:gd name="connsiteY84" fmla="*/ 236597 h 6858000"/>
              <a:gd name="connsiteX85" fmla="*/ 1470206 w 4897678"/>
              <a:gd name="connsiteY85" fmla="*/ 182099 h 6858000"/>
              <a:gd name="connsiteX86" fmla="*/ 1462879 w 4897678"/>
              <a:gd name="connsiteY86" fmla="*/ 128551 h 6858000"/>
              <a:gd name="connsiteX87" fmla="*/ 1481070 w 4897678"/>
              <a:gd name="connsiteY87" fmla="*/ 69025 h 6858000"/>
              <a:gd name="connsiteX88" fmla="*/ 1504205 w 4897678"/>
              <a:gd name="connsiteY88" fmla="*/ 42915 h 6858000"/>
              <a:gd name="connsiteX89" fmla="*/ 1553576 w 4897678"/>
              <a:gd name="connsiteY89"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779657 w 4897678"/>
              <a:gd name="connsiteY37" fmla="*/ 5057680 h 6858000"/>
              <a:gd name="connsiteX38" fmla="*/ 916267 w 4897678"/>
              <a:gd name="connsiteY38" fmla="*/ 4639226 h 6858000"/>
              <a:gd name="connsiteX39" fmla="*/ 960970 w 4897678"/>
              <a:gd name="connsiteY39" fmla="*/ 4458968 h 6858000"/>
              <a:gd name="connsiteX40" fmla="*/ 974467 w 4897678"/>
              <a:gd name="connsiteY40" fmla="*/ 4400454 h 6858000"/>
              <a:gd name="connsiteX41" fmla="*/ 1019252 w 4897678"/>
              <a:gd name="connsiteY41" fmla="*/ 4326337 h 6858000"/>
              <a:gd name="connsiteX42" fmla="*/ 1097435 w 4897678"/>
              <a:gd name="connsiteY42" fmla="*/ 4004432 h 6858000"/>
              <a:gd name="connsiteX43" fmla="*/ 1115477 w 4897678"/>
              <a:gd name="connsiteY43" fmla="*/ 3887430 h 6858000"/>
              <a:gd name="connsiteX44" fmla="*/ 1129980 w 4897678"/>
              <a:gd name="connsiteY44" fmla="*/ 3841018 h 6858000"/>
              <a:gd name="connsiteX45" fmla="*/ 1128054 w 4897678"/>
              <a:gd name="connsiteY45" fmla="*/ 3833633 h 6858000"/>
              <a:gd name="connsiteX46" fmla="*/ 1144766 w 4897678"/>
              <a:gd name="connsiteY46" fmla="*/ 3703595 h 6858000"/>
              <a:gd name="connsiteX47" fmla="*/ 1146269 w 4897678"/>
              <a:gd name="connsiteY47" fmla="*/ 3675779 h 6858000"/>
              <a:gd name="connsiteX48" fmla="*/ 1145250 w 4897678"/>
              <a:gd name="connsiteY48" fmla="*/ 3673177 h 6858000"/>
              <a:gd name="connsiteX49" fmla="*/ 1145144 w 4897678"/>
              <a:gd name="connsiteY49" fmla="*/ 3399727 h 6858000"/>
              <a:gd name="connsiteX50" fmla="*/ 1153102 w 4897678"/>
              <a:gd name="connsiteY50" fmla="*/ 3022588 h 6858000"/>
              <a:gd name="connsiteX51" fmla="*/ 1187493 w 4897678"/>
              <a:gd name="connsiteY51" fmla="*/ 2780324 h 6858000"/>
              <a:gd name="connsiteX52" fmla="*/ 1174471 w 4897678"/>
              <a:gd name="connsiteY52" fmla="*/ 2636046 h 6858000"/>
              <a:gd name="connsiteX53" fmla="*/ 1173030 w 4897678"/>
              <a:gd name="connsiteY53" fmla="*/ 2517573 h 6858000"/>
              <a:gd name="connsiteX54" fmla="*/ 1179971 w 4897678"/>
              <a:gd name="connsiteY54" fmla="*/ 2259305 h 6858000"/>
              <a:gd name="connsiteX55" fmla="*/ 1180091 w 4897678"/>
              <a:gd name="connsiteY55" fmla="*/ 2154737 h 6858000"/>
              <a:gd name="connsiteX56" fmla="*/ 1173497 w 4897678"/>
              <a:gd name="connsiteY56" fmla="*/ 2118139 h 6858000"/>
              <a:gd name="connsiteX57" fmla="*/ 1168754 w 4897678"/>
              <a:gd name="connsiteY57" fmla="*/ 2064932 h 6858000"/>
              <a:gd name="connsiteX58" fmla="*/ 1175360 w 4897678"/>
              <a:gd name="connsiteY58" fmla="*/ 2031780 h 6858000"/>
              <a:gd name="connsiteX59" fmla="*/ 1175420 w 4897678"/>
              <a:gd name="connsiteY59" fmla="*/ 2025741 h 6858000"/>
              <a:gd name="connsiteX60" fmla="*/ 1192392 w 4897678"/>
              <a:gd name="connsiteY60" fmla="*/ 1985855 h 6858000"/>
              <a:gd name="connsiteX61" fmla="*/ 1240537 w 4897678"/>
              <a:gd name="connsiteY61" fmla="*/ 1810891 h 6858000"/>
              <a:gd name="connsiteX62" fmla="*/ 1262324 w 4897678"/>
              <a:gd name="connsiteY62" fmla="*/ 1680343 h 6858000"/>
              <a:gd name="connsiteX63" fmla="*/ 1264475 w 4897678"/>
              <a:gd name="connsiteY63" fmla="*/ 1634781 h 6858000"/>
              <a:gd name="connsiteX64" fmla="*/ 1268425 w 4897678"/>
              <a:gd name="connsiteY64" fmla="*/ 1558391 h 6858000"/>
              <a:gd name="connsiteX65" fmla="*/ 1263100 w 4897678"/>
              <a:gd name="connsiteY65" fmla="*/ 1489998 h 6858000"/>
              <a:gd name="connsiteX66" fmla="*/ 1286195 w 4897678"/>
              <a:gd name="connsiteY66" fmla="*/ 1421105 h 6858000"/>
              <a:gd name="connsiteX67" fmla="*/ 1298315 w 4897678"/>
              <a:gd name="connsiteY67" fmla="*/ 1361656 h 6858000"/>
              <a:gd name="connsiteX68" fmla="*/ 1294008 w 4897678"/>
              <a:gd name="connsiteY68" fmla="*/ 1357170 h 6858000"/>
              <a:gd name="connsiteX69" fmla="*/ 1295031 w 4897678"/>
              <a:gd name="connsiteY69" fmla="*/ 1349556 h 6858000"/>
              <a:gd name="connsiteX70" fmla="*/ 1301170 w 4897678"/>
              <a:gd name="connsiteY70" fmla="*/ 1345177 h 6858000"/>
              <a:gd name="connsiteX71" fmla="*/ 1337115 w 4897678"/>
              <a:gd name="connsiteY71" fmla="*/ 1249089 h 6858000"/>
              <a:gd name="connsiteX72" fmla="*/ 1335308 w 4897678"/>
              <a:gd name="connsiteY72" fmla="*/ 1164961 h 6858000"/>
              <a:gd name="connsiteX73" fmla="*/ 1365049 w 4897678"/>
              <a:gd name="connsiteY73" fmla="*/ 1102487 h 6858000"/>
              <a:gd name="connsiteX74" fmla="*/ 1380977 w 4897678"/>
              <a:gd name="connsiteY74" fmla="*/ 1051638 h 6858000"/>
              <a:gd name="connsiteX75" fmla="*/ 1360650 w 4897678"/>
              <a:gd name="connsiteY75" fmla="*/ 950605 h 6858000"/>
              <a:gd name="connsiteX76" fmla="*/ 1321700 w 4897678"/>
              <a:gd name="connsiteY76" fmla="*/ 890133 h 6858000"/>
              <a:gd name="connsiteX77" fmla="*/ 1306943 w 4897678"/>
              <a:gd name="connsiteY77" fmla="*/ 779617 h 6858000"/>
              <a:gd name="connsiteX78" fmla="*/ 1304115 w 4897678"/>
              <a:gd name="connsiteY78" fmla="*/ 737583 h 6858000"/>
              <a:gd name="connsiteX79" fmla="*/ 1363659 w 4897678"/>
              <a:gd name="connsiteY79" fmla="*/ 600848 h 6858000"/>
              <a:gd name="connsiteX80" fmla="*/ 1357066 w 4897678"/>
              <a:gd name="connsiteY80" fmla="*/ 530653 h 6858000"/>
              <a:gd name="connsiteX81" fmla="*/ 1373630 w 4897678"/>
              <a:gd name="connsiteY81" fmla="*/ 455615 h 6858000"/>
              <a:gd name="connsiteX82" fmla="*/ 1413997 w 4897678"/>
              <a:gd name="connsiteY82" fmla="*/ 334926 h 6858000"/>
              <a:gd name="connsiteX83" fmla="*/ 1442766 w 4897678"/>
              <a:gd name="connsiteY83" fmla="*/ 236597 h 6858000"/>
              <a:gd name="connsiteX84" fmla="*/ 1470206 w 4897678"/>
              <a:gd name="connsiteY84" fmla="*/ 182099 h 6858000"/>
              <a:gd name="connsiteX85" fmla="*/ 1462879 w 4897678"/>
              <a:gd name="connsiteY85" fmla="*/ 128551 h 6858000"/>
              <a:gd name="connsiteX86" fmla="*/ 1481070 w 4897678"/>
              <a:gd name="connsiteY86" fmla="*/ 69025 h 6858000"/>
              <a:gd name="connsiteX87" fmla="*/ 1504205 w 4897678"/>
              <a:gd name="connsiteY87" fmla="*/ 42915 h 6858000"/>
              <a:gd name="connsiteX88" fmla="*/ 1553576 w 4897678"/>
              <a:gd name="connsiteY88"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524753 w 4897678"/>
              <a:gd name="connsiteY36" fmla="*/ 4951448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545298 w 4897678"/>
              <a:gd name="connsiteY35" fmla="*/ 4960267 h 6858000"/>
              <a:gd name="connsiteX36" fmla="*/ 739205 w 4897678"/>
              <a:gd name="connsiteY36" fmla="*/ 4844222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58755 w 4897678"/>
              <a:gd name="connsiteY28" fmla="*/ 5372912 h 6858000"/>
              <a:gd name="connsiteX29" fmla="*/ 376460 w 4897678"/>
              <a:gd name="connsiteY29" fmla="*/ 5308801 h 6858000"/>
              <a:gd name="connsiteX30" fmla="*/ 378745 w 4897678"/>
              <a:gd name="connsiteY30" fmla="*/ 5296204 h 6858000"/>
              <a:gd name="connsiteX31" fmla="*/ 402007 w 4897678"/>
              <a:gd name="connsiteY31" fmla="*/ 5241278 h 6858000"/>
              <a:gd name="connsiteX32" fmla="*/ 410672 w 4897678"/>
              <a:gd name="connsiteY32" fmla="*/ 5231022 h 6858000"/>
              <a:gd name="connsiteX33" fmla="*/ 442663 w 4897678"/>
              <a:gd name="connsiteY33" fmla="*/ 5192994 h 6858000"/>
              <a:gd name="connsiteX34" fmla="*/ 488625 w 4897678"/>
              <a:gd name="connsiteY34" fmla="*/ 5065268 h 6858000"/>
              <a:gd name="connsiteX35" fmla="*/ 604868 w 4897678"/>
              <a:gd name="connsiteY35" fmla="*/ 4966224 h 6858000"/>
              <a:gd name="connsiteX36" fmla="*/ 739205 w 4897678"/>
              <a:gd name="connsiteY36" fmla="*/ 4844222 h 6858000"/>
              <a:gd name="connsiteX37" fmla="*/ 916267 w 4897678"/>
              <a:gd name="connsiteY37" fmla="*/ 4639226 h 6858000"/>
              <a:gd name="connsiteX38" fmla="*/ 960970 w 4897678"/>
              <a:gd name="connsiteY38" fmla="*/ 4458968 h 6858000"/>
              <a:gd name="connsiteX39" fmla="*/ 974467 w 4897678"/>
              <a:gd name="connsiteY39" fmla="*/ 4400454 h 6858000"/>
              <a:gd name="connsiteX40" fmla="*/ 1019252 w 4897678"/>
              <a:gd name="connsiteY40" fmla="*/ 4326337 h 6858000"/>
              <a:gd name="connsiteX41" fmla="*/ 1097435 w 4897678"/>
              <a:gd name="connsiteY41" fmla="*/ 4004432 h 6858000"/>
              <a:gd name="connsiteX42" fmla="*/ 1115477 w 4897678"/>
              <a:gd name="connsiteY42" fmla="*/ 3887430 h 6858000"/>
              <a:gd name="connsiteX43" fmla="*/ 1129980 w 4897678"/>
              <a:gd name="connsiteY43" fmla="*/ 3841018 h 6858000"/>
              <a:gd name="connsiteX44" fmla="*/ 1128054 w 4897678"/>
              <a:gd name="connsiteY44" fmla="*/ 3833633 h 6858000"/>
              <a:gd name="connsiteX45" fmla="*/ 1144766 w 4897678"/>
              <a:gd name="connsiteY45" fmla="*/ 3703595 h 6858000"/>
              <a:gd name="connsiteX46" fmla="*/ 1146269 w 4897678"/>
              <a:gd name="connsiteY46" fmla="*/ 3675779 h 6858000"/>
              <a:gd name="connsiteX47" fmla="*/ 1145250 w 4897678"/>
              <a:gd name="connsiteY47" fmla="*/ 3673177 h 6858000"/>
              <a:gd name="connsiteX48" fmla="*/ 1145144 w 4897678"/>
              <a:gd name="connsiteY48" fmla="*/ 3399727 h 6858000"/>
              <a:gd name="connsiteX49" fmla="*/ 1153102 w 4897678"/>
              <a:gd name="connsiteY49" fmla="*/ 3022588 h 6858000"/>
              <a:gd name="connsiteX50" fmla="*/ 1187493 w 4897678"/>
              <a:gd name="connsiteY50" fmla="*/ 2780324 h 6858000"/>
              <a:gd name="connsiteX51" fmla="*/ 1174471 w 4897678"/>
              <a:gd name="connsiteY51" fmla="*/ 2636046 h 6858000"/>
              <a:gd name="connsiteX52" fmla="*/ 1173030 w 4897678"/>
              <a:gd name="connsiteY52" fmla="*/ 2517573 h 6858000"/>
              <a:gd name="connsiteX53" fmla="*/ 1179971 w 4897678"/>
              <a:gd name="connsiteY53" fmla="*/ 2259305 h 6858000"/>
              <a:gd name="connsiteX54" fmla="*/ 1180091 w 4897678"/>
              <a:gd name="connsiteY54" fmla="*/ 2154737 h 6858000"/>
              <a:gd name="connsiteX55" fmla="*/ 1173497 w 4897678"/>
              <a:gd name="connsiteY55" fmla="*/ 2118139 h 6858000"/>
              <a:gd name="connsiteX56" fmla="*/ 1168754 w 4897678"/>
              <a:gd name="connsiteY56" fmla="*/ 2064932 h 6858000"/>
              <a:gd name="connsiteX57" fmla="*/ 1175360 w 4897678"/>
              <a:gd name="connsiteY57" fmla="*/ 2031780 h 6858000"/>
              <a:gd name="connsiteX58" fmla="*/ 1175420 w 4897678"/>
              <a:gd name="connsiteY58" fmla="*/ 2025741 h 6858000"/>
              <a:gd name="connsiteX59" fmla="*/ 1192392 w 4897678"/>
              <a:gd name="connsiteY59" fmla="*/ 1985855 h 6858000"/>
              <a:gd name="connsiteX60" fmla="*/ 1240537 w 4897678"/>
              <a:gd name="connsiteY60" fmla="*/ 1810891 h 6858000"/>
              <a:gd name="connsiteX61" fmla="*/ 1262324 w 4897678"/>
              <a:gd name="connsiteY61" fmla="*/ 1680343 h 6858000"/>
              <a:gd name="connsiteX62" fmla="*/ 1264475 w 4897678"/>
              <a:gd name="connsiteY62" fmla="*/ 1634781 h 6858000"/>
              <a:gd name="connsiteX63" fmla="*/ 1268425 w 4897678"/>
              <a:gd name="connsiteY63" fmla="*/ 1558391 h 6858000"/>
              <a:gd name="connsiteX64" fmla="*/ 1263100 w 4897678"/>
              <a:gd name="connsiteY64" fmla="*/ 1489998 h 6858000"/>
              <a:gd name="connsiteX65" fmla="*/ 1286195 w 4897678"/>
              <a:gd name="connsiteY65" fmla="*/ 1421105 h 6858000"/>
              <a:gd name="connsiteX66" fmla="*/ 1298315 w 4897678"/>
              <a:gd name="connsiteY66" fmla="*/ 1361656 h 6858000"/>
              <a:gd name="connsiteX67" fmla="*/ 1294008 w 4897678"/>
              <a:gd name="connsiteY67" fmla="*/ 1357170 h 6858000"/>
              <a:gd name="connsiteX68" fmla="*/ 1295031 w 4897678"/>
              <a:gd name="connsiteY68" fmla="*/ 1349556 h 6858000"/>
              <a:gd name="connsiteX69" fmla="*/ 1301170 w 4897678"/>
              <a:gd name="connsiteY69" fmla="*/ 1345177 h 6858000"/>
              <a:gd name="connsiteX70" fmla="*/ 1337115 w 4897678"/>
              <a:gd name="connsiteY70" fmla="*/ 1249089 h 6858000"/>
              <a:gd name="connsiteX71" fmla="*/ 1335308 w 4897678"/>
              <a:gd name="connsiteY71" fmla="*/ 1164961 h 6858000"/>
              <a:gd name="connsiteX72" fmla="*/ 1365049 w 4897678"/>
              <a:gd name="connsiteY72" fmla="*/ 1102487 h 6858000"/>
              <a:gd name="connsiteX73" fmla="*/ 1380977 w 4897678"/>
              <a:gd name="connsiteY73" fmla="*/ 1051638 h 6858000"/>
              <a:gd name="connsiteX74" fmla="*/ 1360650 w 4897678"/>
              <a:gd name="connsiteY74" fmla="*/ 950605 h 6858000"/>
              <a:gd name="connsiteX75" fmla="*/ 1321700 w 4897678"/>
              <a:gd name="connsiteY75" fmla="*/ 890133 h 6858000"/>
              <a:gd name="connsiteX76" fmla="*/ 1306943 w 4897678"/>
              <a:gd name="connsiteY76" fmla="*/ 779617 h 6858000"/>
              <a:gd name="connsiteX77" fmla="*/ 1304115 w 4897678"/>
              <a:gd name="connsiteY77" fmla="*/ 737583 h 6858000"/>
              <a:gd name="connsiteX78" fmla="*/ 1363659 w 4897678"/>
              <a:gd name="connsiteY78" fmla="*/ 600848 h 6858000"/>
              <a:gd name="connsiteX79" fmla="*/ 1357066 w 4897678"/>
              <a:gd name="connsiteY79" fmla="*/ 530653 h 6858000"/>
              <a:gd name="connsiteX80" fmla="*/ 1373630 w 4897678"/>
              <a:gd name="connsiteY80" fmla="*/ 455615 h 6858000"/>
              <a:gd name="connsiteX81" fmla="*/ 1413997 w 4897678"/>
              <a:gd name="connsiteY81" fmla="*/ 334926 h 6858000"/>
              <a:gd name="connsiteX82" fmla="*/ 1442766 w 4897678"/>
              <a:gd name="connsiteY82" fmla="*/ 236597 h 6858000"/>
              <a:gd name="connsiteX83" fmla="*/ 1470206 w 4897678"/>
              <a:gd name="connsiteY83" fmla="*/ 182099 h 6858000"/>
              <a:gd name="connsiteX84" fmla="*/ 1462879 w 4897678"/>
              <a:gd name="connsiteY84" fmla="*/ 128551 h 6858000"/>
              <a:gd name="connsiteX85" fmla="*/ 1481070 w 4897678"/>
              <a:gd name="connsiteY85" fmla="*/ 69025 h 6858000"/>
              <a:gd name="connsiteX86" fmla="*/ 1504205 w 4897678"/>
              <a:gd name="connsiteY86" fmla="*/ 42915 h 6858000"/>
              <a:gd name="connsiteX87" fmla="*/ 1553576 w 4897678"/>
              <a:gd name="connsiteY87"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76460 w 4897678"/>
              <a:gd name="connsiteY28" fmla="*/ 5308801 h 6858000"/>
              <a:gd name="connsiteX29" fmla="*/ 378745 w 4897678"/>
              <a:gd name="connsiteY29" fmla="*/ 5296204 h 6858000"/>
              <a:gd name="connsiteX30" fmla="*/ 402007 w 4897678"/>
              <a:gd name="connsiteY30" fmla="*/ 5241278 h 6858000"/>
              <a:gd name="connsiteX31" fmla="*/ 410672 w 4897678"/>
              <a:gd name="connsiteY31" fmla="*/ 5231022 h 6858000"/>
              <a:gd name="connsiteX32" fmla="*/ 442663 w 4897678"/>
              <a:gd name="connsiteY32" fmla="*/ 5192994 h 6858000"/>
              <a:gd name="connsiteX33" fmla="*/ 488625 w 4897678"/>
              <a:gd name="connsiteY33" fmla="*/ 5065268 h 6858000"/>
              <a:gd name="connsiteX34" fmla="*/ 604868 w 4897678"/>
              <a:gd name="connsiteY34" fmla="*/ 4966224 h 6858000"/>
              <a:gd name="connsiteX35" fmla="*/ 739205 w 4897678"/>
              <a:gd name="connsiteY35" fmla="*/ 4844222 h 6858000"/>
              <a:gd name="connsiteX36" fmla="*/ 916267 w 4897678"/>
              <a:gd name="connsiteY36" fmla="*/ 4639226 h 6858000"/>
              <a:gd name="connsiteX37" fmla="*/ 960970 w 4897678"/>
              <a:gd name="connsiteY37" fmla="*/ 4458968 h 6858000"/>
              <a:gd name="connsiteX38" fmla="*/ 974467 w 4897678"/>
              <a:gd name="connsiteY38" fmla="*/ 4400454 h 6858000"/>
              <a:gd name="connsiteX39" fmla="*/ 1019252 w 4897678"/>
              <a:gd name="connsiteY39" fmla="*/ 4326337 h 6858000"/>
              <a:gd name="connsiteX40" fmla="*/ 1097435 w 4897678"/>
              <a:gd name="connsiteY40" fmla="*/ 4004432 h 6858000"/>
              <a:gd name="connsiteX41" fmla="*/ 1115477 w 4897678"/>
              <a:gd name="connsiteY41" fmla="*/ 3887430 h 6858000"/>
              <a:gd name="connsiteX42" fmla="*/ 1129980 w 4897678"/>
              <a:gd name="connsiteY42" fmla="*/ 3841018 h 6858000"/>
              <a:gd name="connsiteX43" fmla="*/ 1128054 w 4897678"/>
              <a:gd name="connsiteY43" fmla="*/ 3833633 h 6858000"/>
              <a:gd name="connsiteX44" fmla="*/ 1144766 w 4897678"/>
              <a:gd name="connsiteY44" fmla="*/ 3703595 h 6858000"/>
              <a:gd name="connsiteX45" fmla="*/ 1146269 w 4897678"/>
              <a:gd name="connsiteY45" fmla="*/ 3675779 h 6858000"/>
              <a:gd name="connsiteX46" fmla="*/ 1145250 w 4897678"/>
              <a:gd name="connsiteY46" fmla="*/ 3673177 h 6858000"/>
              <a:gd name="connsiteX47" fmla="*/ 1145144 w 4897678"/>
              <a:gd name="connsiteY47" fmla="*/ 3399727 h 6858000"/>
              <a:gd name="connsiteX48" fmla="*/ 1153102 w 4897678"/>
              <a:gd name="connsiteY48" fmla="*/ 3022588 h 6858000"/>
              <a:gd name="connsiteX49" fmla="*/ 1187493 w 4897678"/>
              <a:gd name="connsiteY49" fmla="*/ 2780324 h 6858000"/>
              <a:gd name="connsiteX50" fmla="*/ 1174471 w 4897678"/>
              <a:gd name="connsiteY50" fmla="*/ 2636046 h 6858000"/>
              <a:gd name="connsiteX51" fmla="*/ 1173030 w 4897678"/>
              <a:gd name="connsiteY51" fmla="*/ 2517573 h 6858000"/>
              <a:gd name="connsiteX52" fmla="*/ 1179971 w 4897678"/>
              <a:gd name="connsiteY52" fmla="*/ 2259305 h 6858000"/>
              <a:gd name="connsiteX53" fmla="*/ 1180091 w 4897678"/>
              <a:gd name="connsiteY53" fmla="*/ 2154737 h 6858000"/>
              <a:gd name="connsiteX54" fmla="*/ 1173497 w 4897678"/>
              <a:gd name="connsiteY54" fmla="*/ 2118139 h 6858000"/>
              <a:gd name="connsiteX55" fmla="*/ 1168754 w 4897678"/>
              <a:gd name="connsiteY55" fmla="*/ 2064932 h 6858000"/>
              <a:gd name="connsiteX56" fmla="*/ 1175360 w 4897678"/>
              <a:gd name="connsiteY56" fmla="*/ 2031780 h 6858000"/>
              <a:gd name="connsiteX57" fmla="*/ 1175420 w 4897678"/>
              <a:gd name="connsiteY57" fmla="*/ 2025741 h 6858000"/>
              <a:gd name="connsiteX58" fmla="*/ 1192392 w 4897678"/>
              <a:gd name="connsiteY58" fmla="*/ 1985855 h 6858000"/>
              <a:gd name="connsiteX59" fmla="*/ 1240537 w 4897678"/>
              <a:gd name="connsiteY59" fmla="*/ 1810891 h 6858000"/>
              <a:gd name="connsiteX60" fmla="*/ 1262324 w 4897678"/>
              <a:gd name="connsiteY60" fmla="*/ 1680343 h 6858000"/>
              <a:gd name="connsiteX61" fmla="*/ 1264475 w 4897678"/>
              <a:gd name="connsiteY61" fmla="*/ 1634781 h 6858000"/>
              <a:gd name="connsiteX62" fmla="*/ 1268425 w 4897678"/>
              <a:gd name="connsiteY62" fmla="*/ 1558391 h 6858000"/>
              <a:gd name="connsiteX63" fmla="*/ 1263100 w 4897678"/>
              <a:gd name="connsiteY63" fmla="*/ 1489998 h 6858000"/>
              <a:gd name="connsiteX64" fmla="*/ 1286195 w 4897678"/>
              <a:gd name="connsiteY64" fmla="*/ 1421105 h 6858000"/>
              <a:gd name="connsiteX65" fmla="*/ 1298315 w 4897678"/>
              <a:gd name="connsiteY65" fmla="*/ 1361656 h 6858000"/>
              <a:gd name="connsiteX66" fmla="*/ 1294008 w 4897678"/>
              <a:gd name="connsiteY66" fmla="*/ 1357170 h 6858000"/>
              <a:gd name="connsiteX67" fmla="*/ 1295031 w 4897678"/>
              <a:gd name="connsiteY67" fmla="*/ 1349556 h 6858000"/>
              <a:gd name="connsiteX68" fmla="*/ 1301170 w 4897678"/>
              <a:gd name="connsiteY68" fmla="*/ 1345177 h 6858000"/>
              <a:gd name="connsiteX69" fmla="*/ 1337115 w 4897678"/>
              <a:gd name="connsiteY69" fmla="*/ 1249089 h 6858000"/>
              <a:gd name="connsiteX70" fmla="*/ 1335308 w 4897678"/>
              <a:gd name="connsiteY70" fmla="*/ 1164961 h 6858000"/>
              <a:gd name="connsiteX71" fmla="*/ 1365049 w 4897678"/>
              <a:gd name="connsiteY71" fmla="*/ 1102487 h 6858000"/>
              <a:gd name="connsiteX72" fmla="*/ 1380977 w 4897678"/>
              <a:gd name="connsiteY72" fmla="*/ 1051638 h 6858000"/>
              <a:gd name="connsiteX73" fmla="*/ 1360650 w 4897678"/>
              <a:gd name="connsiteY73" fmla="*/ 950605 h 6858000"/>
              <a:gd name="connsiteX74" fmla="*/ 1321700 w 4897678"/>
              <a:gd name="connsiteY74" fmla="*/ 890133 h 6858000"/>
              <a:gd name="connsiteX75" fmla="*/ 1306943 w 4897678"/>
              <a:gd name="connsiteY75" fmla="*/ 779617 h 6858000"/>
              <a:gd name="connsiteX76" fmla="*/ 1304115 w 4897678"/>
              <a:gd name="connsiteY76" fmla="*/ 737583 h 6858000"/>
              <a:gd name="connsiteX77" fmla="*/ 1363659 w 4897678"/>
              <a:gd name="connsiteY77" fmla="*/ 600848 h 6858000"/>
              <a:gd name="connsiteX78" fmla="*/ 1357066 w 4897678"/>
              <a:gd name="connsiteY78" fmla="*/ 530653 h 6858000"/>
              <a:gd name="connsiteX79" fmla="*/ 1373630 w 4897678"/>
              <a:gd name="connsiteY79" fmla="*/ 455615 h 6858000"/>
              <a:gd name="connsiteX80" fmla="*/ 1413997 w 4897678"/>
              <a:gd name="connsiteY80" fmla="*/ 334926 h 6858000"/>
              <a:gd name="connsiteX81" fmla="*/ 1442766 w 4897678"/>
              <a:gd name="connsiteY81" fmla="*/ 236597 h 6858000"/>
              <a:gd name="connsiteX82" fmla="*/ 1470206 w 4897678"/>
              <a:gd name="connsiteY82" fmla="*/ 182099 h 6858000"/>
              <a:gd name="connsiteX83" fmla="*/ 1462879 w 4897678"/>
              <a:gd name="connsiteY83" fmla="*/ 128551 h 6858000"/>
              <a:gd name="connsiteX84" fmla="*/ 1481070 w 4897678"/>
              <a:gd name="connsiteY84" fmla="*/ 69025 h 6858000"/>
              <a:gd name="connsiteX85" fmla="*/ 1504205 w 4897678"/>
              <a:gd name="connsiteY85" fmla="*/ 42915 h 6858000"/>
              <a:gd name="connsiteX86" fmla="*/ 1553576 w 4897678"/>
              <a:gd name="connsiteY86"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376460 w 4897678"/>
              <a:gd name="connsiteY28" fmla="*/ 5308801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16944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488625 w 4897678"/>
              <a:gd name="connsiteY32" fmla="*/ 5065268 h 6858000"/>
              <a:gd name="connsiteX33" fmla="*/ 604868 w 4897678"/>
              <a:gd name="connsiteY33" fmla="*/ 4966224 h 6858000"/>
              <a:gd name="connsiteX34" fmla="*/ 739205 w 4897678"/>
              <a:gd name="connsiteY34" fmla="*/ 4844222 h 6858000"/>
              <a:gd name="connsiteX35" fmla="*/ 916267 w 4897678"/>
              <a:gd name="connsiteY35" fmla="*/ 4639226 h 6858000"/>
              <a:gd name="connsiteX36" fmla="*/ 960970 w 4897678"/>
              <a:gd name="connsiteY36" fmla="*/ 4458968 h 6858000"/>
              <a:gd name="connsiteX37" fmla="*/ 974467 w 4897678"/>
              <a:gd name="connsiteY37" fmla="*/ 4400454 h 6858000"/>
              <a:gd name="connsiteX38" fmla="*/ 1019252 w 4897678"/>
              <a:gd name="connsiteY38" fmla="*/ 4326337 h 6858000"/>
              <a:gd name="connsiteX39" fmla="*/ 1097435 w 4897678"/>
              <a:gd name="connsiteY39" fmla="*/ 4004432 h 6858000"/>
              <a:gd name="connsiteX40" fmla="*/ 1115477 w 4897678"/>
              <a:gd name="connsiteY40" fmla="*/ 3887430 h 6858000"/>
              <a:gd name="connsiteX41" fmla="*/ 1129980 w 4897678"/>
              <a:gd name="connsiteY41" fmla="*/ 3841018 h 6858000"/>
              <a:gd name="connsiteX42" fmla="*/ 1128054 w 4897678"/>
              <a:gd name="connsiteY42" fmla="*/ 3833633 h 6858000"/>
              <a:gd name="connsiteX43" fmla="*/ 1144766 w 4897678"/>
              <a:gd name="connsiteY43" fmla="*/ 3703595 h 6858000"/>
              <a:gd name="connsiteX44" fmla="*/ 1146269 w 4897678"/>
              <a:gd name="connsiteY44" fmla="*/ 3675779 h 6858000"/>
              <a:gd name="connsiteX45" fmla="*/ 1145250 w 4897678"/>
              <a:gd name="connsiteY45" fmla="*/ 3673177 h 6858000"/>
              <a:gd name="connsiteX46" fmla="*/ 1145144 w 4897678"/>
              <a:gd name="connsiteY46" fmla="*/ 3399727 h 6858000"/>
              <a:gd name="connsiteX47" fmla="*/ 1153102 w 4897678"/>
              <a:gd name="connsiteY47" fmla="*/ 3022588 h 6858000"/>
              <a:gd name="connsiteX48" fmla="*/ 1187493 w 4897678"/>
              <a:gd name="connsiteY48" fmla="*/ 2780324 h 6858000"/>
              <a:gd name="connsiteX49" fmla="*/ 1174471 w 4897678"/>
              <a:gd name="connsiteY49" fmla="*/ 2636046 h 6858000"/>
              <a:gd name="connsiteX50" fmla="*/ 1173030 w 4897678"/>
              <a:gd name="connsiteY50" fmla="*/ 2517573 h 6858000"/>
              <a:gd name="connsiteX51" fmla="*/ 1179971 w 4897678"/>
              <a:gd name="connsiteY51" fmla="*/ 2259305 h 6858000"/>
              <a:gd name="connsiteX52" fmla="*/ 1180091 w 4897678"/>
              <a:gd name="connsiteY52" fmla="*/ 2154737 h 6858000"/>
              <a:gd name="connsiteX53" fmla="*/ 1173497 w 4897678"/>
              <a:gd name="connsiteY53" fmla="*/ 2118139 h 6858000"/>
              <a:gd name="connsiteX54" fmla="*/ 1168754 w 4897678"/>
              <a:gd name="connsiteY54" fmla="*/ 2064932 h 6858000"/>
              <a:gd name="connsiteX55" fmla="*/ 1175360 w 4897678"/>
              <a:gd name="connsiteY55" fmla="*/ 2031780 h 6858000"/>
              <a:gd name="connsiteX56" fmla="*/ 1175420 w 4897678"/>
              <a:gd name="connsiteY56" fmla="*/ 2025741 h 6858000"/>
              <a:gd name="connsiteX57" fmla="*/ 1192392 w 4897678"/>
              <a:gd name="connsiteY57" fmla="*/ 1985855 h 6858000"/>
              <a:gd name="connsiteX58" fmla="*/ 1240537 w 4897678"/>
              <a:gd name="connsiteY58" fmla="*/ 1810891 h 6858000"/>
              <a:gd name="connsiteX59" fmla="*/ 1262324 w 4897678"/>
              <a:gd name="connsiteY59" fmla="*/ 1680343 h 6858000"/>
              <a:gd name="connsiteX60" fmla="*/ 1264475 w 4897678"/>
              <a:gd name="connsiteY60" fmla="*/ 1634781 h 6858000"/>
              <a:gd name="connsiteX61" fmla="*/ 1268425 w 4897678"/>
              <a:gd name="connsiteY61" fmla="*/ 1558391 h 6858000"/>
              <a:gd name="connsiteX62" fmla="*/ 1263100 w 4897678"/>
              <a:gd name="connsiteY62" fmla="*/ 1489998 h 6858000"/>
              <a:gd name="connsiteX63" fmla="*/ 1286195 w 4897678"/>
              <a:gd name="connsiteY63" fmla="*/ 1421105 h 6858000"/>
              <a:gd name="connsiteX64" fmla="*/ 1298315 w 4897678"/>
              <a:gd name="connsiteY64" fmla="*/ 1361656 h 6858000"/>
              <a:gd name="connsiteX65" fmla="*/ 1294008 w 4897678"/>
              <a:gd name="connsiteY65" fmla="*/ 1357170 h 6858000"/>
              <a:gd name="connsiteX66" fmla="*/ 1295031 w 4897678"/>
              <a:gd name="connsiteY66" fmla="*/ 1349556 h 6858000"/>
              <a:gd name="connsiteX67" fmla="*/ 1301170 w 4897678"/>
              <a:gd name="connsiteY67" fmla="*/ 1345177 h 6858000"/>
              <a:gd name="connsiteX68" fmla="*/ 1337115 w 4897678"/>
              <a:gd name="connsiteY68" fmla="*/ 1249089 h 6858000"/>
              <a:gd name="connsiteX69" fmla="*/ 1335308 w 4897678"/>
              <a:gd name="connsiteY69" fmla="*/ 1164961 h 6858000"/>
              <a:gd name="connsiteX70" fmla="*/ 1365049 w 4897678"/>
              <a:gd name="connsiteY70" fmla="*/ 1102487 h 6858000"/>
              <a:gd name="connsiteX71" fmla="*/ 1380977 w 4897678"/>
              <a:gd name="connsiteY71" fmla="*/ 1051638 h 6858000"/>
              <a:gd name="connsiteX72" fmla="*/ 1360650 w 4897678"/>
              <a:gd name="connsiteY72" fmla="*/ 950605 h 6858000"/>
              <a:gd name="connsiteX73" fmla="*/ 1321700 w 4897678"/>
              <a:gd name="connsiteY73" fmla="*/ 890133 h 6858000"/>
              <a:gd name="connsiteX74" fmla="*/ 1306943 w 4897678"/>
              <a:gd name="connsiteY74" fmla="*/ 779617 h 6858000"/>
              <a:gd name="connsiteX75" fmla="*/ 1304115 w 4897678"/>
              <a:gd name="connsiteY75" fmla="*/ 737583 h 6858000"/>
              <a:gd name="connsiteX76" fmla="*/ 1363659 w 4897678"/>
              <a:gd name="connsiteY76" fmla="*/ 600848 h 6858000"/>
              <a:gd name="connsiteX77" fmla="*/ 1357066 w 4897678"/>
              <a:gd name="connsiteY77" fmla="*/ 530653 h 6858000"/>
              <a:gd name="connsiteX78" fmla="*/ 1373630 w 4897678"/>
              <a:gd name="connsiteY78" fmla="*/ 455615 h 6858000"/>
              <a:gd name="connsiteX79" fmla="*/ 1413997 w 4897678"/>
              <a:gd name="connsiteY79" fmla="*/ 334926 h 6858000"/>
              <a:gd name="connsiteX80" fmla="*/ 1442766 w 4897678"/>
              <a:gd name="connsiteY80" fmla="*/ 236597 h 6858000"/>
              <a:gd name="connsiteX81" fmla="*/ 1470206 w 4897678"/>
              <a:gd name="connsiteY81" fmla="*/ 182099 h 6858000"/>
              <a:gd name="connsiteX82" fmla="*/ 1462879 w 4897678"/>
              <a:gd name="connsiteY82" fmla="*/ 128551 h 6858000"/>
              <a:gd name="connsiteX83" fmla="*/ 1481070 w 4897678"/>
              <a:gd name="connsiteY83" fmla="*/ 69025 h 6858000"/>
              <a:gd name="connsiteX84" fmla="*/ 1504205 w 4897678"/>
              <a:gd name="connsiteY84" fmla="*/ 42915 h 6858000"/>
              <a:gd name="connsiteX85" fmla="*/ 1553576 w 4897678"/>
              <a:gd name="connsiteY85"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442663 w 4897678"/>
              <a:gd name="connsiteY31" fmla="*/ 5192994 h 6858000"/>
              <a:gd name="connsiteX32" fmla="*/ 604868 w 4897678"/>
              <a:gd name="connsiteY32" fmla="*/ 4966224 h 6858000"/>
              <a:gd name="connsiteX33" fmla="*/ 739205 w 4897678"/>
              <a:gd name="connsiteY33" fmla="*/ 4844222 h 6858000"/>
              <a:gd name="connsiteX34" fmla="*/ 916267 w 4897678"/>
              <a:gd name="connsiteY34" fmla="*/ 4639226 h 6858000"/>
              <a:gd name="connsiteX35" fmla="*/ 960970 w 4897678"/>
              <a:gd name="connsiteY35" fmla="*/ 4458968 h 6858000"/>
              <a:gd name="connsiteX36" fmla="*/ 974467 w 4897678"/>
              <a:gd name="connsiteY36" fmla="*/ 4400454 h 6858000"/>
              <a:gd name="connsiteX37" fmla="*/ 1019252 w 4897678"/>
              <a:gd name="connsiteY37" fmla="*/ 4326337 h 6858000"/>
              <a:gd name="connsiteX38" fmla="*/ 1097435 w 4897678"/>
              <a:gd name="connsiteY38" fmla="*/ 4004432 h 6858000"/>
              <a:gd name="connsiteX39" fmla="*/ 1115477 w 4897678"/>
              <a:gd name="connsiteY39" fmla="*/ 3887430 h 6858000"/>
              <a:gd name="connsiteX40" fmla="*/ 1129980 w 4897678"/>
              <a:gd name="connsiteY40" fmla="*/ 3841018 h 6858000"/>
              <a:gd name="connsiteX41" fmla="*/ 1128054 w 4897678"/>
              <a:gd name="connsiteY41" fmla="*/ 3833633 h 6858000"/>
              <a:gd name="connsiteX42" fmla="*/ 1144766 w 4897678"/>
              <a:gd name="connsiteY42" fmla="*/ 3703595 h 6858000"/>
              <a:gd name="connsiteX43" fmla="*/ 1146269 w 4897678"/>
              <a:gd name="connsiteY43" fmla="*/ 3675779 h 6858000"/>
              <a:gd name="connsiteX44" fmla="*/ 1145250 w 4897678"/>
              <a:gd name="connsiteY44" fmla="*/ 3673177 h 6858000"/>
              <a:gd name="connsiteX45" fmla="*/ 1145144 w 4897678"/>
              <a:gd name="connsiteY45" fmla="*/ 3399727 h 6858000"/>
              <a:gd name="connsiteX46" fmla="*/ 1153102 w 4897678"/>
              <a:gd name="connsiteY46" fmla="*/ 3022588 h 6858000"/>
              <a:gd name="connsiteX47" fmla="*/ 1187493 w 4897678"/>
              <a:gd name="connsiteY47" fmla="*/ 2780324 h 6858000"/>
              <a:gd name="connsiteX48" fmla="*/ 1174471 w 4897678"/>
              <a:gd name="connsiteY48" fmla="*/ 2636046 h 6858000"/>
              <a:gd name="connsiteX49" fmla="*/ 1173030 w 4897678"/>
              <a:gd name="connsiteY49" fmla="*/ 2517573 h 6858000"/>
              <a:gd name="connsiteX50" fmla="*/ 1179971 w 4897678"/>
              <a:gd name="connsiteY50" fmla="*/ 2259305 h 6858000"/>
              <a:gd name="connsiteX51" fmla="*/ 1180091 w 4897678"/>
              <a:gd name="connsiteY51" fmla="*/ 2154737 h 6858000"/>
              <a:gd name="connsiteX52" fmla="*/ 1173497 w 4897678"/>
              <a:gd name="connsiteY52" fmla="*/ 2118139 h 6858000"/>
              <a:gd name="connsiteX53" fmla="*/ 1168754 w 4897678"/>
              <a:gd name="connsiteY53" fmla="*/ 2064932 h 6858000"/>
              <a:gd name="connsiteX54" fmla="*/ 1175360 w 4897678"/>
              <a:gd name="connsiteY54" fmla="*/ 2031780 h 6858000"/>
              <a:gd name="connsiteX55" fmla="*/ 1175420 w 4897678"/>
              <a:gd name="connsiteY55" fmla="*/ 2025741 h 6858000"/>
              <a:gd name="connsiteX56" fmla="*/ 1192392 w 4897678"/>
              <a:gd name="connsiteY56" fmla="*/ 1985855 h 6858000"/>
              <a:gd name="connsiteX57" fmla="*/ 1240537 w 4897678"/>
              <a:gd name="connsiteY57" fmla="*/ 1810891 h 6858000"/>
              <a:gd name="connsiteX58" fmla="*/ 1262324 w 4897678"/>
              <a:gd name="connsiteY58" fmla="*/ 1680343 h 6858000"/>
              <a:gd name="connsiteX59" fmla="*/ 1264475 w 4897678"/>
              <a:gd name="connsiteY59" fmla="*/ 1634781 h 6858000"/>
              <a:gd name="connsiteX60" fmla="*/ 1268425 w 4897678"/>
              <a:gd name="connsiteY60" fmla="*/ 1558391 h 6858000"/>
              <a:gd name="connsiteX61" fmla="*/ 1263100 w 4897678"/>
              <a:gd name="connsiteY61" fmla="*/ 1489998 h 6858000"/>
              <a:gd name="connsiteX62" fmla="*/ 1286195 w 4897678"/>
              <a:gd name="connsiteY62" fmla="*/ 1421105 h 6858000"/>
              <a:gd name="connsiteX63" fmla="*/ 1298315 w 4897678"/>
              <a:gd name="connsiteY63" fmla="*/ 1361656 h 6858000"/>
              <a:gd name="connsiteX64" fmla="*/ 1294008 w 4897678"/>
              <a:gd name="connsiteY64" fmla="*/ 1357170 h 6858000"/>
              <a:gd name="connsiteX65" fmla="*/ 1295031 w 4897678"/>
              <a:gd name="connsiteY65" fmla="*/ 1349556 h 6858000"/>
              <a:gd name="connsiteX66" fmla="*/ 1301170 w 4897678"/>
              <a:gd name="connsiteY66" fmla="*/ 1345177 h 6858000"/>
              <a:gd name="connsiteX67" fmla="*/ 1337115 w 4897678"/>
              <a:gd name="connsiteY67" fmla="*/ 1249089 h 6858000"/>
              <a:gd name="connsiteX68" fmla="*/ 1335308 w 4897678"/>
              <a:gd name="connsiteY68" fmla="*/ 1164961 h 6858000"/>
              <a:gd name="connsiteX69" fmla="*/ 1365049 w 4897678"/>
              <a:gd name="connsiteY69" fmla="*/ 1102487 h 6858000"/>
              <a:gd name="connsiteX70" fmla="*/ 1380977 w 4897678"/>
              <a:gd name="connsiteY70" fmla="*/ 1051638 h 6858000"/>
              <a:gd name="connsiteX71" fmla="*/ 1360650 w 4897678"/>
              <a:gd name="connsiteY71" fmla="*/ 950605 h 6858000"/>
              <a:gd name="connsiteX72" fmla="*/ 1321700 w 4897678"/>
              <a:gd name="connsiteY72" fmla="*/ 890133 h 6858000"/>
              <a:gd name="connsiteX73" fmla="*/ 1306943 w 4897678"/>
              <a:gd name="connsiteY73" fmla="*/ 779617 h 6858000"/>
              <a:gd name="connsiteX74" fmla="*/ 1304115 w 4897678"/>
              <a:gd name="connsiteY74" fmla="*/ 737583 h 6858000"/>
              <a:gd name="connsiteX75" fmla="*/ 1363659 w 4897678"/>
              <a:gd name="connsiteY75" fmla="*/ 600848 h 6858000"/>
              <a:gd name="connsiteX76" fmla="*/ 1357066 w 4897678"/>
              <a:gd name="connsiteY76" fmla="*/ 530653 h 6858000"/>
              <a:gd name="connsiteX77" fmla="*/ 1373630 w 4897678"/>
              <a:gd name="connsiteY77" fmla="*/ 455615 h 6858000"/>
              <a:gd name="connsiteX78" fmla="*/ 1413997 w 4897678"/>
              <a:gd name="connsiteY78" fmla="*/ 334926 h 6858000"/>
              <a:gd name="connsiteX79" fmla="*/ 1442766 w 4897678"/>
              <a:gd name="connsiteY79" fmla="*/ 236597 h 6858000"/>
              <a:gd name="connsiteX80" fmla="*/ 1470206 w 4897678"/>
              <a:gd name="connsiteY80" fmla="*/ 182099 h 6858000"/>
              <a:gd name="connsiteX81" fmla="*/ 1462879 w 4897678"/>
              <a:gd name="connsiteY81" fmla="*/ 128551 h 6858000"/>
              <a:gd name="connsiteX82" fmla="*/ 1481070 w 4897678"/>
              <a:gd name="connsiteY82" fmla="*/ 69025 h 6858000"/>
              <a:gd name="connsiteX83" fmla="*/ 1504205 w 4897678"/>
              <a:gd name="connsiteY83" fmla="*/ 42915 h 6858000"/>
              <a:gd name="connsiteX84" fmla="*/ 1553576 w 4897678"/>
              <a:gd name="connsiteY84"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410672 w 4897678"/>
              <a:gd name="connsiteY30" fmla="*/ 5231022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402007 w 4897678"/>
              <a:gd name="connsiteY29" fmla="*/ 5241278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481070 w 4897678"/>
              <a:gd name="connsiteY81" fmla="*/ 69025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501081 w 4897678"/>
              <a:gd name="connsiteY81" fmla="*/ 89121 h 6858000"/>
              <a:gd name="connsiteX82" fmla="*/ 1504205 w 4897678"/>
              <a:gd name="connsiteY82" fmla="*/ 42915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462879 w 4897678"/>
              <a:gd name="connsiteY80" fmla="*/ 128551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04115 w 4897678"/>
              <a:gd name="connsiteY73" fmla="*/ 737583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57066 w 4897678"/>
              <a:gd name="connsiteY75" fmla="*/ 530653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12189 w 4897678"/>
              <a:gd name="connsiteY15" fmla="*/ 6321641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66956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281042 w 4897678"/>
              <a:gd name="connsiteY19" fmla="*/ 6217842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40365 w 4897678"/>
              <a:gd name="connsiteY13" fmla="*/ 6490415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72257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22195 w 4897678"/>
              <a:gd name="connsiteY15" fmla="*/ 6341738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54578 w 4897678"/>
              <a:gd name="connsiteY16" fmla="*/ 6282028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280189 w 4897678"/>
              <a:gd name="connsiteY18" fmla="*/ 6220570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70382 w 4897678"/>
              <a:gd name="connsiteY13" fmla="*/ 6465294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62861 w 4897678"/>
              <a:gd name="connsiteY7" fmla="*/ 6691724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85390 w 4897678"/>
              <a:gd name="connsiteY13" fmla="*/ 6460270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 name="connsiteX0" fmla="*/ 1553576 w 4897678"/>
              <a:gd name="connsiteY0" fmla="*/ 0 h 6858000"/>
              <a:gd name="connsiteX1" fmla="*/ 4897678 w 4897678"/>
              <a:gd name="connsiteY1" fmla="*/ 0 h 6858000"/>
              <a:gd name="connsiteX2" fmla="*/ 4897678 w 4897678"/>
              <a:gd name="connsiteY2" fmla="*/ 6858000 h 6858000"/>
              <a:gd name="connsiteX3" fmla="*/ 0 w 4897678"/>
              <a:gd name="connsiteY3" fmla="*/ 6858000 h 6858000"/>
              <a:gd name="connsiteX4" fmla="*/ 153 w 4897678"/>
              <a:gd name="connsiteY4" fmla="*/ 6857440 h 6858000"/>
              <a:gd name="connsiteX5" fmla="*/ 30867 w 4897678"/>
              <a:gd name="connsiteY5" fmla="*/ 6809563 h 6858000"/>
              <a:gd name="connsiteX6" fmla="*/ 42695 w 4897678"/>
              <a:gd name="connsiteY6" fmla="*/ 6765511 h 6858000"/>
              <a:gd name="connsiteX7" fmla="*/ 52856 w 4897678"/>
              <a:gd name="connsiteY7" fmla="*/ 6696748 h 6858000"/>
              <a:gd name="connsiteX8" fmla="*/ 97271 w 4897678"/>
              <a:gd name="connsiteY8" fmla="*/ 6623770 h 6858000"/>
              <a:gd name="connsiteX9" fmla="*/ 109528 w 4897678"/>
              <a:gd name="connsiteY9" fmla="*/ 6561395 h 6858000"/>
              <a:gd name="connsiteX10" fmla="*/ 134058 w 4897678"/>
              <a:gd name="connsiteY10" fmla="*/ 6505906 h 6858000"/>
              <a:gd name="connsiteX11" fmla="*/ 130808 w 4897678"/>
              <a:gd name="connsiteY11" fmla="*/ 6500603 h 6858000"/>
              <a:gd name="connsiteX12" fmla="*/ 133434 w 4897678"/>
              <a:gd name="connsiteY12" fmla="*/ 6493382 h 6858000"/>
              <a:gd name="connsiteX13" fmla="*/ 185390 w 4897678"/>
              <a:gd name="connsiteY13" fmla="*/ 6460270 h 6858000"/>
              <a:gd name="connsiteX14" fmla="*/ 195994 w 4897678"/>
              <a:gd name="connsiteY14" fmla="*/ 6404216 h 6858000"/>
              <a:gd name="connsiteX15" fmla="*/ 277225 w 4897678"/>
              <a:gd name="connsiteY15" fmla="*/ 6346762 h 6858000"/>
              <a:gd name="connsiteX16" fmla="*/ 279592 w 4897678"/>
              <a:gd name="connsiteY16" fmla="*/ 6292076 h 6858000"/>
              <a:gd name="connsiteX17" fmla="*/ 279475 w 4897678"/>
              <a:gd name="connsiteY17" fmla="*/ 6223342 h 6858000"/>
              <a:gd name="connsiteX18" fmla="*/ 310206 w 4897678"/>
              <a:gd name="connsiteY18" fmla="*/ 6270812 h 6858000"/>
              <a:gd name="connsiteX19" fmla="*/ 321064 w 4897678"/>
              <a:gd name="connsiteY19" fmla="*/ 6227890 h 6858000"/>
              <a:gd name="connsiteX20" fmla="*/ 282704 w 4897678"/>
              <a:gd name="connsiteY20" fmla="*/ 6117636 h 6858000"/>
              <a:gd name="connsiteX21" fmla="*/ 257561 w 4897678"/>
              <a:gd name="connsiteY21" fmla="*/ 6050242 h 6858000"/>
              <a:gd name="connsiteX22" fmla="*/ 266735 w 4897678"/>
              <a:gd name="connsiteY22" fmla="*/ 5939124 h 6858000"/>
              <a:gd name="connsiteX23" fmla="*/ 272947 w 4897678"/>
              <a:gd name="connsiteY23" fmla="*/ 5897456 h 6858000"/>
              <a:gd name="connsiteX24" fmla="*/ 302110 w 4897678"/>
              <a:gd name="connsiteY24" fmla="*/ 5763866 h 6858000"/>
              <a:gd name="connsiteX25" fmla="*/ 311387 w 4897678"/>
              <a:gd name="connsiteY25" fmla="*/ 5718432 h 6858000"/>
              <a:gd name="connsiteX26" fmla="*/ 291749 w 4897678"/>
              <a:gd name="connsiteY26" fmla="*/ 5606846 h 6858000"/>
              <a:gd name="connsiteX27" fmla="*/ 386282 w 4897678"/>
              <a:gd name="connsiteY27" fmla="*/ 5513206 h 6858000"/>
              <a:gd name="connsiteX28" fmla="*/ 445799 w 4897678"/>
              <a:gd name="connsiteY28" fmla="*/ 5395474 h 6858000"/>
              <a:gd name="connsiteX29" fmla="*/ 532017 w 4897678"/>
              <a:gd name="connsiteY29" fmla="*/ 5284615 h 6858000"/>
              <a:gd name="connsiteX30" fmla="*/ 506013 w 4897678"/>
              <a:gd name="connsiteY30" fmla="*/ 5187685 h 6858000"/>
              <a:gd name="connsiteX31" fmla="*/ 604868 w 4897678"/>
              <a:gd name="connsiteY31" fmla="*/ 4966224 h 6858000"/>
              <a:gd name="connsiteX32" fmla="*/ 739205 w 4897678"/>
              <a:gd name="connsiteY32" fmla="*/ 4844222 h 6858000"/>
              <a:gd name="connsiteX33" fmla="*/ 916267 w 4897678"/>
              <a:gd name="connsiteY33" fmla="*/ 4639226 h 6858000"/>
              <a:gd name="connsiteX34" fmla="*/ 960970 w 4897678"/>
              <a:gd name="connsiteY34" fmla="*/ 4458968 h 6858000"/>
              <a:gd name="connsiteX35" fmla="*/ 974467 w 4897678"/>
              <a:gd name="connsiteY35" fmla="*/ 4400454 h 6858000"/>
              <a:gd name="connsiteX36" fmla="*/ 1019252 w 4897678"/>
              <a:gd name="connsiteY36" fmla="*/ 4326337 h 6858000"/>
              <a:gd name="connsiteX37" fmla="*/ 1097435 w 4897678"/>
              <a:gd name="connsiteY37" fmla="*/ 4004432 h 6858000"/>
              <a:gd name="connsiteX38" fmla="*/ 1115477 w 4897678"/>
              <a:gd name="connsiteY38" fmla="*/ 3887430 h 6858000"/>
              <a:gd name="connsiteX39" fmla="*/ 1129980 w 4897678"/>
              <a:gd name="connsiteY39" fmla="*/ 3841018 h 6858000"/>
              <a:gd name="connsiteX40" fmla="*/ 1128054 w 4897678"/>
              <a:gd name="connsiteY40" fmla="*/ 3833633 h 6858000"/>
              <a:gd name="connsiteX41" fmla="*/ 1144766 w 4897678"/>
              <a:gd name="connsiteY41" fmla="*/ 3703595 h 6858000"/>
              <a:gd name="connsiteX42" fmla="*/ 1146269 w 4897678"/>
              <a:gd name="connsiteY42" fmla="*/ 3675779 h 6858000"/>
              <a:gd name="connsiteX43" fmla="*/ 1145250 w 4897678"/>
              <a:gd name="connsiteY43" fmla="*/ 3673177 h 6858000"/>
              <a:gd name="connsiteX44" fmla="*/ 1145144 w 4897678"/>
              <a:gd name="connsiteY44" fmla="*/ 3399727 h 6858000"/>
              <a:gd name="connsiteX45" fmla="*/ 1153102 w 4897678"/>
              <a:gd name="connsiteY45" fmla="*/ 3022588 h 6858000"/>
              <a:gd name="connsiteX46" fmla="*/ 1187493 w 4897678"/>
              <a:gd name="connsiteY46" fmla="*/ 2780324 h 6858000"/>
              <a:gd name="connsiteX47" fmla="*/ 1174471 w 4897678"/>
              <a:gd name="connsiteY47" fmla="*/ 2636046 h 6858000"/>
              <a:gd name="connsiteX48" fmla="*/ 1173030 w 4897678"/>
              <a:gd name="connsiteY48" fmla="*/ 2517573 h 6858000"/>
              <a:gd name="connsiteX49" fmla="*/ 1179971 w 4897678"/>
              <a:gd name="connsiteY49" fmla="*/ 2259305 h 6858000"/>
              <a:gd name="connsiteX50" fmla="*/ 1180091 w 4897678"/>
              <a:gd name="connsiteY50" fmla="*/ 2154737 h 6858000"/>
              <a:gd name="connsiteX51" fmla="*/ 1173497 w 4897678"/>
              <a:gd name="connsiteY51" fmla="*/ 2118139 h 6858000"/>
              <a:gd name="connsiteX52" fmla="*/ 1168754 w 4897678"/>
              <a:gd name="connsiteY52" fmla="*/ 2064932 h 6858000"/>
              <a:gd name="connsiteX53" fmla="*/ 1175360 w 4897678"/>
              <a:gd name="connsiteY53" fmla="*/ 2031780 h 6858000"/>
              <a:gd name="connsiteX54" fmla="*/ 1175420 w 4897678"/>
              <a:gd name="connsiteY54" fmla="*/ 2025741 h 6858000"/>
              <a:gd name="connsiteX55" fmla="*/ 1192392 w 4897678"/>
              <a:gd name="connsiteY55" fmla="*/ 1985855 h 6858000"/>
              <a:gd name="connsiteX56" fmla="*/ 1240537 w 4897678"/>
              <a:gd name="connsiteY56" fmla="*/ 1810891 h 6858000"/>
              <a:gd name="connsiteX57" fmla="*/ 1262324 w 4897678"/>
              <a:gd name="connsiteY57" fmla="*/ 1680343 h 6858000"/>
              <a:gd name="connsiteX58" fmla="*/ 1264475 w 4897678"/>
              <a:gd name="connsiteY58" fmla="*/ 1634781 h 6858000"/>
              <a:gd name="connsiteX59" fmla="*/ 1268425 w 4897678"/>
              <a:gd name="connsiteY59" fmla="*/ 1558391 h 6858000"/>
              <a:gd name="connsiteX60" fmla="*/ 1263100 w 4897678"/>
              <a:gd name="connsiteY60" fmla="*/ 1489998 h 6858000"/>
              <a:gd name="connsiteX61" fmla="*/ 1286195 w 4897678"/>
              <a:gd name="connsiteY61" fmla="*/ 1421105 h 6858000"/>
              <a:gd name="connsiteX62" fmla="*/ 1298315 w 4897678"/>
              <a:gd name="connsiteY62" fmla="*/ 1361656 h 6858000"/>
              <a:gd name="connsiteX63" fmla="*/ 1294008 w 4897678"/>
              <a:gd name="connsiteY63" fmla="*/ 1357170 h 6858000"/>
              <a:gd name="connsiteX64" fmla="*/ 1295031 w 4897678"/>
              <a:gd name="connsiteY64" fmla="*/ 1349556 h 6858000"/>
              <a:gd name="connsiteX65" fmla="*/ 1301170 w 4897678"/>
              <a:gd name="connsiteY65" fmla="*/ 1345177 h 6858000"/>
              <a:gd name="connsiteX66" fmla="*/ 1337115 w 4897678"/>
              <a:gd name="connsiteY66" fmla="*/ 1249089 h 6858000"/>
              <a:gd name="connsiteX67" fmla="*/ 1335308 w 4897678"/>
              <a:gd name="connsiteY67" fmla="*/ 1164961 h 6858000"/>
              <a:gd name="connsiteX68" fmla="*/ 1365049 w 4897678"/>
              <a:gd name="connsiteY68" fmla="*/ 1102487 h 6858000"/>
              <a:gd name="connsiteX69" fmla="*/ 1380977 w 4897678"/>
              <a:gd name="connsiteY69" fmla="*/ 1051638 h 6858000"/>
              <a:gd name="connsiteX70" fmla="*/ 1360650 w 4897678"/>
              <a:gd name="connsiteY70" fmla="*/ 950605 h 6858000"/>
              <a:gd name="connsiteX71" fmla="*/ 1321700 w 4897678"/>
              <a:gd name="connsiteY71" fmla="*/ 890133 h 6858000"/>
              <a:gd name="connsiteX72" fmla="*/ 1306943 w 4897678"/>
              <a:gd name="connsiteY72" fmla="*/ 779617 h 6858000"/>
              <a:gd name="connsiteX73" fmla="*/ 1379157 w 4897678"/>
              <a:gd name="connsiteY73" fmla="*/ 712462 h 6858000"/>
              <a:gd name="connsiteX74" fmla="*/ 1363659 w 4897678"/>
              <a:gd name="connsiteY74" fmla="*/ 600848 h 6858000"/>
              <a:gd name="connsiteX75" fmla="*/ 1382080 w 4897678"/>
              <a:gd name="connsiteY75" fmla="*/ 515581 h 6858000"/>
              <a:gd name="connsiteX76" fmla="*/ 1373630 w 4897678"/>
              <a:gd name="connsiteY76" fmla="*/ 455615 h 6858000"/>
              <a:gd name="connsiteX77" fmla="*/ 1413997 w 4897678"/>
              <a:gd name="connsiteY77" fmla="*/ 334926 h 6858000"/>
              <a:gd name="connsiteX78" fmla="*/ 1442766 w 4897678"/>
              <a:gd name="connsiteY78" fmla="*/ 236597 h 6858000"/>
              <a:gd name="connsiteX79" fmla="*/ 1470206 w 4897678"/>
              <a:gd name="connsiteY79" fmla="*/ 182099 h 6858000"/>
              <a:gd name="connsiteX80" fmla="*/ 1502900 w 4897678"/>
              <a:gd name="connsiteY80" fmla="*/ 143623 h 6858000"/>
              <a:gd name="connsiteX81" fmla="*/ 1501081 w 4897678"/>
              <a:gd name="connsiteY81" fmla="*/ 89121 h 6858000"/>
              <a:gd name="connsiteX82" fmla="*/ 1539225 w 4897678"/>
              <a:gd name="connsiteY82" fmla="*/ 52964 h 6858000"/>
              <a:gd name="connsiteX83" fmla="*/ 1553576 w 4897678"/>
              <a:gd name="connsiteY8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897678" h="6858000">
                <a:moveTo>
                  <a:pt x="1553576" y="0"/>
                </a:moveTo>
                <a:lnTo>
                  <a:pt x="4897678" y="0"/>
                </a:lnTo>
                <a:lnTo>
                  <a:pt x="4897678" y="6858000"/>
                </a:lnTo>
                <a:lnTo>
                  <a:pt x="0" y="6858000"/>
                </a:lnTo>
                <a:lnTo>
                  <a:pt x="153" y="6857440"/>
                </a:lnTo>
                <a:cubicBezTo>
                  <a:pt x="5083" y="6847546"/>
                  <a:pt x="14234" y="6832974"/>
                  <a:pt x="30867" y="6809563"/>
                </a:cubicBezTo>
                <a:cubicBezTo>
                  <a:pt x="24219" y="6797941"/>
                  <a:pt x="28810" y="6785613"/>
                  <a:pt x="42695" y="6765511"/>
                </a:cubicBezTo>
                <a:cubicBezTo>
                  <a:pt x="59269" y="6727996"/>
                  <a:pt x="20378" y="6732956"/>
                  <a:pt x="52856" y="6696748"/>
                </a:cubicBezTo>
                <a:lnTo>
                  <a:pt x="97271" y="6623770"/>
                </a:lnTo>
                <a:cubicBezTo>
                  <a:pt x="100242" y="6627814"/>
                  <a:pt x="102661" y="6576527"/>
                  <a:pt x="109528" y="6561395"/>
                </a:cubicBezTo>
                <a:cubicBezTo>
                  <a:pt x="121751" y="6529041"/>
                  <a:pt x="144143" y="6527264"/>
                  <a:pt x="134058" y="6505906"/>
                </a:cubicBezTo>
                <a:lnTo>
                  <a:pt x="130808" y="6500603"/>
                </a:lnTo>
                <a:lnTo>
                  <a:pt x="133434" y="6493382"/>
                </a:lnTo>
                <a:cubicBezTo>
                  <a:pt x="135405" y="6489789"/>
                  <a:pt x="182615" y="6458140"/>
                  <a:pt x="185390" y="6460270"/>
                </a:cubicBezTo>
                <a:cubicBezTo>
                  <a:pt x="187037" y="6425066"/>
                  <a:pt x="177989" y="6431680"/>
                  <a:pt x="195994" y="6404216"/>
                </a:cubicBezTo>
                <a:cubicBezTo>
                  <a:pt x="194733" y="6376164"/>
                  <a:pt x="248157" y="6408016"/>
                  <a:pt x="277225" y="6346762"/>
                </a:cubicBezTo>
                <a:lnTo>
                  <a:pt x="279592" y="6292076"/>
                </a:lnTo>
                <a:lnTo>
                  <a:pt x="279475" y="6223342"/>
                </a:lnTo>
                <a:lnTo>
                  <a:pt x="310206" y="6270812"/>
                </a:lnTo>
                <a:lnTo>
                  <a:pt x="321064" y="6227890"/>
                </a:lnTo>
                <a:lnTo>
                  <a:pt x="282704" y="6117636"/>
                </a:lnTo>
                <a:cubicBezTo>
                  <a:pt x="287578" y="6073252"/>
                  <a:pt x="228632" y="6103262"/>
                  <a:pt x="257561" y="6050242"/>
                </a:cubicBezTo>
                <a:cubicBezTo>
                  <a:pt x="261977" y="6008758"/>
                  <a:pt x="252117" y="5979642"/>
                  <a:pt x="266735" y="5939124"/>
                </a:cubicBezTo>
                <a:cubicBezTo>
                  <a:pt x="257326" y="5930296"/>
                  <a:pt x="254506" y="5918965"/>
                  <a:pt x="272947" y="5897456"/>
                </a:cubicBezTo>
                <a:lnTo>
                  <a:pt x="302110" y="5763866"/>
                </a:lnTo>
                <a:cubicBezTo>
                  <a:pt x="289286" y="5751252"/>
                  <a:pt x="326941" y="5730258"/>
                  <a:pt x="311387" y="5718432"/>
                </a:cubicBezTo>
                <a:cubicBezTo>
                  <a:pt x="309659" y="5692261"/>
                  <a:pt x="290822" y="5641050"/>
                  <a:pt x="291749" y="5606846"/>
                </a:cubicBezTo>
                <a:cubicBezTo>
                  <a:pt x="355141" y="5518667"/>
                  <a:pt x="362905" y="5574781"/>
                  <a:pt x="386282" y="5513206"/>
                </a:cubicBezTo>
                <a:cubicBezTo>
                  <a:pt x="400400" y="5463532"/>
                  <a:pt x="435499" y="5431641"/>
                  <a:pt x="445799" y="5395474"/>
                </a:cubicBezTo>
                <a:lnTo>
                  <a:pt x="532017" y="5284615"/>
                </a:lnTo>
                <a:lnTo>
                  <a:pt x="506013" y="5187685"/>
                </a:lnTo>
                <a:cubicBezTo>
                  <a:pt x="539823" y="5141843"/>
                  <a:pt x="550113" y="5030691"/>
                  <a:pt x="604868" y="4966224"/>
                </a:cubicBezTo>
                <a:lnTo>
                  <a:pt x="739205" y="4844222"/>
                </a:lnTo>
                <a:lnTo>
                  <a:pt x="916267" y="4639226"/>
                </a:lnTo>
                <a:cubicBezTo>
                  <a:pt x="940414" y="4565414"/>
                  <a:pt x="921973" y="4546524"/>
                  <a:pt x="960970" y="4458968"/>
                </a:cubicBezTo>
                <a:cubicBezTo>
                  <a:pt x="944678" y="4442947"/>
                  <a:pt x="969490" y="4417006"/>
                  <a:pt x="974467" y="4400454"/>
                </a:cubicBezTo>
                <a:cubicBezTo>
                  <a:pt x="982773" y="4380936"/>
                  <a:pt x="1007298" y="4366877"/>
                  <a:pt x="1019252" y="4326337"/>
                </a:cubicBezTo>
                <a:cubicBezTo>
                  <a:pt x="1036267" y="4260393"/>
                  <a:pt x="1059530" y="4136055"/>
                  <a:pt x="1097435" y="4004432"/>
                </a:cubicBezTo>
                <a:cubicBezTo>
                  <a:pt x="1106825" y="3966554"/>
                  <a:pt x="1101080" y="3928762"/>
                  <a:pt x="1115477" y="3887430"/>
                </a:cubicBezTo>
                <a:lnTo>
                  <a:pt x="1129980" y="3841018"/>
                </a:lnTo>
                <a:lnTo>
                  <a:pt x="1128054" y="3833633"/>
                </a:lnTo>
                <a:lnTo>
                  <a:pt x="1144766" y="3703595"/>
                </a:lnTo>
                <a:cubicBezTo>
                  <a:pt x="1147066" y="3696849"/>
                  <a:pt x="1148103" y="3688315"/>
                  <a:pt x="1146269" y="3675779"/>
                </a:cubicBezTo>
                <a:lnTo>
                  <a:pt x="1145250" y="3673177"/>
                </a:lnTo>
                <a:cubicBezTo>
                  <a:pt x="1145215" y="3582027"/>
                  <a:pt x="1145179" y="3490877"/>
                  <a:pt x="1145144" y="3399727"/>
                </a:cubicBezTo>
                <a:cubicBezTo>
                  <a:pt x="1147083" y="3299532"/>
                  <a:pt x="1148035" y="3137700"/>
                  <a:pt x="1153102" y="3022588"/>
                </a:cubicBezTo>
                <a:cubicBezTo>
                  <a:pt x="1180646" y="2922794"/>
                  <a:pt x="1174532" y="2884035"/>
                  <a:pt x="1187493" y="2780324"/>
                </a:cubicBezTo>
                <a:cubicBezTo>
                  <a:pt x="1158375" y="2741828"/>
                  <a:pt x="1179569" y="2688494"/>
                  <a:pt x="1174471" y="2636046"/>
                </a:cubicBezTo>
                <a:cubicBezTo>
                  <a:pt x="1166636" y="2600315"/>
                  <a:pt x="1172113" y="2580363"/>
                  <a:pt x="1173030" y="2517573"/>
                </a:cubicBezTo>
                <a:lnTo>
                  <a:pt x="1179971" y="2259305"/>
                </a:lnTo>
                <a:cubicBezTo>
                  <a:pt x="1185659" y="2235860"/>
                  <a:pt x="1188526" y="2166165"/>
                  <a:pt x="1180091" y="2154737"/>
                </a:cubicBezTo>
                <a:cubicBezTo>
                  <a:pt x="1178839" y="2140566"/>
                  <a:pt x="1182896" y="2122956"/>
                  <a:pt x="1173497" y="2118139"/>
                </a:cubicBezTo>
                <a:cubicBezTo>
                  <a:pt x="1162334" y="2109329"/>
                  <a:pt x="1182925" y="2054984"/>
                  <a:pt x="1168754" y="2064932"/>
                </a:cubicBezTo>
                <a:cubicBezTo>
                  <a:pt x="1172297" y="2055306"/>
                  <a:pt x="1174348" y="2043912"/>
                  <a:pt x="1175360" y="2031780"/>
                </a:cubicBezTo>
                <a:lnTo>
                  <a:pt x="1175420" y="2025741"/>
                </a:lnTo>
                <a:lnTo>
                  <a:pt x="1192392" y="1985855"/>
                </a:lnTo>
                <a:cubicBezTo>
                  <a:pt x="1215175" y="1923519"/>
                  <a:pt x="1226212" y="1866045"/>
                  <a:pt x="1240537" y="1810891"/>
                </a:cubicBezTo>
                <a:cubicBezTo>
                  <a:pt x="1259067" y="1728006"/>
                  <a:pt x="1217317" y="1786031"/>
                  <a:pt x="1262324" y="1680343"/>
                </a:cubicBezTo>
                <a:cubicBezTo>
                  <a:pt x="1253348" y="1670409"/>
                  <a:pt x="1255203" y="1657385"/>
                  <a:pt x="1264475" y="1634781"/>
                </a:cubicBezTo>
                <a:cubicBezTo>
                  <a:pt x="1272659" y="1594593"/>
                  <a:pt x="1244427" y="1600697"/>
                  <a:pt x="1268425" y="1558391"/>
                </a:cubicBezTo>
                <a:lnTo>
                  <a:pt x="1263100" y="1489998"/>
                </a:lnTo>
                <a:cubicBezTo>
                  <a:pt x="1266865" y="1493313"/>
                  <a:pt x="1282717" y="1437353"/>
                  <a:pt x="1286195" y="1421105"/>
                </a:cubicBezTo>
                <a:cubicBezTo>
                  <a:pt x="1291230" y="1386887"/>
                  <a:pt x="1312727" y="1380369"/>
                  <a:pt x="1298315" y="1361656"/>
                </a:cubicBezTo>
                <a:lnTo>
                  <a:pt x="1294008" y="1357170"/>
                </a:lnTo>
                <a:lnTo>
                  <a:pt x="1295031" y="1349556"/>
                </a:lnTo>
                <a:cubicBezTo>
                  <a:pt x="1296189" y="1345624"/>
                  <a:pt x="1298003" y="1343687"/>
                  <a:pt x="1301170" y="1345177"/>
                </a:cubicBezTo>
                <a:cubicBezTo>
                  <a:pt x="1295263" y="1310433"/>
                  <a:pt x="1325388" y="1279763"/>
                  <a:pt x="1337115" y="1249089"/>
                </a:cubicBezTo>
                <a:cubicBezTo>
                  <a:pt x="1329895" y="1221954"/>
                  <a:pt x="1319987" y="1231008"/>
                  <a:pt x="1335308" y="1164961"/>
                </a:cubicBezTo>
                <a:lnTo>
                  <a:pt x="1365049" y="1102487"/>
                </a:lnTo>
                <a:lnTo>
                  <a:pt x="1380977" y="1051638"/>
                </a:lnTo>
                <a:lnTo>
                  <a:pt x="1360650" y="950605"/>
                </a:lnTo>
                <a:cubicBezTo>
                  <a:pt x="1355937" y="906205"/>
                  <a:pt x="1304757" y="948105"/>
                  <a:pt x="1321700" y="890133"/>
                </a:cubicBezTo>
                <a:cubicBezTo>
                  <a:pt x="1317159" y="848662"/>
                  <a:pt x="1301312" y="822322"/>
                  <a:pt x="1306943" y="779617"/>
                </a:cubicBezTo>
                <a:cubicBezTo>
                  <a:pt x="1295866" y="773001"/>
                  <a:pt x="1365734" y="737413"/>
                  <a:pt x="1379157" y="712462"/>
                </a:cubicBezTo>
                <a:cubicBezTo>
                  <a:pt x="1379148" y="666884"/>
                  <a:pt x="1363668" y="646426"/>
                  <a:pt x="1363659" y="600848"/>
                </a:cubicBezTo>
                <a:cubicBezTo>
                  <a:pt x="1348438" y="591261"/>
                  <a:pt x="1399800" y="523813"/>
                  <a:pt x="1382080" y="515581"/>
                </a:cubicBezTo>
                <a:cubicBezTo>
                  <a:pt x="1374807" y="490382"/>
                  <a:pt x="1380026" y="489229"/>
                  <a:pt x="1373630" y="455615"/>
                </a:cubicBezTo>
                <a:cubicBezTo>
                  <a:pt x="1416738" y="355936"/>
                  <a:pt x="1404304" y="400073"/>
                  <a:pt x="1413997" y="334926"/>
                </a:cubicBezTo>
                <a:cubicBezTo>
                  <a:pt x="1426411" y="275061"/>
                  <a:pt x="1398828" y="323811"/>
                  <a:pt x="1442766" y="236597"/>
                </a:cubicBezTo>
                <a:cubicBezTo>
                  <a:pt x="1447404" y="215198"/>
                  <a:pt x="1470995" y="203409"/>
                  <a:pt x="1470206" y="182099"/>
                </a:cubicBezTo>
                <a:cubicBezTo>
                  <a:pt x="1444766" y="154163"/>
                  <a:pt x="1500097" y="157505"/>
                  <a:pt x="1502900" y="143623"/>
                </a:cubicBezTo>
                <a:cubicBezTo>
                  <a:pt x="1502294" y="125456"/>
                  <a:pt x="1501687" y="107288"/>
                  <a:pt x="1501081" y="89121"/>
                </a:cubicBezTo>
                <a:cubicBezTo>
                  <a:pt x="1511343" y="67775"/>
                  <a:pt x="1521898" y="78177"/>
                  <a:pt x="1539225" y="52964"/>
                </a:cubicBezTo>
                <a:lnTo>
                  <a:pt x="1553576"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0">
            <a:extLst>
              <a:ext uri="{FF2B5EF4-FFF2-40B4-BE49-F238E27FC236}">
                <a16:creationId xmlns:a16="http://schemas.microsoft.com/office/drawing/2014/main" id="{5ABDA325-4B50-4FFB-81B9-95576831F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8366" y="603623"/>
            <a:ext cx="4799189" cy="565993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26E95E8A-6BFD-43DB-A2A1-01691387E352}"/>
              </a:ext>
            </a:extLst>
          </p:cNvPr>
          <p:cNvPicPr>
            <a:picLocks noChangeAspect="1"/>
          </p:cNvPicPr>
          <p:nvPr/>
        </p:nvPicPr>
        <p:blipFill rotWithShape="1">
          <a:blip r:embed="rId2"/>
          <a:srcRect l="27081" r="26262" b="1"/>
          <a:stretch/>
        </p:blipFill>
        <p:spPr>
          <a:xfrm>
            <a:off x="6974215" y="755312"/>
            <a:ext cx="4447491" cy="5347376"/>
          </a:xfrm>
          <a:prstGeom prst="rect">
            <a:avLst/>
          </a:prstGeom>
        </p:spPr>
      </p:pic>
      <p:sp>
        <p:nvSpPr>
          <p:cNvPr id="33" name="Rectangle 6">
            <a:extLst>
              <a:ext uri="{FF2B5EF4-FFF2-40B4-BE49-F238E27FC236}">
                <a16:creationId xmlns:a16="http://schemas.microsoft.com/office/drawing/2014/main" id="{A0895C2A-D37E-4F06-AE58-CC875F83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9318" y="407549"/>
            <a:ext cx="924532" cy="422479"/>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52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BD0A0-56C6-4563-E0F0-E65A95785AEC}"/>
              </a:ext>
            </a:extLst>
          </p:cNvPr>
          <p:cNvSpPr>
            <a:spLocks noGrp="1"/>
          </p:cNvSpPr>
          <p:nvPr>
            <p:ph type="title"/>
          </p:nvPr>
        </p:nvSpPr>
        <p:spPr>
          <a:xfrm>
            <a:off x="838202" y="345811"/>
            <a:ext cx="5120561" cy="1325563"/>
          </a:xfrm>
        </p:spPr>
        <p:txBody>
          <a:bodyPr>
            <a:normAutofit/>
          </a:bodyPr>
          <a:lstStyle/>
          <a:p>
            <a:pPr rtl="1"/>
            <a:r>
              <a:rPr lang="ar-IQ"/>
              <a:t>الأهمية الاقتصادية للبتراء</a:t>
            </a:r>
            <a:endParaRPr lang="en-US" dirty="0"/>
          </a:p>
        </p:txBody>
      </p:sp>
      <p:sp>
        <p:nvSpPr>
          <p:cNvPr id="3" name="Content Placeholder 2">
            <a:extLst>
              <a:ext uri="{FF2B5EF4-FFF2-40B4-BE49-F238E27FC236}">
                <a16:creationId xmlns:a16="http://schemas.microsoft.com/office/drawing/2014/main" id="{48F4DB05-D963-9CC0-E054-02EBC63582EB}"/>
              </a:ext>
            </a:extLst>
          </p:cNvPr>
          <p:cNvSpPr>
            <a:spLocks noGrp="1"/>
          </p:cNvSpPr>
          <p:nvPr>
            <p:ph idx="1"/>
          </p:nvPr>
        </p:nvSpPr>
        <p:spPr>
          <a:xfrm>
            <a:off x="838201" y="1825625"/>
            <a:ext cx="5092195" cy="4351339"/>
          </a:xfrm>
        </p:spPr>
        <p:txBody>
          <a:bodyPr>
            <a:noAutofit/>
          </a:bodyPr>
          <a:lstStyle/>
          <a:p>
            <a:pPr algn="r" rtl="1">
              <a:lnSpc>
                <a:spcPct val="150000"/>
              </a:lnSpc>
            </a:pPr>
            <a:r>
              <a:rPr lang="ar-IQ" sz="1600">
                <a:latin typeface="Simplified Arabic" panose="02020603050405020304" pitchFamily="18" charset="-78"/>
                <a:cs typeface="Simplified Arabic" panose="02020603050405020304" pitchFamily="18" charset="-78"/>
              </a:rPr>
              <a:t>شكّل معدن النحاس، عصب الحياة الاقتصادية وعنصرًا هامًا في تدعيم نفوذ وقوة حضارة الأنباط. وامتدت أراضي المملكة النبطية عبر مساحات واسعة، فكان تحت نفوذها أراضي وادي ضانا، حيث أقيم أقدم مناجم للنحاس في العالم، وهي مناجم النحاس في وادي فنان. إضافة إلى صناعة الفخار، حيث يعتبر الفخار النبطي من أفضل وأدق الفخار الذي صنع في العالم، لما عرف من منظر وإتقان. وهو رقيق جدًا لدرجة أنه يُطلق عليه «قشرة البيض»</a:t>
            </a:r>
          </a:p>
          <a:p>
            <a:pPr algn="r" rtl="1">
              <a:lnSpc>
                <a:spcPct val="150000"/>
              </a:lnSpc>
            </a:pPr>
            <a:r>
              <a:rPr lang="ar-IQ" sz="1600">
                <a:latin typeface="Simplified Arabic" panose="02020603050405020304" pitchFamily="18" charset="-78"/>
                <a:cs typeface="Simplified Arabic" panose="02020603050405020304" pitchFamily="18" charset="-78"/>
              </a:rPr>
              <a:t>وقد اشتهر الأنباط بالتجارة، وكانت مدينة البتراء محط استراحة للقوافل التجارية. وهذا ما جعل أنتيجونوس- أحد قادة الإسكندر المقدوني بغزو الأنباط في عام 312 ق.م. ومع مرور الزمن أصبح الأنباط يتمتعون بكيان ونفوذ كبيرين في المنطقة وأزدهر فن المعمار والبناء وسك العملات وصناعة الفخار وفنون النحت وغيرها. وتعكس عاصمتهم مدينة البتراء تلك الفنون في أجمل صورها</a:t>
            </a:r>
            <a:endParaRPr lang="en-US" sz="1600" dirty="0">
              <a:latin typeface="Simplified Arabic" panose="02020603050405020304" pitchFamily="18" charset="-78"/>
              <a:cs typeface="Simplified Arabic" panose="02020603050405020304" pitchFamily="18" charset="-78"/>
            </a:endParaRPr>
          </a:p>
        </p:txBody>
      </p:sp>
      <p:sp>
        <p:nvSpPr>
          <p:cNvPr id="2068" name="Oval 206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3"/>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pic>
        <p:nvPicPr>
          <p:cNvPr id="2061" name="Picture 13">
            <a:extLst>
              <a:ext uri="{FF2B5EF4-FFF2-40B4-BE49-F238E27FC236}">
                <a16:creationId xmlns:a16="http://schemas.microsoft.com/office/drawing/2014/main" id="{501B9742-9C54-2D93-1458-0BD082ED947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192" r="10394"/>
          <a:stretch/>
        </p:blipFill>
        <p:spPr bwMode="auto">
          <a:xfrm>
            <a:off x="7901260" y="2727730"/>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070" name="Arc 206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40" y="-673139"/>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7" name="Picture 9" descr="A group of glass vases&#10;&#10;Description automatically generated with low confidence">
            <a:extLst>
              <a:ext uri="{FF2B5EF4-FFF2-40B4-BE49-F238E27FC236}">
                <a16:creationId xmlns:a16="http://schemas.microsoft.com/office/drawing/2014/main" id="{B92C0943-B6EA-AE87-DCAB-2593C13451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7" r="10073" b="1"/>
          <a:stretch/>
        </p:blipFill>
        <p:spPr bwMode="auto">
          <a:xfrm>
            <a:off x="6261607" y="2"/>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0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D0A0-56C6-4563-E0F0-E65A95785AEC}"/>
              </a:ext>
            </a:extLst>
          </p:cNvPr>
          <p:cNvSpPr>
            <a:spLocks noGrp="1"/>
          </p:cNvSpPr>
          <p:nvPr>
            <p:ph type="title"/>
          </p:nvPr>
        </p:nvSpPr>
        <p:spPr>
          <a:xfrm>
            <a:off x="838200" y="365127"/>
            <a:ext cx="10439400" cy="2167058"/>
          </a:xfrm>
        </p:spPr>
        <p:txBody>
          <a:bodyPr>
            <a:normAutofit/>
          </a:bodyPr>
          <a:lstStyle/>
          <a:p>
            <a:pPr algn="r" rtl="1"/>
            <a:r>
              <a:rPr lang="ar-IQ" dirty="0"/>
              <a:t>طرق الترويج للبتراء</a:t>
            </a:r>
            <a:endParaRPr lang="en-US" dirty="0"/>
          </a:p>
        </p:txBody>
      </p:sp>
      <p:pic>
        <p:nvPicPr>
          <p:cNvPr id="7" name="maya">
            <a:hlinkClick r:id="" action="ppaction://media"/>
            <a:extLst>
              <a:ext uri="{FF2B5EF4-FFF2-40B4-BE49-F238E27FC236}">
                <a16:creationId xmlns:a16="http://schemas.microsoft.com/office/drawing/2014/main" id="{088D1894-5F78-1EE3-6A98-6F3AFB102AE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92555" y="903410"/>
            <a:ext cx="4149970" cy="5480338"/>
          </a:xfrm>
          <a:prstGeom prst="rect">
            <a:avLst/>
          </a:prstGeom>
          <a:ln>
            <a:noFill/>
          </a:ln>
          <a:effectLst>
            <a:softEdge rad="112500"/>
          </a:effectLst>
        </p:spPr>
      </p:pic>
      <p:pic>
        <p:nvPicPr>
          <p:cNvPr id="41" name="Picture 40">
            <a:extLst>
              <a:ext uri="{FF2B5EF4-FFF2-40B4-BE49-F238E27FC236}">
                <a16:creationId xmlns:a16="http://schemas.microsoft.com/office/drawing/2014/main" id="{C09E91AB-E1C7-FD06-D5C5-835E332E86B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14831" y="2551036"/>
            <a:ext cx="5054111" cy="3355930"/>
          </a:xfrm>
          <a:prstGeom prst="rect">
            <a:avLst/>
          </a:prstGeom>
          <a:ln>
            <a:noFill/>
          </a:ln>
          <a:effectLst>
            <a:outerShdw blurRad="292100" dist="139700" dir="2700000" algn="tl" rotWithShape="0">
              <a:srgbClr val="333333">
                <a:alpha val="65000"/>
              </a:srgbClr>
            </a:outerShdw>
          </a:effectLst>
        </p:spPr>
      </p:pic>
      <p:sp>
        <p:nvSpPr>
          <p:cNvPr id="48" name="Oval 47">
            <a:extLst>
              <a:ext uri="{FF2B5EF4-FFF2-40B4-BE49-F238E27FC236}">
                <a16:creationId xmlns:a16="http://schemas.microsoft.com/office/drawing/2014/main" id="{BF34CB59-D75A-8369-D49C-3089C2299EAF}"/>
              </a:ext>
            </a:extLst>
          </p:cNvPr>
          <p:cNvSpPr/>
          <p:nvPr/>
        </p:nvSpPr>
        <p:spPr>
          <a:xfrm>
            <a:off x="8643815" y="3429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8CE7BD-CF9C-84CF-6EC0-FA1338403D48}"/>
              </a:ext>
            </a:extLst>
          </p:cNvPr>
          <p:cNvSpPr/>
          <p:nvPr/>
        </p:nvSpPr>
        <p:spPr>
          <a:xfrm>
            <a:off x="734646" y="5805119"/>
            <a:ext cx="812800" cy="6877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0116EEF-C45E-42DE-4BA7-DBB276F462CF}"/>
              </a:ext>
            </a:extLst>
          </p:cNvPr>
          <p:cNvSpPr/>
          <p:nvPr/>
        </p:nvSpPr>
        <p:spPr>
          <a:xfrm>
            <a:off x="4525110" y="760902"/>
            <a:ext cx="812800" cy="6877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6" name="Oval 65">
            <a:extLst>
              <a:ext uri="{FF2B5EF4-FFF2-40B4-BE49-F238E27FC236}">
                <a16:creationId xmlns:a16="http://schemas.microsoft.com/office/drawing/2014/main" id="{A2AF2A58-118A-1E16-7927-C1C1211C1892}"/>
              </a:ext>
            </a:extLst>
          </p:cNvPr>
          <p:cNvSpPr/>
          <p:nvPr/>
        </p:nvSpPr>
        <p:spPr>
          <a:xfrm>
            <a:off x="10962542" y="5563089"/>
            <a:ext cx="812800" cy="6877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1284EF3-41B2-0F6D-12C3-2F611AB6CC34}"/>
              </a:ext>
            </a:extLst>
          </p:cNvPr>
          <p:cNvSpPr/>
          <p:nvPr/>
        </p:nvSpPr>
        <p:spPr>
          <a:xfrm>
            <a:off x="6064739" y="2348523"/>
            <a:ext cx="812800" cy="6877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03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par>
              <p:cTn/>
            </p:par>
            <p:video>
              <p:cMediaNode vol="80000">
                <p:cTn id="8" fill="hold" display="0">
                  <p:stCondLst>
                    <p:cond delay="indefinite"/>
                  </p:stCondLst>
                </p:cTn>
                <p:tgtEl>
                  <p:spTgt spid="7"/>
                </p:tgtEl>
              </p:cMediaNode>
            </p:video>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155</TotalTime>
  <Words>479</Words>
  <Application>Microsoft Office PowerPoint</Application>
  <PresentationFormat>Widescreen</PresentationFormat>
  <Paragraphs>13</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Simplified Arabic</vt:lpstr>
      <vt:lpstr>Office Theme</vt:lpstr>
      <vt:lpstr>مدينة البتراء </vt:lpstr>
      <vt:lpstr>تاريخ البتراء</vt:lpstr>
      <vt:lpstr>موقع البتراء</vt:lpstr>
      <vt:lpstr>جغرافيا البتراء</vt:lpstr>
      <vt:lpstr>الأهمية الاقتصادية للبتراء</vt:lpstr>
      <vt:lpstr>طرق الترويج للبتراء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مدينة البتراء </dc:title>
  <dc:creator>Taghreed Musmar</dc:creator>
  <cp:lastModifiedBy>taghreed.musmar@gmail.com</cp:lastModifiedBy>
  <cp:revision>1</cp:revision>
  <dcterms:created xsi:type="dcterms:W3CDTF">2023-05-29T14:41:31Z</dcterms:created>
  <dcterms:modified xsi:type="dcterms:W3CDTF">2023-05-29T17:49:58Z</dcterms:modified>
</cp:coreProperties>
</file>