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559" y="182880"/>
            <a:ext cx="7766936" cy="1646302"/>
          </a:xfrm>
        </p:spPr>
        <p:txBody>
          <a:bodyPr/>
          <a:lstStyle/>
          <a:p>
            <a:r>
              <a:rPr lang="ar-JO" dirty="0" smtClean="0">
                <a:latin typeface="Simplified Arabic" panose="02020603050405020304" pitchFamily="18" charset="-78"/>
                <a:cs typeface="Simplified Arabic" panose="02020603050405020304" pitchFamily="18" charset="-78"/>
              </a:rPr>
              <a:t>البتراء "المدينة الوردية"</a:t>
            </a:r>
            <a:endParaRPr lang="en-US"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422" y="1928948"/>
            <a:ext cx="6860105" cy="4573403"/>
          </a:xfrm>
          <a:prstGeom prst="rect">
            <a:avLst/>
          </a:prstGeom>
        </p:spPr>
      </p:pic>
    </p:spTree>
    <p:extLst>
      <p:ext uri="{BB962C8B-B14F-4D97-AF65-F5344CB8AC3E}">
        <p14:creationId xmlns:p14="http://schemas.microsoft.com/office/powerpoint/2010/main" val="357448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نبذة تاريخية عن مدينة البتراء</a:t>
            </a:r>
            <a:endParaRPr lang="en-US" dirty="0"/>
          </a:p>
        </p:txBody>
      </p:sp>
      <p:sp>
        <p:nvSpPr>
          <p:cNvPr id="3" name="Content Placeholder 2"/>
          <p:cNvSpPr>
            <a:spLocks noGrp="1"/>
          </p:cNvSpPr>
          <p:nvPr>
            <p:ph idx="1"/>
          </p:nvPr>
        </p:nvSpPr>
        <p:spPr>
          <a:xfrm>
            <a:off x="677334" y="1400933"/>
            <a:ext cx="8596668" cy="3880773"/>
          </a:xfrm>
        </p:spPr>
        <p:txBody>
          <a:bodyPr>
            <a:normAutofit fontScale="77500" lnSpcReduction="20000"/>
          </a:bodyPr>
          <a:lstStyle/>
          <a:p>
            <a:pPr algn="r">
              <a:lnSpc>
                <a:spcPct val="270000"/>
              </a:lnSpc>
            </a:pPr>
            <a:r>
              <a:rPr lang="ar-JO" sz="1900" dirty="0">
                <a:latin typeface="Simplified Arabic" panose="02020603050405020304" pitchFamily="18" charset="-78"/>
                <a:cs typeface="Simplified Arabic" panose="02020603050405020304" pitchFamily="18" charset="-78"/>
              </a:rPr>
              <a:t>يعود تاريخ بناء مدينة البتراء إلى القرن 4ق.م، وذلك على يد السكّان الأصليّين من الأنباط الذينَ كانوا يسكنون جنوب غرب الأردنّ، حيث اتَّخذوا من المدينة مركزاً تجاريّاً لهم، وفي عام 312ق.م هاجمَ اليونانيّون المدينة، إلّا أنّ التضاريس الجبليّة المحيطة بالبتراء شكَّلت حماية طبيعيّة للمدينة، فاستطاعَ الأنباط ردّ الهجوم عنها. ثمّ جاء الرومان الذين هاجموا المدينة عام 106م، واستطاعوا ضَمّها إلى الإمبراطوريّة الرومانيّة، علماً بأنّ نفوذهم في المدينة استمرَّ مدّة 250 سنة إلى أن تعرّضت لزلزال في منتصف القرن 4م؛ فتدمّرت معظم مبانيها، واحتلّها البيزنطيّون، وسكنوها مدّة 300 </a:t>
            </a:r>
            <a:r>
              <a:rPr lang="ar-JO" sz="1900" dirty="0" smtClean="0">
                <a:latin typeface="Simplified Arabic" panose="02020603050405020304" pitchFamily="18" charset="-78"/>
                <a:cs typeface="Simplified Arabic" panose="02020603050405020304" pitchFamily="18" charset="-78"/>
              </a:rPr>
              <a:t>سنة.</a:t>
            </a:r>
            <a:r>
              <a:rPr lang="ar-JO" sz="1600" dirty="0" smtClean="0"/>
              <a:t/>
            </a:r>
            <a:br>
              <a:rPr lang="ar-JO" sz="1600" dirty="0" smtClean="0"/>
            </a:br>
            <a:r>
              <a:rPr lang="ar-JO" sz="1600" dirty="0" smtClean="0"/>
              <a:t/>
            </a:r>
            <a:br>
              <a:rPr lang="ar-JO" sz="1600" dirty="0" smtClean="0"/>
            </a:br>
            <a:endParaRPr lang="en-US" sz="1600" dirty="0">
              <a:latin typeface="Simplified Arabic" panose="02020603050405020304" pitchFamily="18" charset="-78"/>
              <a:cs typeface="Simplified Arabic" panose="02020603050405020304" pitchFamily="18" charset="-78"/>
            </a:endParaRPr>
          </a:p>
        </p:txBody>
      </p:sp>
      <p:pic>
        <p:nvPicPr>
          <p:cNvPr id="1026" name="Picture 2" descr="الصور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88" y="3895238"/>
            <a:ext cx="4317951" cy="277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95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الموقع الجغرافي لمدينة البتراء</a:t>
            </a:r>
            <a:endParaRPr lang="en-US" dirty="0"/>
          </a:p>
        </p:txBody>
      </p:sp>
      <p:sp>
        <p:nvSpPr>
          <p:cNvPr id="3" name="Content Placeholder 2"/>
          <p:cNvSpPr>
            <a:spLocks noGrp="1"/>
          </p:cNvSpPr>
          <p:nvPr>
            <p:ph idx="1"/>
          </p:nvPr>
        </p:nvSpPr>
        <p:spPr>
          <a:xfrm>
            <a:off x="677334" y="1485340"/>
            <a:ext cx="8596668" cy="3880773"/>
          </a:xfrm>
        </p:spPr>
        <p:txBody>
          <a:bodyPr>
            <a:normAutofit/>
          </a:bodyPr>
          <a:lstStyle/>
          <a:p>
            <a:pPr algn="r">
              <a:lnSpc>
                <a:spcPct val="250000"/>
              </a:lnSpc>
            </a:pPr>
            <a:r>
              <a:rPr lang="ar-JO" sz="1600" dirty="0">
                <a:latin typeface="Simplified Arabic" panose="02020603050405020304" pitchFamily="18" charset="-78"/>
                <a:cs typeface="Simplified Arabic" panose="02020603050405020304" pitchFamily="18" charset="-78"/>
              </a:rPr>
              <a:t>تقع مدينة البتراء النبطيّة على بُعد 260كم جنوب العاصمة الأردنيّة عمّان، وعلى بُعد 133كم شمال مدينة العقبة، وهيَ بذلك تحتلُّ موقعاً استراتيجيّاً للتجارة القديمة؛ لكونها واقعة على طريق الجنوب، والشمال المُؤدّي من مصر، وشبه الجزيرة العربيّة، إلى مدينة دمشق، وقد امتدّت المدينة قديماً إلى مناطق كبيرة، بحيث شملت مناطق شرق الأردنّ، ومناطق من جنوب بلاد الشام، ومن شبه جزيرة سيناء، والمناطق الشماليّة الغربيّة لشبه الجزيرة العربيّة، كما امتدّت إلى جنوب سوريا لتحتلّ أجزاء من منطقة حوران</a:t>
            </a:r>
            <a:r>
              <a:rPr lang="ar-JO" sz="1600" dirty="0" smtClean="0">
                <a:latin typeface="Simplified Arabic" panose="02020603050405020304" pitchFamily="18" charset="-78"/>
                <a:cs typeface="Simplified Arabic" panose="02020603050405020304" pitchFamily="18" charset="-78"/>
              </a:rPr>
              <a:t>.</a:t>
            </a:r>
            <a:endParaRPr lang="en-US" sz="1600" dirty="0">
              <a:latin typeface="Simplified Arabic" panose="02020603050405020304" pitchFamily="18" charset="-78"/>
              <a:cs typeface="Simplified Arabic" panose="02020603050405020304" pitchFamily="18" charset="-78"/>
            </a:endParaRPr>
          </a:p>
        </p:txBody>
      </p:sp>
      <p:sp>
        <p:nvSpPr>
          <p:cNvPr id="4" name="AutoShape 2" descr="سياحة العرب . Arab Tourism - البتراء عاصمة الأنباط في جنوب الاردن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309" y="4156175"/>
            <a:ext cx="2739731" cy="264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2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الأهمية الاقتصادية لمدينة البتراء</a:t>
            </a:r>
            <a:endParaRPr lang="en-US" dirty="0"/>
          </a:p>
        </p:txBody>
      </p:sp>
      <p:sp>
        <p:nvSpPr>
          <p:cNvPr id="3" name="Content Placeholder 2"/>
          <p:cNvSpPr>
            <a:spLocks noGrp="1"/>
          </p:cNvSpPr>
          <p:nvPr>
            <p:ph idx="1"/>
          </p:nvPr>
        </p:nvSpPr>
        <p:spPr>
          <a:xfrm>
            <a:off x="677334" y="1457205"/>
            <a:ext cx="8596668" cy="3880773"/>
          </a:xfrm>
        </p:spPr>
        <p:txBody>
          <a:bodyPr>
            <a:noAutofit/>
          </a:bodyPr>
          <a:lstStyle/>
          <a:p>
            <a:pPr algn="r">
              <a:lnSpc>
                <a:spcPct val="250000"/>
              </a:lnSpc>
            </a:pPr>
            <a:r>
              <a:rPr lang="ar-JO" sz="1600" dirty="0">
                <a:latin typeface="Simplified Arabic" panose="02020603050405020304" pitchFamily="18" charset="-78"/>
                <a:cs typeface="Simplified Arabic" panose="02020603050405020304" pitchFamily="18" charset="-78"/>
              </a:rPr>
              <a:t>الدور التي تلعبه البتراء حاليا في دعم الاقتصاد الوطني :</a:t>
            </a:r>
            <a:br>
              <a:rPr lang="ar-JO" sz="1600" dirty="0">
                <a:latin typeface="Simplified Arabic" panose="02020603050405020304" pitchFamily="18" charset="-78"/>
                <a:cs typeface="Simplified Arabic" panose="02020603050405020304" pitchFamily="18" charset="-78"/>
              </a:rPr>
            </a:br>
            <a:r>
              <a:rPr lang="ar-JO" sz="1600" dirty="0">
                <a:latin typeface="Simplified Arabic" panose="02020603050405020304" pitchFamily="18" charset="-78"/>
                <a:cs typeface="Simplified Arabic" panose="02020603050405020304" pitchFamily="18" charset="-78"/>
              </a:rPr>
              <a:t>توفر للدولة العملات الاجنبية الصعبة من خلال السياحة</a:t>
            </a:r>
            <a:br>
              <a:rPr lang="ar-JO" sz="1600" dirty="0">
                <a:latin typeface="Simplified Arabic" panose="02020603050405020304" pitchFamily="18" charset="-78"/>
                <a:cs typeface="Simplified Arabic" panose="02020603050405020304" pitchFamily="18" charset="-78"/>
              </a:rPr>
            </a:br>
            <a:r>
              <a:rPr lang="ar-JO" sz="1600" dirty="0">
                <a:latin typeface="Simplified Arabic" panose="02020603050405020304" pitchFamily="18" charset="-78"/>
                <a:cs typeface="Simplified Arabic" panose="02020603050405020304" pitchFamily="18" charset="-78"/>
              </a:rPr>
              <a:t>حل مشكلة البطالة التي تعمل التنمية السياحية من خلال دخول البتراء ضمن قائمة عجائب الدنيا السبع على تخفيف حدة نسب تفاقمها وذلك بقدرتها على خلق فرص عمل جديدة</a:t>
            </a:r>
            <a:br>
              <a:rPr lang="ar-JO" sz="1600" dirty="0">
                <a:latin typeface="Simplified Arabic" panose="02020603050405020304" pitchFamily="18" charset="-78"/>
                <a:cs typeface="Simplified Arabic" panose="02020603050405020304" pitchFamily="18" charset="-78"/>
              </a:rPr>
            </a:br>
            <a:r>
              <a:rPr lang="ar-JO" sz="1600" dirty="0">
                <a:latin typeface="Simplified Arabic" panose="02020603050405020304" pitchFamily="18" charset="-78"/>
                <a:cs typeface="Simplified Arabic" panose="02020603050405020304" pitchFamily="18" charset="-78"/>
              </a:rPr>
              <a:t>اصبحت  البتراء تحتل المرتبة الأولى من حيث الدخل السياحي والتوسع في الأسواق والخدمات السياحية فيها وخلق عمالة محلية ومنطقة جذب سياحي للمشاريع المحلية المدرة للدخل ومنطقة جذب للقطاع الخاص كما أنها شكلت فئة متوسطة بالنسبة للبيئة والمشاريع الحكومية</a:t>
            </a:r>
            <a:endParaRPr lang="en-US" sz="1600" dirty="0">
              <a:latin typeface="Simplified Arabic" panose="02020603050405020304" pitchFamily="18" charset="-78"/>
              <a:cs typeface="Simplified Arabic" panose="02020603050405020304" pitchFamily="18" charset="-78"/>
            </a:endParaRPr>
          </a:p>
        </p:txBody>
      </p:sp>
      <p:pic>
        <p:nvPicPr>
          <p:cNvPr id="3074" name="Picture 2" descr="دليل السياحة في البتراء.. أهم النشاطات والمعالم 2023 - نبض العر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0" y="196948"/>
            <a:ext cx="3109092" cy="233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81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hatsApp Video 2023-05-29 at 7.23.43 PM">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13573" y="1716451"/>
            <a:ext cx="6858000" cy="3881437"/>
          </a:xfrm>
        </p:spPr>
      </p:pic>
    </p:spTree>
    <p:extLst>
      <p:ext uri="{BB962C8B-B14F-4D97-AF65-F5344CB8AC3E}">
        <p14:creationId xmlns:p14="http://schemas.microsoft.com/office/powerpoint/2010/main" val="3707709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TotalTime>
  <Words>217</Words>
  <Application>Microsoft Office PowerPoint</Application>
  <PresentationFormat>Widescreen</PresentationFormat>
  <Paragraphs>7</Paragraphs>
  <Slides>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Simplified Arabic</vt:lpstr>
      <vt:lpstr>Tahoma</vt:lpstr>
      <vt:lpstr>Trebuchet MS</vt:lpstr>
      <vt:lpstr>Wingdings 3</vt:lpstr>
      <vt:lpstr>Facet</vt:lpstr>
      <vt:lpstr>البتراء "المدينة الوردية"</vt:lpstr>
      <vt:lpstr>نبذة تاريخية عن مدينة البتراء</vt:lpstr>
      <vt:lpstr>الموقع الجغرافي لمدينة البتراء</vt:lpstr>
      <vt:lpstr>الأهمية الاقتصادية لمدينة البتراء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البتراء</dc:title>
  <dc:creator>user</dc:creator>
  <cp:lastModifiedBy>user</cp:lastModifiedBy>
  <cp:revision>5</cp:revision>
  <dcterms:created xsi:type="dcterms:W3CDTF">2023-05-28T19:17:02Z</dcterms:created>
  <dcterms:modified xsi:type="dcterms:W3CDTF">2023-05-29T17:45:53Z</dcterms:modified>
</cp:coreProperties>
</file>