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476"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20F3E3-93F8-495F-8102-749A04C1AF5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CAEF-9394-497A-BCBE-520C8AA943B1}" type="slidenum">
              <a:rPr lang="en-US" smtClean="0"/>
              <a:t>‹#›</a:t>
            </a:fld>
            <a:endParaRPr lang="en-US"/>
          </a:p>
        </p:txBody>
      </p:sp>
    </p:spTree>
    <p:extLst>
      <p:ext uri="{BB962C8B-B14F-4D97-AF65-F5344CB8AC3E}">
        <p14:creationId xmlns:p14="http://schemas.microsoft.com/office/powerpoint/2010/main" val="3143253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20F3E3-93F8-495F-8102-749A04C1AF5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CAEF-9394-497A-BCBE-520C8AA943B1}" type="slidenum">
              <a:rPr lang="en-US" smtClean="0"/>
              <a:t>‹#›</a:t>
            </a:fld>
            <a:endParaRPr lang="en-US"/>
          </a:p>
        </p:txBody>
      </p:sp>
    </p:spTree>
    <p:extLst>
      <p:ext uri="{BB962C8B-B14F-4D97-AF65-F5344CB8AC3E}">
        <p14:creationId xmlns:p14="http://schemas.microsoft.com/office/powerpoint/2010/main" val="232643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20F3E3-93F8-495F-8102-749A04C1AF5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CAEF-9394-497A-BCBE-520C8AA943B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53549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20F3E3-93F8-495F-8102-749A04C1AF5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CAEF-9394-497A-BCBE-520C8AA943B1}" type="slidenum">
              <a:rPr lang="en-US" smtClean="0"/>
              <a:t>‹#›</a:t>
            </a:fld>
            <a:endParaRPr lang="en-US"/>
          </a:p>
        </p:txBody>
      </p:sp>
    </p:spTree>
    <p:extLst>
      <p:ext uri="{BB962C8B-B14F-4D97-AF65-F5344CB8AC3E}">
        <p14:creationId xmlns:p14="http://schemas.microsoft.com/office/powerpoint/2010/main" val="700432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20F3E3-93F8-495F-8102-749A04C1AF5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CAEF-9394-497A-BCBE-520C8AA943B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9501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20F3E3-93F8-495F-8102-749A04C1AF5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CAEF-9394-497A-BCBE-520C8AA943B1}" type="slidenum">
              <a:rPr lang="en-US" smtClean="0"/>
              <a:t>‹#›</a:t>
            </a:fld>
            <a:endParaRPr lang="en-US"/>
          </a:p>
        </p:txBody>
      </p:sp>
    </p:spTree>
    <p:extLst>
      <p:ext uri="{BB962C8B-B14F-4D97-AF65-F5344CB8AC3E}">
        <p14:creationId xmlns:p14="http://schemas.microsoft.com/office/powerpoint/2010/main" val="3937864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0F3E3-93F8-495F-8102-749A04C1AF5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CAEF-9394-497A-BCBE-520C8AA943B1}" type="slidenum">
              <a:rPr lang="en-US" smtClean="0"/>
              <a:t>‹#›</a:t>
            </a:fld>
            <a:endParaRPr lang="en-US"/>
          </a:p>
        </p:txBody>
      </p:sp>
    </p:spTree>
    <p:extLst>
      <p:ext uri="{BB962C8B-B14F-4D97-AF65-F5344CB8AC3E}">
        <p14:creationId xmlns:p14="http://schemas.microsoft.com/office/powerpoint/2010/main" val="39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0F3E3-93F8-495F-8102-749A04C1AF5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CAEF-9394-497A-BCBE-520C8AA943B1}" type="slidenum">
              <a:rPr lang="en-US" smtClean="0"/>
              <a:t>‹#›</a:t>
            </a:fld>
            <a:endParaRPr lang="en-US"/>
          </a:p>
        </p:txBody>
      </p:sp>
    </p:spTree>
    <p:extLst>
      <p:ext uri="{BB962C8B-B14F-4D97-AF65-F5344CB8AC3E}">
        <p14:creationId xmlns:p14="http://schemas.microsoft.com/office/powerpoint/2010/main" val="134406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0F3E3-93F8-495F-8102-749A04C1AF5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CAEF-9394-497A-BCBE-520C8AA943B1}" type="slidenum">
              <a:rPr lang="en-US" smtClean="0"/>
              <a:t>‹#›</a:t>
            </a:fld>
            <a:endParaRPr lang="en-US"/>
          </a:p>
        </p:txBody>
      </p:sp>
    </p:spTree>
    <p:extLst>
      <p:ext uri="{BB962C8B-B14F-4D97-AF65-F5344CB8AC3E}">
        <p14:creationId xmlns:p14="http://schemas.microsoft.com/office/powerpoint/2010/main" val="242913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20F3E3-93F8-495F-8102-749A04C1AF5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8CAEF-9394-497A-BCBE-520C8AA943B1}" type="slidenum">
              <a:rPr lang="en-US" smtClean="0"/>
              <a:t>‹#›</a:t>
            </a:fld>
            <a:endParaRPr lang="en-US"/>
          </a:p>
        </p:txBody>
      </p:sp>
    </p:spTree>
    <p:extLst>
      <p:ext uri="{BB962C8B-B14F-4D97-AF65-F5344CB8AC3E}">
        <p14:creationId xmlns:p14="http://schemas.microsoft.com/office/powerpoint/2010/main" val="252188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20F3E3-93F8-495F-8102-749A04C1AF53}"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8CAEF-9394-497A-BCBE-520C8AA943B1}" type="slidenum">
              <a:rPr lang="en-US" smtClean="0"/>
              <a:t>‹#›</a:t>
            </a:fld>
            <a:endParaRPr lang="en-US"/>
          </a:p>
        </p:txBody>
      </p:sp>
    </p:spTree>
    <p:extLst>
      <p:ext uri="{BB962C8B-B14F-4D97-AF65-F5344CB8AC3E}">
        <p14:creationId xmlns:p14="http://schemas.microsoft.com/office/powerpoint/2010/main" val="137258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20F3E3-93F8-495F-8102-749A04C1AF53}" type="datetimeFigureOut">
              <a:rPr lang="en-US" smtClean="0"/>
              <a:t>5/28/2023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8CAEF-9394-497A-BCBE-520C8AA943B1}" type="slidenum">
              <a:rPr lang="en-US" smtClean="0"/>
              <a:t>‹#›</a:t>
            </a:fld>
            <a:endParaRPr lang="en-US"/>
          </a:p>
        </p:txBody>
      </p:sp>
    </p:spTree>
    <p:extLst>
      <p:ext uri="{BB962C8B-B14F-4D97-AF65-F5344CB8AC3E}">
        <p14:creationId xmlns:p14="http://schemas.microsoft.com/office/powerpoint/2010/main" val="183582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20F3E3-93F8-495F-8102-749A04C1AF53}" type="datetimeFigureOut">
              <a:rPr lang="en-US" smtClean="0"/>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8CAEF-9394-497A-BCBE-520C8AA943B1}" type="slidenum">
              <a:rPr lang="en-US" smtClean="0"/>
              <a:t>‹#›</a:t>
            </a:fld>
            <a:endParaRPr lang="en-US"/>
          </a:p>
        </p:txBody>
      </p:sp>
    </p:spTree>
    <p:extLst>
      <p:ext uri="{BB962C8B-B14F-4D97-AF65-F5344CB8AC3E}">
        <p14:creationId xmlns:p14="http://schemas.microsoft.com/office/powerpoint/2010/main" val="381017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0F3E3-93F8-495F-8102-749A04C1AF53}" type="datetimeFigureOut">
              <a:rPr lang="en-US" smtClean="0"/>
              <a:t>5/28/2023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8CAEF-9394-497A-BCBE-520C8AA943B1}" type="slidenum">
              <a:rPr lang="en-US" smtClean="0"/>
              <a:t>‹#›</a:t>
            </a:fld>
            <a:endParaRPr lang="en-US"/>
          </a:p>
        </p:txBody>
      </p:sp>
    </p:spTree>
    <p:extLst>
      <p:ext uri="{BB962C8B-B14F-4D97-AF65-F5344CB8AC3E}">
        <p14:creationId xmlns:p14="http://schemas.microsoft.com/office/powerpoint/2010/main" val="719874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20F3E3-93F8-495F-8102-749A04C1AF53}"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8CAEF-9394-497A-BCBE-520C8AA943B1}" type="slidenum">
              <a:rPr lang="en-US" smtClean="0"/>
              <a:t>‹#›</a:t>
            </a:fld>
            <a:endParaRPr lang="en-US"/>
          </a:p>
        </p:txBody>
      </p:sp>
    </p:spTree>
    <p:extLst>
      <p:ext uri="{BB962C8B-B14F-4D97-AF65-F5344CB8AC3E}">
        <p14:creationId xmlns:p14="http://schemas.microsoft.com/office/powerpoint/2010/main" val="273738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220F3E3-93F8-495F-8102-749A04C1AF53}"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8CAEF-9394-497A-BCBE-520C8AA943B1}" type="slidenum">
              <a:rPr lang="en-US" smtClean="0"/>
              <a:t>‹#›</a:t>
            </a:fld>
            <a:endParaRPr lang="en-US"/>
          </a:p>
        </p:txBody>
      </p:sp>
    </p:spTree>
    <p:extLst>
      <p:ext uri="{BB962C8B-B14F-4D97-AF65-F5344CB8AC3E}">
        <p14:creationId xmlns:p14="http://schemas.microsoft.com/office/powerpoint/2010/main" val="2827499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20F3E3-93F8-495F-8102-749A04C1AF53}" type="datetimeFigureOut">
              <a:rPr lang="en-US" smtClean="0"/>
              <a:t>5/28/2023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38CAEF-9394-497A-BCBE-520C8AA943B1}" type="slidenum">
              <a:rPr lang="en-US" smtClean="0"/>
              <a:t>‹#›</a:t>
            </a:fld>
            <a:endParaRPr lang="en-US"/>
          </a:p>
        </p:txBody>
      </p:sp>
    </p:spTree>
    <p:extLst>
      <p:ext uri="{BB962C8B-B14F-4D97-AF65-F5344CB8AC3E}">
        <p14:creationId xmlns:p14="http://schemas.microsoft.com/office/powerpoint/2010/main" val="659645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BA41-C197-4985-81C0-33A61660DF6D}"/>
              </a:ext>
            </a:extLst>
          </p:cNvPr>
          <p:cNvSpPr>
            <a:spLocks noGrp="1"/>
          </p:cNvSpPr>
          <p:nvPr>
            <p:ph type="ctrTitle"/>
          </p:nvPr>
        </p:nvSpPr>
        <p:spPr/>
        <p:txBody>
          <a:bodyPr/>
          <a:lstStyle/>
          <a:p>
            <a:r>
              <a:rPr lang="ar-JO" dirty="0"/>
              <a:t>مدينة العقبة </a:t>
            </a:r>
            <a:endParaRPr lang="en-US" dirty="0"/>
          </a:p>
        </p:txBody>
      </p:sp>
      <p:sp>
        <p:nvSpPr>
          <p:cNvPr id="3" name="Subtitle 2">
            <a:extLst>
              <a:ext uri="{FF2B5EF4-FFF2-40B4-BE49-F238E27FC236}">
                <a16:creationId xmlns:a16="http://schemas.microsoft.com/office/drawing/2014/main" id="{FA425CA5-3F88-4DEE-A7C6-15EE127941EC}"/>
              </a:ext>
            </a:extLst>
          </p:cNvPr>
          <p:cNvSpPr>
            <a:spLocks noGrp="1"/>
          </p:cNvSpPr>
          <p:nvPr>
            <p:ph type="subTitle" idx="1"/>
          </p:nvPr>
        </p:nvSpPr>
        <p:spPr/>
        <p:txBody>
          <a:bodyPr/>
          <a:lstStyle/>
          <a:p>
            <a:r>
              <a:rPr lang="ar-JO" dirty="0"/>
              <a:t>اعداد الطالبة : كارين الشوراب</a:t>
            </a:r>
            <a:endParaRPr lang="en-US" dirty="0"/>
          </a:p>
        </p:txBody>
      </p:sp>
    </p:spTree>
    <p:extLst>
      <p:ext uri="{BB962C8B-B14F-4D97-AF65-F5344CB8AC3E}">
        <p14:creationId xmlns:p14="http://schemas.microsoft.com/office/powerpoint/2010/main" val="220760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1F44-6318-4483-870D-28CB7FBF5280}"/>
              </a:ext>
            </a:extLst>
          </p:cNvPr>
          <p:cNvSpPr>
            <a:spLocks noGrp="1"/>
          </p:cNvSpPr>
          <p:nvPr>
            <p:ph type="title"/>
          </p:nvPr>
        </p:nvSpPr>
        <p:spPr/>
        <p:txBody>
          <a:bodyPr/>
          <a:lstStyle/>
          <a:p>
            <a:pPr algn="r"/>
            <a:r>
              <a:rPr lang="ar-SA" b="1" dirty="0"/>
              <a:t>تاريخ الموقع السياحي</a:t>
            </a:r>
            <a:endParaRPr lang="en-US" dirty="0"/>
          </a:p>
        </p:txBody>
      </p:sp>
      <p:sp>
        <p:nvSpPr>
          <p:cNvPr id="3" name="Content Placeholder 2">
            <a:extLst>
              <a:ext uri="{FF2B5EF4-FFF2-40B4-BE49-F238E27FC236}">
                <a16:creationId xmlns:a16="http://schemas.microsoft.com/office/drawing/2014/main" id="{A0986E98-E867-4B43-AE79-F9498BA6D437}"/>
              </a:ext>
            </a:extLst>
          </p:cNvPr>
          <p:cNvSpPr>
            <a:spLocks noGrp="1"/>
          </p:cNvSpPr>
          <p:nvPr>
            <p:ph idx="1"/>
          </p:nvPr>
        </p:nvSpPr>
        <p:spPr>
          <a:xfrm>
            <a:off x="775808" y="1488613"/>
            <a:ext cx="8498194" cy="5369387"/>
          </a:xfrm>
        </p:spPr>
        <p:txBody>
          <a:bodyPr/>
          <a:lstStyle/>
          <a:p>
            <a:pPr algn="r" rtl="1"/>
            <a:r>
              <a:rPr lang="ar-SA" dirty="0"/>
              <a:t>تقع مدينة العقبة جنوبي الأردن على ساحل البحر الأحمر، وهي المنفذ الوحيد الذي يربط الأردن بالبحار، كان للعقبة أسماء عديدة مثل إيلات وآيله، ولكم تم تسميتها العقبة في عهد المماليك، وذلك نسبة إلى وعورة الطريق إليها وكثرة العقبات فيها. وقد كانت العقبة موطنا للعديد من الشعوب وتعاقبت عليها الحضارات المختلفة بسبب موقعها المميز على البحر، </a:t>
            </a:r>
            <a:endParaRPr lang="en-US" dirty="0"/>
          </a:p>
          <a:p>
            <a:pPr marL="0" indent="0" algn="r" rtl="1">
              <a:buNone/>
            </a:pPr>
            <a:endParaRPr lang="en-US" dirty="0"/>
          </a:p>
          <a:p>
            <a:pPr algn="r" rtl="1"/>
            <a:r>
              <a:rPr lang="ar-SA" dirty="0"/>
              <a:t>إلى أن أصبحت مدينة العقبة في وقتنا الحاضر مدينة سياحية بامتياز وتحتوي العديد من المنتجعات السياحية والفنادق بمختلف الدرجات، بالإضافة إلى إنشاء العديد من الموانئ لخدمة القطاع التجاري</a:t>
            </a:r>
            <a:endParaRPr lang="en-US" dirty="0"/>
          </a:p>
          <a:p>
            <a:pPr algn="r" rtl="1"/>
            <a:endParaRPr lang="en-US" dirty="0"/>
          </a:p>
          <a:p>
            <a:pPr algn="r" rtl="1"/>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05584594-8512-4532-A997-2FF38F9F18D6}"/>
              </a:ext>
            </a:extLst>
          </p:cNvPr>
          <p:cNvPicPr>
            <a:picLocks noChangeAspect="1"/>
          </p:cNvPicPr>
          <p:nvPr/>
        </p:nvPicPr>
        <p:blipFill>
          <a:blip r:embed="rId2"/>
          <a:stretch>
            <a:fillRect/>
          </a:stretch>
        </p:blipFill>
        <p:spPr>
          <a:xfrm>
            <a:off x="2462680" y="4410075"/>
            <a:ext cx="5124450" cy="2447925"/>
          </a:xfrm>
          <a:prstGeom prst="rect">
            <a:avLst/>
          </a:prstGeom>
        </p:spPr>
      </p:pic>
    </p:spTree>
    <p:extLst>
      <p:ext uri="{BB962C8B-B14F-4D97-AF65-F5344CB8AC3E}">
        <p14:creationId xmlns:p14="http://schemas.microsoft.com/office/powerpoint/2010/main" val="2500267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1F44-6318-4483-870D-28CB7FBF5280}"/>
              </a:ext>
            </a:extLst>
          </p:cNvPr>
          <p:cNvSpPr>
            <a:spLocks noGrp="1"/>
          </p:cNvSpPr>
          <p:nvPr>
            <p:ph type="title"/>
          </p:nvPr>
        </p:nvSpPr>
        <p:spPr/>
        <p:txBody>
          <a:bodyPr/>
          <a:lstStyle/>
          <a:p>
            <a:pPr algn="r"/>
            <a:r>
              <a:rPr lang="ar-SA" b="1" dirty="0"/>
              <a:t>جغرافية الموقع السياحي</a:t>
            </a:r>
            <a:br>
              <a:rPr lang="en-US" dirty="0"/>
            </a:br>
            <a:endParaRPr lang="en-US" dirty="0"/>
          </a:p>
        </p:txBody>
      </p:sp>
      <p:sp>
        <p:nvSpPr>
          <p:cNvPr id="3" name="Content Placeholder 2">
            <a:extLst>
              <a:ext uri="{FF2B5EF4-FFF2-40B4-BE49-F238E27FC236}">
                <a16:creationId xmlns:a16="http://schemas.microsoft.com/office/drawing/2014/main" id="{A0986E98-E867-4B43-AE79-F9498BA6D437}"/>
              </a:ext>
            </a:extLst>
          </p:cNvPr>
          <p:cNvSpPr>
            <a:spLocks noGrp="1"/>
          </p:cNvSpPr>
          <p:nvPr>
            <p:ph idx="1"/>
          </p:nvPr>
        </p:nvSpPr>
        <p:spPr/>
        <p:txBody>
          <a:bodyPr/>
          <a:lstStyle/>
          <a:p>
            <a:pPr algn="r" rtl="1"/>
            <a:r>
              <a:rPr lang="ar-SA" dirty="0"/>
              <a:t>يعتبر موقع مدينة العقبة استراتيجيا، حيث يتوسط الطرق التجارية بين قارتي آسيا وافريقيا، كما أنها قريبة من الحدود البرية السعودية، والضفة الغربية وأيضا تربطها حدود بحرية مع جمهورية مصر، </a:t>
            </a:r>
            <a:endParaRPr lang="en-US" dirty="0"/>
          </a:p>
          <a:p>
            <a:pPr algn="r" rtl="1"/>
            <a:r>
              <a:rPr lang="ar-SA" dirty="0"/>
              <a:t>ويحتوي ساحل العقبة العديد من الشواطئ ذات الطبيعة المتنوعة مثل الشط الرملي وشط الغندور والشط الجنوبي، كما وأنها تمثل وجهة للرياضات البحرية المختلفة وخصوصا الغوص</a:t>
            </a:r>
            <a:endParaRPr lang="en-US" dirty="0"/>
          </a:p>
          <a:p>
            <a:pPr algn="r" rtl="1"/>
            <a:endParaRPr lang="en-US" dirty="0"/>
          </a:p>
          <a:p>
            <a:endParaRPr lang="en-US" dirty="0"/>
          </a:p>
        </p:txBody>
      </p:sp>
      <p:pic>
        <p:nvPicPr>
          <p:cNvPr id="4" name="Picture 3">
            <a:extLst>
              <a:ext uri="{FF2B5EF4-FFF2-40B4-BE49-F238E27FC236}">
                <a16:creationId xmlns:a16="http://schemas.microsoft.com/office/drawing/2014/main" id="{88B62BFE-3645-400F-B0C4-38F71D6D89C7}"/>
              </a:ext>
            </a:extLst>
          </p:cNvPr>
          <p:cNvPicPr>
            <a:picLocks noChangeAspect="1"/>
          </p:cNvPicPr>
          <p:nvPr/>
        </p:nvPicPr>
        <p:blipFill>
          <a:blip r:embed="rId2"/>
          <a:stretch>
            <a:fillRect/>
          </a:stretch>
        </p:blipFill>
        <p:spPr>
          <a:xfrm>
            <a:off x="2041968" y="3819621"/>
            <a:ext cx="5867400" cy="2771775"/>
          </a:xfrm>
          <a:prstGeom prst="rect">
            <a:avLst/>
          </a:prstGeom>
        </p:spPr>
      </p:pic>
    </p:spTree>
    <p:extLst>
      <p:ext uri="{BB962C8B-B14F-4D97-AF65-F5344CB8AC3E}">
        <p14:creationId xmlns:p14="http://schemas.microsoft.com/office/powerpoint/2010/main" val="105274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1F44-6318-4483-870D-28CB7FBF5280}"/>
              </a:ext>
            </a:extLst>
          </p:cNvPr>
          <p:cNvSpPr>
            <a:spLocks noGrp="1"/>
          </p:cNvSpPr>
          <p:nvPr>
            <p:ph type="title"/>
          </p:nvPr>
        </p:nvSpPr>
        <p:spPr/>
        <p:txBody>
          <a:bodyPr>
            <a:normAutofit fontScale="90000"/>
          </a:bodyPr>
          <a:lstStyle/>
          <a:p>
            <a:pPr algn="r"/>
            <a:r>
              <a:rPr lang="ar-SA" b="1" dirty="0"/>
              <a:t>الأهمية الاقتصادية الموقع السياحي</a:t>
            </a:r>
            <a:br>
              <a:rPr lang="en-US" dirty="0"/>
            </a:br>
            <a:br>
              <a:rPr lang="en-US" dirty="0"/>
            </a:br>
            <a:endParaRPr lang="en-US" dirty="0"/>
          </a:p>
        </p:txBody>
      </p:sp>
      <p:sp>
        <p:nvSpPr>
          <p:cNvPr id="3" name="Content Placeholder 2">
            <a:extLst>
              <a:ext uri="{FF2B5EF4-FFF2-40B4-BE49-F238E27FC236}">
                <a16:creationId xmlns:a16="http://schemas.microsoft.com/office/drawing/2014/main" id="{A0986E98-E867-4B43-AE79-F9498BA6D437}"/>
              </a:ext>
            </a:extLst>
          </p:cNvPr>
          <p:cNvSpPr>
            <a:spLocks noGrp="1"/>
          </p:cNvSpPr>
          <p:nvPr>
            <p:ph idx="1"/>
          </p:nvPr>
        </p:nvSpPr>
        <p:spPr/>
        <p:txBody>
          <a:bodyPr/>
          <a:lstStyle/>
          <a:p>
            <a:pPr algn="r" rtl="1"/>
            <a:r>
              <a:rPr lang="ar-SA" dirty="0"/>
              <a:t>تعتبر مدينة العقبة من أهم موارد الاقتصاد الأردني، حيث أن قربها من مدينة البتراء الوردية ووادي رم يشكل مقصداً للسياح من جميع دول العالم ومحليا أيضا، كما أن مدينة العقبة هي منطقة اقتصادية خاصة وذلك لتشجيع المستثمرين على الاستثمار فيها، كما أن وجود العديد من الموانئ التجارية يساهم في جذب الحركة التجارية البحرية، لا سيام أن موقعها يربط ما بين قارة آسيا وقارة افريقية وأوروبا</a:t>
            </a:r>
            <a:endParaRPr lang="en-US" dirty="0"/>
          </a:p>
          <a:p>
            <a:pPr algn="r" rtl="1"/>
            <a:endParaRPr lang="en-US" dirty="0"/>
          </a:p>
          <a:p>
            <a:pPr algn="r" rtl="1"/>
            <a:endParaRPr lang="en-US" dirty="0"/>
          </a:p>
          <a:p>
            <a:endParaRPr lang="en-US" dirty="0"/>
          </a:p>
        </p:txBody>
      </p:sp>
      <p:pic>
        <p:nvPicPr>
          <p:cNvPr id="4" name="Picture 3">
            <a:extLst>
              <a:ext uri="{FF2B5EF4-FFF2-40B4-BE49-F238E27FC236}">
                <a16:creationId xmlns:a16="http://schemas.microsoft.com/office/drawing/2014/main" id="{20262FB1-79BA-4E38-B7E2-A3B54E659432}"/>
              </a:ext>
            </a:extLst>
          </p:cNvPr>
          <p:cNvPicPr>
            <a:picLocks noChangeAspect="1"/>
          </p:cNvPicPr>
          <p:nvPr/>
        </p:nvPicPr>
        <p:blipFill>
          <a:blip r:embed="rId2"/>
          <a:stretch>
            <a:fillRect/>
          </a:stretch>
        </p:blipFill>
        <p:spPr>
          <a:xfrm>
            <a:off x="2679529" y="3925619"/>
            <a:ext cx="5229225" cy="2495550"/>
          </a:xfrm>
          <a:prstGeom prst="rect">
            <a:avLst/>
          </a:prstGeom>
        </p:spPr>
      </p:pic>
    </p:spTree>
    <p:extLst>
      <p:ext uri="{BB962C8B-B14F-4D97-AF65-F5344CB8AC3E}">
        <p14:creationId xmlns:p14="http://schemas.microsoft.com/office/powerpoint/2010/main" val="229859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C85E-36A5-47BF-ACC6-D6FE2E710283}"/>
              </a:ext>
            </a:extLst>
          </p:cNvPr>
          <p:cNvSpPr>
            <a:spLocks noGrp="1"/>
          </p:cNvSpPr>
          <p:nvPr>
            <p:ph type="title"/>
          </p:nvPr>
        </p:nvSpPr>
        <p:spPr/>
        <p:txBody>
          <a:bodyPr/>
          <a:lstStyle/>
          <a:p>
            <a:r>
              <a:rPr lang="ar-JO" dirty="0"/>
              <a:t>كيفية الترويج لمدينة العقبة  باللغة الانجليزية                  </a:t>
            </a:r>
            <a:endParaRPr lang="en-US" dirty="0"/>
          </a:p>
        </p:txBody>
      </p:sp>
      <p:sp>
        <p:nvSpPr>
          <p:cNvPr id="3" name="Content Placeholder 2">
            <a:extLst>
              <a:ext uri="{FF2B5EF4-FFF2-40B4-BE49-F238E27FC236}">
                <a16:creationId xmlns:a16="http://schemas.microsoft.com/office/drawing/2014/main" id="{4DC8DB1E-794C-4BD6-9256-4C861B9B9833}"/>
              </a:ext>
            </a:extLst>
          </p:cNvPr>
          <p:cNvSpPr>
            <a:spLocks noGrp="1"/>
          </p:cNvSpPr>
          <p:nvPr>
            <p:ph idx="1"/>
          </p:nvPr>
        </p:nvSpPr>
        <p:spPr/>
        <p:txBody>
          <a:bodyPr/>
          <a:lstStyle/>
          <a:p>
            <a:endParaRPr lang="en-US" dirty="0"/>
          </a:p>
        </p:txBody>
      </p:sp>
      <p:pic>
        <p:nvPicPr>
          <p:cNvPr id="5" name="Recorded Sound">
            <a:hlinkClick r:id="" action="ppaction://media"/>
            <a:extLst>
              <a:ext uri="{FF2B5EF4-FFF2-40B4-BE49-F238E27FC236}">
                <a16:creationId xmlns:a16="http://schemas.microsoft.com/office/drawing/2014/main" id="{69F0BFE8-4C85-43C8-AFEA-FC2E2E94FA3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1368" y="2533650"/>
            <a:ext cx="609600" cy="609600"/>
          </a:xfrm>
          <a:prstGeom prst="rect">
            <a:avLst/>
          </a:prstGeom>
        </p:spPr>
      </p:pic>
    </p:spTree>
    <p:extLst>
      <p:ext uri="{BB962C8B-B14F-4D97-AF65-F5344CB8AC3E}">
        <p14:creationId xmlns:p14="http://schemas.microsoft.com/office/powerpoint/2010/main" val="329854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C85E-36A5-47BF-ACC6-D6FE2E710283}"/>
              </a:ext>
            </a:extLst>
          </p:cNvPr>
          <p:cNvSpPr>
            <a:spLocks noGrp="1"/>
          </p:cNvSpPr>
          <p:nvPr>
            <p:ph type="title"/>
          </p:nvPr>
        </p:nvSpPr>
        <p:spPr/>
        <p:txBody>
          <a:bodyPr/>
          <a:lstStyle/>
          <a:p>
            <a:pPr algn="r"/>
            <a:r>
              <a:rPr lang="ar-JO" dirty="0"/>
              <a:t>كيفية الترويج لمدينة العقبة  باللغة</a:t>
            </a:r>
            <a:br>
              <a:rPr lang="ar-JO" dirty="0"/>
            </a:br>
            <a:r>
              <a:rPr lang="ar-JO" dirty="0"/>
              <a:t>العربية</a:t>
            </a:r>
            <a:endParaRPr lang="en-US" dirty="0"/>
          </a:p>
        </p:txBody>
      </p:sp>
      <p:sp>
        <p:nvSpPr>
          <p:cNvPr id="3" name="Content Placeholder 2">
            <a:extLst>
              <a:ext uri="{FF2B5EF4-FFF2-40B4-BE49-F238E27FC236}">
                <a16:creationId xmlns:a16="http://schemas.microsoft.com/office/drawing/2014/main" id="{4DC8DB1E-794C-4BD6-9256-4C861B9B9833}"/>
              </a:ext>
            </a:extLst>
          </p:cNvPr>
          <p:cNvSpPr>
            <a:spLocks noGrp="1"/>
          </p:cNvSpPr>
          <p:nvPr>
            <p:ph idx="1"/>
          </p:nvPr>
        </p:nvSpPr>
        <p:spPr/>
        <p:txBody>
          <a:bodyPr/>
          <a:lstStyle/>
          <a:p>
            <a:endParaRPr lang="en-US" dirty="0"/>
          </a:p>
        </p:txBody>
      </p:sp>
      <p:pic>
        <p:nvPicPr>
          <p:cNvPr id="4" name="Recorded Sound">
            <a:hlinkClick r:id="" action="ppaction://media"/>
            <a:extLst>
              <a:ext uri="{FF2B5EF4-FFF2-40B4-BE49-F238E27FC236}">
                <a16:creationId xmlns:a16="http://schemas.microsoft.com/office/drawing/2014/main" id="{24EE1FA6-CA95-4918-9CD3-A0D6088A25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47850" y="2476500"/>
            <a:ext cx="609600" cy="609600"/>
          </a:xfrm>
          <a:prstGeom prst="rect">
            <a:avLst/>
          </a:prstGeom>
        </p:spPr>
      </p:pic>
    </p:spTree>
    <p:extLst>
      <p:ext uri="{BB962C8B-B14F-4D97-AF65-F5344CB8AC3E}">
        <p14:creationId xmlns:p14="http://schemas.microsoft.com/office/powerpoint/2010/main" val="203551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1400</TotalTime>
  <Words>251</Words>
  <Application>Microsoft Office PowerPoint</Application>
  <PresentationFormat>Widescreen</PresentationFormat>
  <Paragraphs>20</Paragraphs>
  <Slides>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Tahoma</vt:lpstr>
      <vt:lpstr>Trebuchet MS</vt:lpstr>
      <vt:lpstr>Wingdings 3</vt:lpstr>
      <vt:lpstr>Facet</vt:lpstr>
      <vt:lpstr>مدينة العقبة </vt:lpstr>
      <vt:lpstr>تاريخ الموقع السياحي</vt:lpstr>
      <vt:lpstr>جغرافية الموقع السياحي </vt:lpstr>
      <vt:lpstr>الأهمية الاقتصادية الموقع السياحي  </vt:lpstr>
      <vt:lpstr>كيفية الترويج لمدينة العقبة  باللغة الانجليزية                  </vt:lpstr>
      <vt:lpstr>كيفية الترويج لمدينة العقبة  باللغة العربية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مدينة العقبة</dc:title>
  <dc:creator>G.Halteh</dc:creator>
  <cp:lastModifiedBy>G.Halteh</cp:lastModifiedBy>
  <cp:revision>5</cp:revision>
  <dcterms:created xsi:type="dcterms:W3CDTF">2023-05-28T18:09:07Z</dcterms:created>
  <dcterms:modified xsi:type="dcterms:W3CDTF">2023-05-29T17:29:31Z</dcterms:modified>
</cp:coreProperties>
</file>