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4C6842-7906-40D4-B871-20A51F068CD2}" v="22" dt="2023-05-29T15:18:05.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8E66F-0277-1736-A28D-A7FC9F3207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F16735-DCF6-2760-04C8-BF948C0A37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6447CF-AF17-03D8-FF1D-19360BE2A6A4}"/>
              </a:ext>
            </a:extLst>
          </p:cNvPr>
          <p:cNvSpPr>
            <a:spLocks noGrp="1"/>
          </p:cNvSpPr>
          <p:nvPr>
            <p:ph type="dt" sz="half" idx="10"/>
          </p:nvPr>
        </p:nvSpPr>
        <p:spPr/>
        <p:txBody>
          <a:bodyPr/>
          <a:lstStyle/>
          <a:p>
            <a:fld id="{FBE17E25-43BC-4580-A008-41ED0BF037AC}" type="datetimeFigureOut">
              <a:rPr lang="en-US" smtClean="0"/>
              <a:t>5/29/2023</a:t>
            </a:fld>
            <a:endParaRPr lang="en-US"/>
          </a:p>
        </p:txBody>
      </p:sp>
      <p:sp>
        <p:nvSpPr>
          <p:cNvPr id="5" name="Footer Placeholder 4">
            <a:extLst>
              <a:ext uri="{FF2B5EF4-FFF2-40B4-BE49-F238E27FC236}">
                <a16:creationId xmlns:a16="http://schemas.microsoft.com/office/drawing/2014/main" id="{ECCC0475-5C1F-D233-669E-D4D9917D8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D27BF-96A7-2807-EE39-8D6D4DF850E1}"/>
              </a:ext>
            </a:extLst>
          </p:cNvPr>
          <p:cNvSpPr>
            <a:spLocks noGrp="1"/>
          </p:cNvSpPr>
          <p:nvPr>
            <p:ph type="sldNum" sz="quarter" idx="12"/>
          </p:nvPr>
        </p:nvSpPr>
        <p:spPr/>
        <p:txBody>
          <a:bodyPr/>
          <a:lstStyle/>
          <a:p>
            <a:fld id="{0238BC18-52FE-477A-A688-452A31A6D25C}" type="slidenum">
              <a:rPr lang="en-US" smtClean="0"/>
              <a:t>‹#›</a:t>
            </a:fld>
            <a:endParaRPr lang="en-US"/>
          </a:p>
        </p:txBody>
      </p:sp>
    </p:spTree>
    <p:extLst>
      <p:ext uri="{BB962C8B-B14F-4D97-AF65-F5344CB8AC3E}">
        <p14:creationId xmlns:p14="http://schemas.microsoft.com/office/powerpoint/2010/main" val="2353957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4F889-9A2D-0A1C-8111-D59CFA4471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71C1DF-4814-0015-4813-60B8FF6394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94FE40-203E-C9FC-4952-2ABACCD15096}"/>
              </a:ext>
            </a:extLst>
          </p:cNvPr>
          <p:cNvSpPr>
            <a:spLocks noGrp="1"/>
          </p:cNvSpPr>
          <p:nvPr>
            <p:ph type="dt" sz="half" idx="10"/>
          </p:nvPr>
        </p:nvSpPr>
        <p:spPr/>
        <p:txBody>
          <a:bodyPr/>
          <a:lstStyle/>
          <a:p>
            <a:fld id="{FBE17E25-43BC-4580-A008-41ED0BF037AC}" type="datetimeFigureOut">
              <a:rPr lang="en-US" smtClean="0"/>
              <a:t>5/29/2023</a:t>
            </a:fld>
            <a:endParaRPr lang="en-US"/>
          </a:p>
        </p:txBody>
      </p:sp>
      <p:sp>
        <p:nvSpPr>
          <p:cNvPr id="5" name="Footer Placeholder 4">
            <a:extLst>
              <a:ext uri="{FF2B5EF4-FFF2-40B4-BE49-F238E27FC236}">
                <a16:creationId xmlns:a16="http://schemas.microsoft.com/office/drawing/2014/main" id="{59DF9824-EA1A-6A1A-F6FD-E7049490F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6514D-5496-9856-D0A1-9972B0D56C59}"/>
              </a:ext>
            </a:extLst>
          </p:cNvPr>
          <p:cNvSpPr>
            <a:spLocks noGrp="1"/>
          </p:cNvSpPr>
          <p:nvPr>
            <p:ph type="sldNum" sz="quarter" idx="12"/>
          </p:nvPr>
        </p:nvSpPr>
        <p:spPr/>
        <p:txBody>
          <a:bodyPr/>
          <a:lstStyle/>
          <a:p>
            <a:fld id="{0238BC18-52FE-477A-A688-452A31A6D25C}" type="slidenum">
              <a:rPr lang="en-US" smtClean="0"/>
              <a:t>‹#›</a:t>
            </a:fld>
            <a:endParaRPr lang="en-US"/>
          </a:p>
        </p:txBody>
      </p:sp>
    </p:spTree>
    <p:extLst>
      <p:ext uri="{BB962C8B-B14F-4D97-AF65-F5344CB8AC3E}">
        <p14:creationId xmlns:p14="http://schemas.microsoft.com/office/powerpoint/2010/main" val="1951016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FB6289-BC39-96A0-B15B-F2F0EFFA55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79F586-F88F-BE29-DE7E-F853D39155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DAD76-148B-73D7-6357-8922E6BD0C02}"/>
              </a:ext>
            </a:extLst>
          </p:cNvPr>
          <p:cNvSpPr>
            <a:spLocks noGrp="1"/>
          </p:cNvSpPr>
          <p:nvPr>
            <p:ph type="dt" sz="half" idx="10"/>
          </p:nvPr>
        </p:nvSpPr>
        <p:spPr/>
        <p:txBody>
          <a:bodyPr/>
          <a:lstStyle/>
          <a:p>
            <a:fld id="{FBE17E25-43BC-4580-A008-41ED0BF037AC}" type="datetimeFigureOut">
              <a:rPr lang="en-US" smtClean="0"/>
              <a:t>5/29/2023</a:t>
            </a:fld>
            <a:endParaRPr lang="en-US"/>
          </a:p>
        </p:txBody>
      </p:sp>
      <p:sp>
        <p:nvSpPr>
          <p:cNvPr id="5" name="Footer Placeholder 4">
            <a:extLst>
              <a:ext uri="{FF2B5EF4-FFF2-40B4-BE49-F238E27FC236}">
                <a16:creationId xmlns:a16="http://schemas.microsoft.com/office/drawing/2014/main" id="{EA08DFE6-33EE-E502-5DB1-8A3ADE3533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9C861-515D-835E-C411-FC6C9659AFEC}"/>
              </a:ext>
            </a:extLst>
          </p:cNvPr>
          <p:cNvSpPr>
            <a:spLocks noGrp="1"/>
          </p:cNvSpPr>
          <p:nvPr>
            <p:ph type="sldNum" sz="quarter" idx="12"/>
          </p:nvPr>
        </p:nvSpPr>
        <p:spPr/>
        <p:txBody>
          <a:bodyPr/>
          <a:lstStyle/>
          <a:p>
            <a:fld id="{0238BC18-52FE-477A-A688-452A31A6D25C}" type="slidenum">
              <a:rPr lang="en-US" smtClean="0"/>
              <a:t>‹#›</a:t>
            </a:fld>
            <a:endParaRPr lang="en-US"/>
          </a:p>
        </p:txBody>
      </p:sp>
    </p:spTree>
    <p:extLst>
      <p:ext uri="{BB962C8B-B14F-4D97-AF65-F5344CB8AC3E}">
        <p14:creationId xmlns:p14="http://schemas.microsoft.com/office/powerpoint/2010/main" val="3900623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9F24A-AFEE-8089-DB17-B95281B4D9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FFE944-2A3B-DC91-CE42-1681B63BA7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9D9CDE-3F60-C77E-BDA7-0768745361A1}"/>
              </a:ext>
            </a:extLst>
          </p:cNvPr>
          <p:cNvSpPr>
            <a:spLocks noGrp="1"/>
          </p:cNvSpPr>
          <p:nvPr>
            <p:ph type="dt" sz="half" idx="10"/>
          </p:nvPr>
        </p:nvSpPr>
        <p:spPr/>
        <p:txBody>
          <a:bodyPr/>
          <a:lstStyle/>
          <a:p>
            <a:fld id="{FBE17E25-43BC-4580-A008-41ED0BF037AC}" type="datetimeFigureOut">
              <a:rPr lang="en-US" smtClean="0"/>
              <a:t>5/29/2023</a:t>
            </a:fld>
            <a:endParaRPr lang="en-US"/>
          </a:p>
        </p:txBody>
      </p:sp>
      <p:sp>
        <p:nvSpPr>
          <p:cNvPr id="5" name="Footer Placeholder 4">
            <a:extLst>
              <a:ext uri="{FF2B5EF4-FFF2-40B4-BE49-F238E27FC236}">
                <a16:creationId xmlns:a16="http://schemas.microsoft.com/office/drawing/2014/main" id="{B6F3DC69-7DB5-620A-ED44-686374CDB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854663-A99A-F8D3-ED39-FA7BDE3E00F7}"/>
              </a:ext>
            </a:extLst>
          </p:cNvPr>
          <p:cNvSpPr>
            <a:spLocks noGrp="1"/>
          </p:cNvSpPr>
          <p:nvPr>
            <p:ph type="sldNum" sz="quarter" idx="12"/>
          </p:nvPr>
        </p:nvSpPr>
        <p:spPr/>
        <p:txBody>
          <a:bodyPr/>
          <a:lstStyle/>
          <a:p>
            <a:fld id="{0238BC18-52FE-477A-A688-452A31A6D25C}" type="slidenum">
              <a:rPr lang="en-US" smtClean="0"/>
              <a:t>‹#›</a:t>
            </a:fld>
            <a:endParaRPr lang="en-US"/>
          </a:p>
        </p:txBody>
      </p:sp>
    </p:spTree>
    <p:extLst>
      <p:ext uri="{BB962C8B-B14F-4D97-AF65-F5344CB8AC3E}">
        <p14:creationId xmlns:p14="http://schemas.microsoft.com/office/powerpoint/2010/main" val="3955543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1DF0C-942A-D3DB-52A9-F5DC82E994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CE563-0BB9-649E-66E6-1CE344C116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A1F9A7-C61E-C7C7-412E-A36F705C2147}"/>
              </a:ext>
            </a:extLst>
          </p:cNvPr>
          <p:cNvSpPr>
            <a:spLocks noGrp="1"/>
          </p:cNvSpPr>
          <p:nvPr>
            <p:ph type="dt" sz="half" idx="10"/>
          </p:nvPr>
        </p:nvSpPr>
        <p:spPr/>
        <p:txBody>
          <a:bodyPr/>
          <a:lstStyle/>
          <a:p>
            <a:fld id="{FBE17E25-43BC-4580-A008-41ED0BF037AC}" type="datetimeFigureOut">
              <a:rPr lang="en-US" smtClean="0"/>
              <a:t>5/29/2023</a:t>
            </a:fld>
            <a:endParaRPr lang="en-US"/>
          </a:p>
        </p:txBody>
      </p:sp>
      <p:sp>
        <p:nvSpPr>
          <p:cNvPr id="5" name="Footer Placeholder 4">
            <a:extLst>
              <a:ext uri="{FF2B5EF4-FFF2-40B4-BE49-F238E27FC236}">
                <a16:creationId xmlns:a16="http://schemas.microsoft.com/office/drawing/2014/main" id="{2F4D008B-037C-C68D-F770-081B63B3C8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4E9273-9872-5CDA-9BAB-DC0372F2607B}"/>
              </a:ext>
            </a:extLst>
          </p:cNvPr>
          <p:cNvSpPr>
            <a:spLocks noGrp="1"/>
          </p:cNvSpPr>
          <p:nvPr>
            <p:ph type="sldNum" sz="quarter" idx="12"/>
          </p:nvPr>
        </p:nvSpPr>
        <p:spPr/>
        <p:txBody>
          <a:bodyPr/>
          <a:lstStyle/>
          <a:p>
            <a:fld id="{0238BC18-52FE-477A-A688-452A31A6D25C}" type="slidenum">
              <a:rPr lang="en-US" smtClean="0"/>
              <a:t>‹#›</a:t>
            </a:fld>
            <a:endParaRPr lang="en-US"/>
          </a:p>
        </p:txBody>
      </p:sp>
    </p:spTree>
    <p:extLst>
      <p:ext uri="{BB962C8B-B14F-4D97-AF65-F5344CB8AC3E}">
        <p14:creationId xmlns:p14="http://schemas.microsoft.com/office/powerpoint/2010/main" val="893192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614D-C592-09C8-97E7-1440EE6905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7F7FA9-0E83-C894-1C57-AEC9E9F2F8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953CC-699F-59EF-4CA9-8779C1B06A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0ADE06-70FF-5D16-2ACB-0B8C72F4E864}"/>
              </a:ext>
            </a:extLst>
          </p:cNvPr>
          <p:cNvSpPr>
            <a:spLocks noGrp="1"/>
          </p:cNvSpPr>
          <p:nvPr>
            <p:ph type="dt" sz="half" idx="10"/>
          </p:nvPr>
        </p:nvSpPr>
        <p:spPr/>
        <p:txBody>
          <a:bodyPr/>
          <a:lstStyle/>
          <a:p>
            <a:fld id="{FBE17E25-43BC-4580-A008-41ED0BF037AC}" type="datetimeFigureOut">
              <a:rPr lang="en-US" smtClean="0"/>
              <a:t>5/29/2023</a:t>
            </a:fld>
            <a:endParaRPr lang="en-US"/>
          </a:p>
        </p:txBody>
      </p:sp>
      <p:sp>
        <p:nvSpPr>
          <p:cNvPr id="6" name="Footer Placeholder 5">
            <a:extLst>
              <a:ext uri="{FF2B5EF4-FFF2-40B4-BE49-F238E27FC236}">
                <a16:creationId xmlns:a16="http://schemas.microsoft.com/office/drawing/2014/main" id="{9C50CC99-C4D6-C989-B38E-D8E99DEC59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E1E07E-0546-458A-18C8-3A69FB4AEEF7}"/>
              </a:ext>
            </a:extLst>
          </p:cNvPr>
          <p:cNvSpPr>
            <a:spLocks noGrp="1"/>
          </p:cNvSpPr>
          <p:nvPr>
            <p:ph type="sldNum" sz="quarter" idx="12"/>
          </p:nvPr>
        </p:nvSpPr>
        <p:spPr/>
        <p:txBody>
          <a:bodyPr/>
          <a:lstStyle/>
          <a:p>
            <a:fld id="{0238BC18-52FE-477A-A688-452A31A6D25C}" type="slidenum">
              <a:rPr lang="en-US" smtClean="0"/>
              <a:t>‹#›</a:t>
            </a:fld>
            <a:endParaRPr lang="en-US"/>
          </a:p>
        </p:txBody>
      </p:sp>
    </p:spTree>
    <p:extLst>
      <p:ext uri="{BB962C8B-B14F-4D97-AF65-F5344CB8AC3E}">
        <p14:creationId xmlns:p14="http://schemas.microsoft.com/office/powerpoint/2010/main" val="671357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9A049-F133-2673-A18E-E2AC6FCC14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209841-333F-F0FB-31A0-D51617D4D4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791B23-A88B-B73C-5D61-B8117D5A79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05938F-FE40-60B6-B907-F723BD1A38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BB128B-21E9-5E4D-6EAC-1D7BA53649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EF39A6-8DDF-1B27-5BF0-6B4C4CC55E5D}"/>
              </a:ext>
            </a:extLst>
          </p:cNvPr>
          <p:cNvSpPr>
            <a:spLocks noGrp="1"/>
          </p:cNvSpPr>
          <p:nvPr>
            <p:ph type="dt" sz="half" idx="10"/>
          </p:nvPr>
        </p:nvSpPr>
        <p:spPr/>
        <p:txBody>
          <a:bodyPr/>
          <a:lstStyle/>
          <a:p>
            <a:fld id="{FBE17E25-43BC-4580-A008-41ED0BF037AC}" type="datetimeFigureOut">
              <a:rPr lang="en-US" smtClean="0"/>
              <a:t>5/29/2023</a:t>
            </a:fld>
            <a:endParaRPr lang="en-US"/>
          </a:p>
        </p:txBody>
      </p:sp>
      <p:sp>
        <p:nvSpPr>
          <p:cNvPr id="8" name="Footer Placeholder 7">
            <a:extLst>
              <a:ext uri="{FF2B5EF4-FFF2-40B4-BE49-F238E27FC236}">
                <a16:creationId xmlns:a16="http://schemas.microsoft.com/office/drawing/2014/main" id="{5A07867A-0534-A7DB-CC4F-2FF0F20980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894884-A9DF-A048-8A2A-137C282EE1E5}"/>
              </a:ext>
            </a:extLst>
          </p:cNvPr>
          <p:cNvSpPr>
            <a:spLocks noGrp="1"/>
          </p:cNvSpPr>
          <p:nvPr>
            <p:ph type="sldNum" sz="quarter" idx="12"/>
          </p:nvPr>
        </p:nvSpPr>
        <p:spPr/>
        <p:txBody>
          <a:bodyPr/>
          <a:lstStyle/>
          <a:p>
            <a:fld id="{0238BC18-52FE-477A-A688-452A31A6D25C}" type="slidenum">
              <a:rPr lang="en-US" smtClean="0"/>
              <a:t>‹#›</a:t>
            </a:fld>
            <a:endParaRPr lang="en-US"/>
          </a:p>
        </p:txBody>
      </p:sp>
    </p:spTree>
    <p:extLst>
      <p:ext uri="{BB962C8B-B14F-4D97-AF65-F5344CB8AC3E}">
        <p14:creationId xmlns:p14="http://schemas.microsoft.com/office/powerpoint/2010/main" val="3082766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AE945-EFBB-FC87-CC0F-444102C97D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2DE50F-61D0-F786-A965-19304F696102}"/>
              </a:ext>
            </a:extLst>
          </p:cNvPr>
          <p:cNvSpPr>
            <a:spLocks noGrp="1"/>
          </p:cNvSpPr>
          <p:nvPr>
            <p:ph type="dt" sz="half" idx="10"/>
          </p:nvPr>
        </p:nvSpPr>
        <p:spPr/>
        <p:txBody>
          <a:bodyPr/>
          <a:lstStyle/>
          <a:p>
            <a:fld id="{FBE17E25-43BC-4580-A008-41ED0BF037AC}" type="datetimeFigureOut">
              <a:rPr lang="en-US" smtClean="0"/>
              <a:t>5/29/2023</a:t>
            </a:fld>
            <a:endParaRPr lang="en-US"/>
          </a:p>
        </p:txBody>
      </p:sp>
      <p:sp>
        <p:nvSpPr>
          <p:cNvPr id="4" name="Footer Placeholder 3">
            <a:extLst>
              <a:ext uri="{FF2B5EF4-FFF2-40B4-BE49-F238E27FC236}">
                <a16:creationId xmlns:a16="http://schemas.microsoft.com/office/drawing/2014/main" id="{1F86C808-B4ED-0FFA-7852-20BC0B060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021CB8-7AE6-19DE-54C3-EA0DB52F56F6}"/>
              </a:ext>
            </a:extLst>
          </p:cNvPr>
          <p:cNvSpPr>
            <a:spLocks noGrp="1"/>
          </p:cNvSpPr>
          <p:nvPr>
            <p:ph type="sldNum" sz="quarter" idx="12"/>
          </p:nvPr>
        </p:nvSpPr>
        <p:spPr/>
        <p:txBody>
          <a:bodyPr/>
          <a:lstStyle/>
          <a:p>
            <a:fld id="{0238BC18-52FE-477A-A688-452A31A6D25C}" type="slidenum">
              <a:rPr lang="en-US" smtClean="0"/>
              <a:t>‹#›</a:t>
            </a:fld>
            <a:endParaRPr lang="en-US"/>
          </a:p>
        </p:txBody>
      </p:sp>
    </p:spTree>
    <p:extLst>
      <p:ext uri="{BB962C8B-B14F-4D97-AF65-F5344CB8AC3E}">
        <p14:creationId xmlns:p14="http://schemas.microsoft.com/office/powerpoint/2010/main" val="263634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97849B-1FB3-8B5F-42FC-01FCA3E5E0A5}"/>
              </a:ext>
            </a:extLst>
          </p:cNvPr>
          <p:cNvSpPr>
            <a:spLocks noGrp="1"/>
          </p:cNvSpPr>
          <p:nvPr>
            <p:ph type="dt" sz="half" idx="10"/>
          </p:nvPr>
        </p:nvSpPr>
        <p:spPr/>
        <p:txBody>
          <a:bodyPr/>
          <a:lstStyle/>
          <a:p>
            <a:fld id="{FBE17E25-43BC-4580-A008-41ED0BF037AC}" type="datetimeFigureOut">
              <a:rPr lang="en-US" smtClean="0"/>
              <a:t>5/29/2023</a:t>
            </a:fld>
            <a:endParaRPr lang="en-US"/>
          </a:p>
        </p:txBody>
      </p:sp>
      <p:sp>
        <p:nvSpPr>
          <p:cNvPr id="3" name="Footer Placeholder 2">
            <a:extLst>
              <a:ext uri="{FF2B5EF4-FFF2-40B4-BE49-F238E27FC236}">
                <a16:creationId xmlns:a16="http://schemas.microsoft.com/office/drawing/2014/main" id="{6E4AE285-97C2-BE52-A0BC-D95FD399B8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516BE5-6CAC-9222-93BF-BA4A544E3DED}"/>
              </a:ext>
            </a:extLst>
          </p:cNvPr>
          <p:cNvSpPr>
            <a:spLocks noGrp="1"/>
          </p:cNvSpPr>
          <p:nvPr>
            <p:ph type="sldNum" sz="quarter" idx="12"/>
          </p:nvPr>
        </p:nvSpPr>
        <p:spPr/>
        <p:txBody>
          <a:bodyPr/>
          <a:lstStyle/>
          <a:p>
            <a:fld id="{0238BC18-52FE-477A-A688-452A31A6D25C}" type="slidenum">
              <a:rPr lang="en-US" smtClean="0"/>
              <a:t>‹#›</a:t>
            </a:fld>
            <a:endParaRPr lang="en-US"/>
          </a:p>
        </p:txBody>
      </p:sp>
    </p:spTree>
    <p:extLst>
      <p:ext uri="{BB962C8B-B14F-4D97-AF65-F5344CB8AC3E}">
        <p14:creationId xmlns:p14="http://schemas.microsoft.com/office/powerpoint/2010/main" val="3164691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158FD-EFB3-BC89-9F29-B226D8F862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DB110-6DB1-6589-37D4-12B2FA9441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081298-B935-C6FE-8257-07853FFE69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C7999D-8714-2299-19BA-FD78AEC1C712}"/>
              </a:ext>
            </a:extLst>
          </p:cNvPr>
          <p:cNvSpPr>
            <a:spLocks noGrp="1"/>
          </p:cNvSpPr>
          <p:nvPr>
            <p:ph type="dt" sz="half" idx="10"/>
          </p:nvPr>
        </p:nvSpPr>
        <p:spPr/>
        <p:txBody>
          <a:bodyPr/>
          <a:lstStyle/>
          <a:p>
            <a:fld id="{FBE17E25-43BC-4580-A008-41ED0BF037AC}" type="datetimeFigureOut">
              <a:rPr lang="en-US" smtClean="0"/>
              <a:t>5/29/2023</a:t>
            </a:fld>
            <a:endParaRPr lang="en-US"/>
          </a:p>
        </p:txBody>
      </p:sp>
      <p:sp>
        <p:nvSpPr>
          <p:cNvPr id="6" name="Footer Placeholder 5">
            <a:extLst>
              <a:ext uri="{FF2B5EF4-FFF2-40B4-BE49-F238E27FC236}">
                <a16:creationId xmlns:a16="http://schemas.microsoft.com/office/drawing/2014/main" id="{0D717874-A644-36C3-CEA7-3A5B0F8339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9FAE70-518E-4CA0-C7EF-1D5A8E6AEBE5}"/>
              </a:ext>
            </a:extLst>
          </p:cNvPr>
          <p:cNvSpPr>
            <a:spLocks noGrp="1"/>
          </p:cNvSpPr>
          <p:nvPr>
            <p:ph type="sldNum" sz="quarter" idx="12"/>
          </p:nvPr>
        </p:nvSpPr>
        <p:spPr/>
        <p:txBody>
          <a:bodyPr/>
          <a:lstStyle/>
          <a:p>
            <a:fld id="{0238BC18-52FE-477A-A688-452A31A6D25C}" type="slidenum">
              <a:rPr lang="en-US" smtClean="0"/>
              <a:t>‹#›</a:t>
            </a:fld>
            <a:endParaRPr lang="en-US"/>
          </a:p>
        </p:txBody>
      </p:sp>
    </p:spTree>
    <p:extLst>
      <p:ext uri="{BB962C8B-B14F-4D97-AF65-F5344CB8AC3E}">
        <p14:creationId xmlns:p14="http://schemas.microsoft.com/office/powerpoint/2010/main" val="2559614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E6FDF-BFB3-CA20-2804-655E21CE12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11A2D0-433A-1987-7F0E-88DF770762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352500-C74D-620D-A80F-04E6EB3DB0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03D1DB-C87C-73EA-1827-B53580D7675F}"/>
              </a:ext>
            </a:extLst>
          </p:cNvPr>
          <p:cNvSpPr>
            <a:spLocks noGrp="1"/>
          </p:cNvSpPr>
          <p:nvPr>
            <p:ph type="dt" sz="half" idx="10"/>
          </p:nvPr>
        </p:nvSpPr>
        <p:spPr/>
        <p:txBody>
          <a:bodyPr/>
          <a:lstStyle/>
          <a:p>
            <a:fld id="{FBE17E25-43BC-4580-A008-41ED0BF037AC}" type="datetimeFigureOut">
              <a:rPr lang="en-US" smtClean="0"/>
              <a:t>5/29/2023</a:t>
            </a:fld>
            <a:endParaRPr lang="en-US"/>
          </a:p>
        </p:txBody>
      </p:sp>
      <p:sp>
        <p:nvSpPr>
          <p:cNvPr id="6" name="Footer Placeholder 5">
            <a:extLst>
              <a:ext uri="{FF2B5EF4-FFF2-40B4-BE49-F238E27FC236}">
                <a16:creationId xmlns:a16="http://schemas.microsoft.com/office/drawing/2014/main" id="{8680DB42-0DDC-EBCA-E3B9-EB40D50269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F0C0D0-933D-CBB3-0040-3FE40BB4B21A}"/>
              </a:ext>
            </a:extLst>
          </p:cNvPr>
          <p:cNvSpPr>
            <a:spLocks noGrp="1"/>
          </p:cNvSpPr>
          <p:nvPr>
            <p:ph type="sldNum" sz="quarter" idx="12"/>
          </p:nvPr>
        </p:nvSpPr>
        <p:spPr/>
        <p:txBody>
          <a:bodyPr/>
          <a:lstStyle/>
          <a:p>
            <a:fld id="{0238BC18-52FE-477A-A688-452A31A6D25C}" type="slidenum">
              <a:rPr lang="en-US" smtClean="0"/>
              <a:t>‹#›</a:t>
            </a:fld>
            <a:endParaRPr lang="en-US"/>
          </a:p>
        </p:txBody>
      </p:sp>
    </p:spTree>
    <p:extLst>
      <p:ext uri="{BB962C8B-B14F-4D97-AF65-F5344CB8AC3E}">
        <p14:creationId xmlns:p14="http://schemas.microsoft.com/office/powerpoint/2010/main" val="2930405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423A82-5A50-20C5-872F-8CF336CDBE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3ADACA-90CF-0FB2-61B6-CBCA12747A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B559F-9461-DB63-F686-1A9600B7E1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E17E25-43BC-4580-A008-41ED0BF037AC}" type="datetimeFigureOut">
              <a:rPr lang="en-US" smtClean="0"/>
              <a:t>5/29/2023</a:t>
            </a:fld>
            <a:endParaRPr lang="en-US"/>
          </a:p>
        </p:txBody>
      </p:sp>
      <p:sp>
        <p:nvSpPr>
          <p:cNvPr id="5" name="Footer Placeholder 4">
            <a:extLst>
              <a:ext uri="{FF2B5EF4-FFF2-40B4-BE49-F238E27FC236}">
                <a16:creationId xmlns:a16="http://schemas.microsoft.com/office/drawing/2014/main" id="{A4461160-976F-A300-C023-D5B0B5DC8C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4E7A0D-5791-D9C5-C28B-EA0D03158E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8BC18-52FE-477A-A688-452A31A6D25C}" type="slidenum">
              <a:rPr lang="en-US" smtClean="0"/>
              <a:t>‹#›</a:t>
            </a:fld>
            <a:endParaRPr lang="en-US"/>
          </a:p>
        </p:txBody>
      </p:sp>
    </p:spTree>
    <p:extLst>
      <p:ext uri="{BB962C8B-B14F-4D97-AF65-F5344CB8AC3E}">
        <p14:creationId xmlns:p14="http://schemas.microsoft.com/office/powerpoint/2010/main" val="1658733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n.wikipedia.org/wiki/China_national_badminton_team"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ar.wikipedia.org/wiki/%D9%82%D8%A7%D8%B9%D8%AF%D8%A9_%D9%83%D9%8A%D9%86%D8%AF%D9%84%D9%8A_%D8%A7%D9%84%D8%AC%D9%88%D9%8A%D8%A9"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ikist.com/free-photo-smzvz/ar"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hyperlink" Target="https://www.urtrips.com/china/tourism-in-hong-kong/"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28A459-963A-ED6E-DA32-0727CEA6BAF8}"/>
              </a:ext>
            </a:extLst>
          </p:cNvPr>
          <p:cNvSpPr>
            <a:spLocks noGrp="1"/>
          </p:cNvSpPr>
          <p:nvPr>
            <p:ph type="subTitle" idx="1"/>
          </p:nvPr>
        </p:nvSpPr>
        <p:spPr/>
        <p:txBody>
          <a:bodyPr>
            <a:normAutofit/>
          </a:bodyPr>
          <a:lstStyle/>
          <a:p>
            <a:r>
              <a:rPr lang="ar-JO" sz="4800" dirty="0"/>
              <a:t>(هونج كونج)</a:t>
            </a:r>
            <a:endParaRPr lang="en-US" sz="4800" dirty="0"/>
          </a:p>
        </p:txBody>
      </p:sp>
      <p:sp>
        <p:nvSpPr>
          <p:cNvPr id="2" name="Title 1">
            <a:extLst>
              <a:ext uri="{FF2B5EF4-FFF2-40B4-BE49-F238E27FC236}">
                <a16:creationId xmlns:a16="http://schemas.microsoft.com/office/drawing/2014/main" id="{5D6C87F5-ACEF-1B9E-3559-F1135B313FBB}"/>
              </a:ext>
            </a:extLst>
          </p:cNvPr>
          <p:cNvSpPr>
            <a:spLocks noGrp="1"/>
          </p:cNvSpPr>
          <p:nvPr>
            <p:ph type="ctrTitle"/>
          </p:nvPr>
        </p:nvSpPr>
        <p:spPr/>
        <p:txBody>
          <a:bodyPr/>
          <a:lstStyle/>
          <a:p>
            <a:r>
              <a:rPr lang="ar-JO" dirty="0"/>
              <a:t>الصين</a:t>
            </a:r>
            <a:endParaRPr lang="en-US" dirty="0"/>
          </a:p>
        </p:txBody>
      </p:sp>
    </p:spTree>
    <p:extLst>
      <p:ext uri="{BB962C8B-B14F-4D97-AF65-F5344CB8AC3E}">
        <p14:creationId xmlns:p14="http://schemas.microsoft.com/office/powerpoint/2010/main" val="2701961896"/>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aerial view of an island&#10;&#10;Description automatically generated with medium confidence">
            <a:extLst>
              <a:ext uri="{FF2B5EF4-FFF2-40B4-BE49-F238E27FC236}">
                <a16:creationId xmlns:a16="http://schemas.microsoft.com/office/drawing/2014/main" id="{52579840-1243-F87B-0171-729B3E956A3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512"/>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61DAE6-B306-1B5F-F523-9EA92DBD9F57}"/>
              </a:ext>
            </a:extLst>
          </p:cNvPr>
          <p:cNvSpPr>
            <a:spLocks noGrp="1"/>
          </p:cNvSpPr>
          <p:nvPr>
            <p:ph type="title"/>
          </p:nvPr>
        </p:nvSpPr>
        <p:spPr>
          <a:xfrm>
            <a:off x="7531610" y="365125"/>
            <a:ext cx="3822189" cy="1899912"/>
          </a:xfrm>
        </p:spPr>
        <p:txBody>
          <a:bodyPr>
            <a:normAutofit/>
          </a:bodyPr>
          <a:lstStyle/>
          <a:p>
            <a:r>
              <a:rPr lang="ar-JO" sz="4000" b="0" i="0">
                <a:effectLst/>
                <a:latin typeface="cairo"/>
              </a:rPr>
              <a:t>جزيرة لانتاو</a:t>
            </a:r>
            <a:endParaRPr lang="en-US" sz="4000"/>
          </a:p>
        </p:txBody>
      </p:sp>
      <p:sp>
        <p:nvSpPr>
          <p:cNvPr id="3" name="Content Placeholder 2">
            <a:extLst>
              <a:ext uri="{FF2B5EF4-FFF2-40B4-BE49-F238E27FC236}">
                <a16:creationId xmlns:a16="http://schemas.microsoft.com/office/drawing/2014/main" id="{B0CFE47F-C62F-9D54-2A0D-AC10E0A190F4}"/>
              </a:ext>
            </a:extLst>
          </p:cNvPr>
          <p:cNvSpPr>
            <a:spLocks noGrp="1"/>
          </p:cNvSpPr>
          <p:nvPr>
            <p:ph idx="1"/>
          </p:nvPr>
        </p:nvSpPr>
        <p:spPr>
          <a:xfrm>
            <a:off x="7531610" y="2434201"/>
            <a:ext cx="3822189" cy="3742762"/>
          </a:xfrm>
        </p:spPr>
        <p:txBody>
          <a:bodyPr>
            <a:normAutofit/>
          </a:bodyPr>
          <a:lstStyle/>
          <a:p>
            <a:pPr algn="r" rtl="1"/>
            <a:r>
              <a:rPr lang="ar-JO" sz="1600" b="0" i="0" dirty="0">
                <a:effectLst/>
                <a:latin typeface="Simple arabic"/>
              </a:rPr>
              <a:t>جزيرة لانتاو </a:t>
            </a:r>
            <a:r>
              <a:rPr lang="en-US" sz="1600" b="0" i="0" dirty="0">
                <a:effectLst/>
                <a:latin typeface="Simple arabic"/>
              </a:rPr>
              <a:t>Lantau Island </a:t>
            </a:r>
            <a:r>
              <a:rPr lang="ar-JO" sz="1600" b="0" i="0" dirty="0">
                <a:effectLst/>
                <a:latin typeface="Simple arabic"/>
              </a:rPr>
              <a:t>هي أكبر </a:t>
            </a:r>
            <a:r>
              <a:rPr lang="ar-JO" sz="1600" b="0" i="0" strike="noStrike" dirty="0">
                <a:effectLst/>
                <a:latin typeface="Simple arabic"/>
              </a:rPr>
              <a:t>جزر هونج كونج</a:t>
            </a:r>
            <a:r>
              <a:rPr lang="ar-JO" sz="1600" b="0" i="0" dirty="0">
                <a:effectLst/>
                <a:latin typeface="Simple arabic"/>
              </a:rPr>
              <a:t> على الإطلاق وتقع عند مصب نهر اللؤلؤ، تعتبر من اجمل اماكن </a:t>
            </a:r>
            <a:r>
              <a:rPr lang="ar-JO" sz="1600" b="0" i="0" u="none" strike="noStrike" dirty="0">
                <a:effectLst/>
                <a:latin typeface="Simple arabic"/>
              </a:rPr>
              <a:t>السياحة في الصين</a:t>
            </a:r>
            <a:r>
              <a:rPr lang="ar-JO" sz="1600" b="0" i="0" dirty="0">
                <a:effectLst/>
                <a:latin typeface="Simple arabic"/>
              </a:rPr>
              <a:t> حيث تحيط المياه الزرقاء الساحرة بالجزيرة من جميع الجوانب بالإضافة إلى شواطئها الذهبية الخلابة التي توفر العديد من الأنشطة التي سوف تستمتع بممارستها عند زيارتك إلى الجزيرة.</a:t>
            </a:r>
          </a:p>
          <a:p>
            <a:pPr algn="r" rtl="1"/>
            <a:r>
              <a:rPr lang="ar-JO" sz="1600" b="0" i="0" dirty="0">
                <a:effectLst/>
                <a:latin typeface="Simple arabic"/>
              </a:rPr>
              <a:t>بالإضافة إلى ذلك تحتوي الجزيرة على عدد كبير من الأماكن ذات الأهمية التاريخية بالإضافة إلى القمم الجبلية العالية مع المساحات الخضراء الواسعة.         </a:t>
            </a:r>
          </a:p>
          <a:p>
            <a:endParaRPr lang="en-US" sz="1900" dirty="0">
              <a:latin typeface="Simple arabic"/>
            </a:endParaRPr>
          </a:p>
        </p:txBody>
      </p:sp>
    </p:spTree>
    <p:extLst>
      <p:ext uri="{BB962C8B-B14F-4D97-AF65-F5344CB8AC3E}">
        <p14:creationId xmlns:p14="http://schemas.microsoft.com/office/powerpoint/2010/main" val="1529731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tatue of a buddha in the clouds&#10;&#10;Description automatically generated with low confidence">
            <a:extLst>
              <a:ext uri="{FF2B5EF4-FFF2-40B4-BE49-F238E27FC236}">
                <a16:creationId xmlns:a16="http://schemas.microsoft.com/office/drawing/2014/main" id="{466FCF07-D50F-5603-A743-CB10979050E5}"/>
              </a:ext>
            </a:extLst>
          </p:cNvPr>
          <p:cNvPicPr>
            <a:picLocks noChangeAspect="1"/>
          </p:cNvPicPr>
          <p:nvPr/>
        </p:nvPicPr>
        <p:blipFill rotWithShape="1">
          <a:blip r:embed="rId2">
            <a:alphaModFix amt="5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3846"/>
          <a:stretch/>
        </p:blipFill>
        <p:spPr>
          <a:xfrm>
            <a:off x="-16566" y="0"/>
            <a:ext cx="12191980" cy="6858000"/>
          </a:xfrm>
          <a:prstGeom prst="rect">
            <a:avLst/>
          </a:prstGeom>
        </p:spPr>
      </p:pic>
      <p:sp>
        <p:nvSpPr>
          <p:cNvPr id="2" name="Title 1">
            <a:extLst>
              <a:ext uri="{FF2B5EF4-FFF2-40B4-BE49-F238E27FC236}">
                <a16:creationId xmlns:a16="http://schemas.microsoft.com/office/drawing/2014/main" id="{71CBE0CA-1920-ED29-E24A-C829284049AF}"/>
              </a:ext>
            </a:extLst>
          </p:cNvPr>
          <p:cNvSpPr>
            <a:spLocks noGrp="1"/>
          </p:cNvSpPr>
          <p:nvPr>
            <p:ph type="title"/>
          </p:nvPr>
        </p:nvSpPr>
        <p:spPr>
          <a:xfrm>
            <a:off x="686834" y="591344"/>
            <a:ext cx="3200400" cy="5585619"/>
          </a:xfrm>
        </p:spPr>
        <p:txBody>
          <a:bodyPr>
            <a:normAutofit/>
          </a:bodyPr>
          <a:lstStyle/>
          <a:p>
            <a:pPr algn="r"/>
            <a:r>
              <a:rPr lang="ar-JO" dirty="0">
                <a:solidFill>
                  <a:srgbClr val="FFFFFF"/>
                </a:solidFill>
              </a:rPr>
              <a:t>تمثال بوبذا الكبير</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F896669-1CA6-94B8-FFA7-167081647910}"/>
              </a:ext>
            </a:extLst>
          </p:cNvPr>
          <p:cNvSpPr>
            <a:spLocks noGrp="1"/>
          </p:cNvSpPr>
          <p:nvPr>
            <p:ph idx="1"/>
          </p:nvPr>
        </p:nvSpPr>
        <p:spPr>
          <a:xfrm>
            <a:off x="4447308" y="591344"/>
            <a:ext cx="6906491" cy="5585619"/>
          </a:xfrm>
        </p:spPr>
        <p:txBody>
          <a:bodyPr anchor="ctr">
            <a:normAutofit/>
          </a:bodyPr>
          <a:lstStyle/>
          <a:p>
            <a:pPr marL="0" indent="0" algn="r">
              <a:buNone/>
            </a:pPr>
            <a:r>
              <a:rPr lang="ar-JO" sz="1600" dirty="0">
                <a:solidFill>
                  <a:srgbClr val="FFFFFF"/>
                </a:solidFill>
                <a:latin typeface="Simple arabic"/>
              </a:rPr>
              <a:t>متحف و تمثال بوذا الكبير</a:t>
            </a:r>
          </a:p>
          <a:p>
            <a:pPr marL="0" indent="0" algn="r">
              <a:buNone/>
            </a:pPr>
            <a:r>
              <a:rPr lang="ar-JO" sz="1600" dirty="0">
                <a:solidFill>
                  <a:srgbClr val="FFFFFF"/>
                </a:solidFill>
                <a:latin typeface="Simple arabic"/>
              </a:rPr>
              <a:t> </a:t>
            </a:r>
            <a:r>
              <a:rPr lang="en-US" sz="1600" dirty="0">
                <a:solidFill>
                  <a:srgbClr val="FFFFFF"/>
                </a:solidFill>
                <a:latin typeface="Simple arabic"/>
              </a:rPr>
              <a:t>Tian Tan Buddha </a:t>
            </a:r>
            <a:r>
              <a:rPr lang="ar-JO" sz="1600" dirty="0">
                <a:solidFill>
                  <a:srgbClr val="FFFFFF"/>
                </a:solidFill>
                <a:latin typeface="Simple arabic"/>
              </a:rPr>
              <a:t>هو أكبر تمثال برونزي لبوذا في هونغ كونغ تم الإنتهاء من بنائه عام 1993، ويقع في نغونغ بينغ، جزيرة لانتاو ، في مدينة هونج كونج</a:t>
            </a:r>
          </a:p>
          <a:p>
            <a:pPr marL="0" indent="0" algn="r">
              <a:buNone/>
            </a:pPr>
            <a:endParaRPr lang="ar-JO" sz="1600" dirty="0">
              <a:solidFill>
                <a:srgbClr val="FFFFFF"/>
              </a:solidFill>
              <a:latin typeface="Simple arabic"/>
            </a:endParaRPr>
          </a:p>
          <a:p>
            <a:pPr marL="0" indent="0" algn="r">
              <a:buNone/>
            </a:pPr>
            <a:r>
              <a:rPr lang="ar-JO" sz="1600" dirty="0">
                <a:solidFill>
                  <a:srgbClr val="FFFFFF"/>
                </a:solidFill>
                <a:latin typeface="Simple arabic"/>
              </a:rPr>
              <a:t>يوجد بجوار التمثال عدد من المعالم السياحية التي تشتهر بها جزيرة لانتاو مثل دير بو لين، كما يرمز  هذا التمثال في نظر البوذية إلى العلاقة المتناغمة بين الإنسان والطبيعة والناس والإيمان. يعد مركزا رئيسيا للبوذية في هونغ كونغ كما أنه أيضا من اماكن السياحة في الصين</a:t>
            </a:r>
            <a:endParaRPr lang="en-US" sz="1600" dirty="0">
              <a:solidFill>
                <a:srgbClr val="FFFFFF"/>
              </a:solidFill>
              <a:latin typeface="Simple arabic"/>
            </a:endParaRPr>
          </a:p>
        </p:txBody>
      </p:sp>
    </p:spTree>
    <p:extLst>
      <p:ext uri="{BB962C8B-B14F-4D97-AF65-F5344CB8AC3E}">
        <p14:creationId xmlns:p14="http://schemas.microsoft.com/office/powerpoint/2010/main" val="3616115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حديقة المحيط في هونغ كونغ الصين">
            <a:extLst>
              <a:ext uri="{FF2B5EF4-FFF2-40B4-BE49-F238E27FC236}">
                <a16:creationId xmlns:a16="http://schemas.microsoft.com/office/drawing/2014/main" id="{432612E7-6BF5-A085-001E-C16733A223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67" r="7159"/>
          <a:stretch/>
        </p:blipFill>
        <p:spPr bwMode="auto">
          <a:xfrm>
            <a:off x="3882571" y="-2"/>
            <a:ext cx="8309429"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32" name="Freeform: Shape 1031">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33" name="Group 103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034" name="Group 103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038" name="Freeform: Shape 1037">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9" name="Freeform: Shape 1038">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35" name="Group 1034">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036" name="Freeform: Shape 1035">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7" name="Freeform: Shape 103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3" name="TextBox 2">
            <a:extLst>
              <a:ext uri="{FF2B5EF4-FFF2-40B4-BE49-F238E27FC236}">
                <a16:creationId xmlns:a16="http://schemas.microsoft.com/office/drawing/2014/main" id="{C3C0DD65-2296-0195-2FCA-FE33C4CBB533}"/>
              </a:ext>
            </a:extLst>
          </p:cNvPr>
          <p:cNvSpPr txBox="1"/>
          <p:nvPr/>
        </p:nvSpPr>
        <p:spPr>
          <a:xfrm>
            <a:off x="92766" y="2278355"/>
            <a:ext cx="3789806" cy="3108543"/>
          </a:xfrm>
          <a:prstGeom prst="rect">
            <a:avLst/>
          </a:prstGeom>
          <a:noFill/>
        </p:spPr>
        <p:txBody>
          <a:bodyPr wrap="square">
            <a:spAutoFit/>
          </a:bodyPr>
          <a:lstStyle/>
          <a:p>
            <a:pPr algn="r"/>
            <a:r>
              <a:rPr lang="ar-JO" sz="2000" b="1" i="1" u="sng" dirty="0">
                <a:solidFill>
                  <a:schemeClr val="bg1"/>
                </a:solidFill>
                <a:effectLst/>
                <a:latin typeface="Simple arabic"/>
              </a:rPr>
              <a:t>حديقة المحيط هونغ كونغ </a:t>
            </a:r>
            <a:r>
              <a:rPr lang="en-US" sz="2000" b="1" i="1" u="sng" dirty="0">
                <a:solidFill>
                  <a:schemeClr val="bg1"/>
                </a:solidFill>
                <a:effectLst/>
                <a:latin typeface="Simple arabic"/>
              </a:rPr>
              <a:t>Ocean Park </a:t>
            </a:r>
            <a:endParaRPr lang="ar-JO" sz="2000" b="1" i="1" u="sng" dirty="0">
              <a:solidFill>
                <a:schemeClr val="bg1"/>
              </a:solidFill>
              <a:effectLst/>
              <a:latin typeface="Simple arabic"/>
            </a:endParaRPr>
          </a:p>
          <a:p>
            <a:pPr algn="r"/>
            <a:endParaRPr lang="ar-JO" sz="1600" b="0" i="0" dirty="0">
              <a:solidFill>
                <a:schemeClr val="bg1"/>
              </a:solidFill>
              <a:effectLst/>
              <a:latin typeface="Simple arabic"/>
            </a:endParaRPr>
          </a:p>
          <a:p>
            <a:pPr algn="r"/>
            <a:r>
              <a:rPr lang="ar-JO" sz="1600" b="0" i="0" dirty="0">
                <a:solidFill>
                  <a:schemeClr val="bg1"/>
                </a:solidFill>
                <a:effectLst/>
                <a:latin typeface="Simple arabic"/>
              </a:rPr>
              <a:t>حديقة ثدييات بحرية وحديقة حيوان ومنتزه. تقع هذه الحديقة في الطرف الجنوبي من </a:t>
            </a:r>
            <a:r>
              <a:rPr lang="ar-JO" sz="1600" b="0" i="0" u="none" strike="noStrike" dirty="0">
                <a:solidFill>
                  <a:schemeClr val="bg1"/>
                </a:solidFill>
                <a:effectLst/>
                <a:latin typeface="Simple arabic"/>
              </a:rPr>
              <a:t>مدينة</a:t>
            </a:r>
            <a:r>
              <a:rPr lang="ar-JO" sz="1600" b="0" i="0" u="none" strike="noStrike" dirty="0">
                <a:solidFill>
                  <a:schemeClr val="bg1"/>
                </a:solidFill>
                <a:effectLst/>
                <a:latin typeface="Simple arabic"/>
                <a:hlinkClick r:id="rId4">
                  <a:extLst>
                    <a:ext uri="{A12FA001-AC4F-418D-AE19-62706E023703}">
                      <ahyp:hlinkClr xmlns:ahyp="http://schemas.microsoft.com/office/drawing/2018/hyperlinkcolor" val="tx"/>
                    </a:ext>
                  </a:extLst>
                </a:hlinkClick>
              </a:rPr>
              <a:t> </a:t>
            </a:r>
            <a:r>
              <a:rPr lang="ar-JO" sz="1600" b="0" i="0" u="none" strike="noStrike" dirty="0">
                <a:solidFill>
                  <a:schemeClr val="bg1"/>
                </a:solidFill>
                <a:effectLst/>
                <a:latin typeface="Simple arabic"/>
              </a:rPr>
              <a:t>هونغ</a:t>
            </a:r>
            <a:r>
              <a:rPr lang="ar-JO" sz="1600" b="0" i="0" u="none" strike="noStrike" dirty="0">
                <a:solidFill>
                  <a:schemeClr val="bg1"/>
                </a:solidFill>
                <a:effectLst/>
                <a:latin typeface="Simple arabic"/>
                <a:hlinkClick r:id="rId4">
                  <a:extLst>
                    <a:ext uri="{A12FA001-AC4F-418D-AE19-62706E023703}">
                      <ahyp:hlinkClr xmlns:ahyp="http://schemas.microsoft.com/office/drawing/2018/hyperlinkcolor" val="tx"/>
                    </a:ext>
                  </a:extLst>
                </a:hlinkClick>
              </a:rPr>
              <a:t> </a:t>
            </a:r>
            <a:r>
              <a:rPr lang="ar-JO" sz="1600" b="0" i="0" u="none" strike="noStrike" dirty="0">
                <a:solidFill>
                  <a:schemeClr val="bg1"/>
                </a:solidFill>
                <a:effectLst/>
                <a:latin typeface="Simple arabic"/>
              </a:rPr>
              <a:t>كونغ</a:t>
            </a:r>
            <a:r>
              <a:rPr lang="ar-JO" sz="1600" b="0" i="0" dirty="0">
                <a:solidFill>
                  <a:schemeClr val="bg1"/>
                </a:solidFill>
                <a:effectLst/>
                <a:latin typeface="Simple arabic"/>
              </a:rPr>
              <a:t> وتغطي مساحة قدرها 91.5 هكتار، تم افتتاحها عام 1977.</a:t>
            </a:r>
          </a:p>
          <a:p>
            <a:pPr algn="r"/>
            <a:r>
              <a:rPr lang="ar-JO" sz="1600" b="0" i="0" dirty="0">
                <a:solidFill>
                  <a:schemeClr val="bg1"/>
                </a:solidFill>
                <a:effectLst/>
                <a:latin typeface="Simple arabic"/>
              </a:rPr>
              <a:t>تعتبر من اهم اماكن </a:t>
            </a:r>
            <a:r>
              <a:rPr lang="ar-JO" sz="1600" b="0" i="0" u="none" strike="noStrike" dirty="0">
                <a:solidFill>
                  <a:schemeClr val="bg1"/>
                </a:solidFill>
                <a:effectLst/>
                <a:latin typeface="Simple arabic"/>
              </a:rPr>
              <a:t>السياحة في الصين</a:t>
            </a:r>
            <a:r>
              <a:rPr lang="ar-JO" sz="1600" b="0" i="0" dirty="0">
                <a:solidFill>
                  <a:schemeClr val="bg1"/>
                </a:solidFill>
                <a:effectLst/>
                <a:latin typeface="Simple arabic"/>
              </a:rPr>
              <a:t> فهي الآن تدخل قائمة أكثر 13 منتزه زيارة حول العالم بمعدل زيارة يبلغ 7.6 مليون شخص سنوياً، كما أنها تعد أكبر منتزه على الإطلاق في قارة آسيا قاطبة.</a:t>
            </a:r>
          </a:p>
          <a:p>
            <a:pPr algn="r"/>
            <a:br>
              <a:rPr lang="ar-JO" sz="1600" dirty="0">
                <a:latin typeface="Simple arabic"/>
              </a:rPr>
            </a:br>
            <a:endParaRPr lang="en-US" sz="1600" dirty="0">
              <a:latin typeface="Simple arabic"/>
            </a:endParaRPr>
          </a:p>
        </p:txBody>
      </p:sp>
    </p:spTree>
    <p:extLst>
      <p:ext uri="{BB962C8B-B14F-4D97-AF65-F5344CB8AC3E}">
        <p14:creationId xmlns:p14="http://schemas.microsoft.com/office/powerpoint/2010/main" val="3520995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2023-05-29-20-24-27">
            <a:hlinkClick r:id="" action="ppaction://media"/>
            <a:extLst>
              <a:ext uri="{FF2B5EF4-FFF2-40B4-BE49-F238E27FC236}">
                <a16:creationId xmlns:a16="http://schemas.microsoft.com/office/drawing/2014/main" id="{B8521A2C-A27C-4C56-D054-64E11F1CF0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19600" y="381000"/>
            <a:ext cx="3352800" cy="6096000"/>
          </a:xfrm>
          <a:prstGeom prst="rect">
            <a:avLst/>
          </a:prstGeom>
        </p:spPr>
      </p:pic>
    </p:spTree>
    <p:extLst>
      <p:ext uri="{BB962C8B-B14F-4D97-AF65-F5344CB8AC3E}">
        <p14:creationId xmlns:p14="http://schemas.microsoft.com/office/powerpoint/2010/main" val="351861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241</Words>
  <Application>Microsoft Office PowerPoint</Application>
  <PresentationFormat>Widescreen</PresentationFormat>
  <Paragraphs>15</Paragraphs>
  <Slides>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cairo</vt:lpstr>
      <vt:lpstr>Calibri</vt:lpstr>
      <vt:lpstr>Calibri Light</vt:lpstr>
      <vt:lpstr>Simple arabic</vt:lpstr>
      <vt:lpstr>Office Theme</vt:lpstr>
      <vt:lpstr>الصين</vt:lpstr>
      <vt:lpstr>جزيرة لانتاو</vt:lpstr>
      <vt:lpstr>تمثال بوبذا الكبير</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الصين </dc:title>
  <dc:creator>mohammad Qasem</dc:creator>
  <cp:lastModifiedBy>mohammad Qasem</cp:lastModifiedBy>
  <cp:revision>5</cp:revision>
  <dcterms:created xsi:type="dcterms:W3CDTF">2023-05-29T12:51:01Z</dcterms:created>
  <dcterms:modified xsi:type="dcterms:W3CDTF">2023-05-29T17:28:00Z</dcterms:modified>
</cp:coreProperties>
</file>