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sldIdLst>
    <p:sldId id="256" r:id="rId2"/>
    <p:sldId id="259" r:id="rId3"/>
    <p:sldId id="260" r:id="rId4"/>
    <p:sldId id="262" r:id="rId5"/>
    <p:sldId id="265" r:id="rId6"/>
    <p:sldId id="258"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D9AA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D448E42-6D3D-47F7-96E6-2B8EC549BB0E}" v="1235" dt="2023-05-21T12:13:50.555"/>
    <p1510:client id="{32632821-6765-428C-8E5D-C57391190AF2}" v="12" dt="2023-05-29T17:22:08.006"/>
    <p1510:client id="{4F388E7C-4C8E-43F6-9332-7D0B22FF703F}" v="13" dt="2023-05-29T17:18:28.1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&#65279;<?xml version="1.0" encoding="utf-8"?><Relationships xmlns="http://schemas.openxmlformats.org/package/2006/relationships"><Relationship Type="http://schemas.openxmlformats.org/officeDocument/2006/relationships/presProps" Target="presProps.xml" Id="rId8" /><Relationship Type="http://schemas.microsoft.com/office/2015/10/relationships/revisionInfo" Target="revisionInfo.xml" Id="rId13" /><Relationship Type="http://schemas.openxmlformats.org/officeDocument/2006/relationships/slide" Target="slides/slide2.xml" Id="rId3" /><Relationship Type="http://schemas.openxmlformats.org/officeDocument/2006/relationships/slide" Target="slides/slide6.xml" Id="rId7" /><Relationship Type="http://schemas.openxmlformats.org/officeDocument/2006/relationships/slide" Target="slides/slide1.xml" Id="rId2"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tableStyles" Target="tableStyles.xml" Id="rId11" /><Relationship Type="http://schemas.openxmlformats.org/officeDocument/2006/relationships/slide" Target="slides/slide4.xml" Id="rId5" /><Relationship Type="http://schemas.openxmlformats.org/officeDocument/2006/relationships/theme" Target="theme/theme1.xml" Id="rId10" /><Relationship Type="http://schemas.openxmlformats.org/officeDocument/2006/relationships/slide" Target="slides/slide3.xml" Id="rId4" /><Relationship Type="http://schemas.openxmlformats.org/officeDocument/2006/relationships/viewProps" Target="viewProps.xml" Id="rId9"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10" name="Freeform 6" title="Page Number Shape">
            <a:extLst>
              <a:ext uri="{FF2B5EF4-FFF2-40B4-BE49-F238E27FC236}">
                <a16:creationId xmlns:a16="http://schemas.microsoft.com/office/drawing/2014/main" id="{DD4C4B28-6B4B-4445-8535-F516D74E4AA9}"/>
              </a:ext>
            </a:extLst>
          </p:cNvPr>
          <p:cNvSpPr/>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title="Verticle Rule Line">
            <a:extLst>
              <a:ext uri="{FF2B5EF4-FFF2-40B4-BE49-F238E27FC236}">
                <a16:creationId xmlns:a16="http://schemas.microsoft.com/office/drawing/2014/main" id="{0CB1C732-7193-4253-8746-850D090A6B4E}"/>
              </a:ext>
            </a:extLst>
          </p:cNvPr>
          <p:cNvCxnSpPr>
            <a:cxnSpLocks/>
          </p:cNvCxnSpPr>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03AA199-952B-427F-A5BE-B97D25FD0733}"/>
              </a:ext>
            </a:extLst>
          </p:cNvPr>
          <p:cNvSpPr>
            <a:spLocks noGrp="1"/>
          </p:cNvSpPr>
          <p:nvPr>
            <p:ph type="ctrTitle"/>
          </p:nvPr>
        </p:nvSpPr>
        <p:spPr>
          <a:xfrm>
            <a:off x="1078992" y="1143000"/>
            <a:ext cx="6720840" cy="3730752"/>
          </a:xfrm>
        </p:spPr>
        <p:txBody>
          <a:bodyPr anchor="t">
            <a:normAutofit/>
          </a:bodyPr>
          <a:lstStyle>
            <a:lvl1pPr algn="l">
              <a:defRPr sz="7200" baseline="0"/>
            </a:lvl1pPr>
          </a:lstStyle>
          <a:p>
            <a:r>
              <a:rPr lang="en-US"/>
              <a:t>Click to edit Master title style</a:t>
            </a:r>
          </a:p>
        </p:txBody>
      </p:sp>
      <p:sp>
        <p:nvSpPr>
          <p:cNvPr id="3" name="Subtitle 2">
            <a:extLst>
              <a:ext uri="{FF2B5EF4-FFF2-40B4-BE49-F238E27FC236}">
                <a16:creationId xmlns:a16="http://schemas.microsoft.com/office/drawing/2014/main" id="{6A1AA393-A876-475F-A05B-1CCAB6C1F089}"/>
              </a:ext>
            </a:extLst>
          </p:cNvPr>
          <p:cNvSpPr>
            <a:spLocks noGrp="1"/>
          </p:cNvSpPr>
          <p:nvPr>
            <p:ph type="subTitle" idx="1"/>
          </p:nvPr>
        </p:nvSpPr>
        <p:spPr>
          <a:xfrm>
            <a:off x="1078992" y="5010912"/>
            <a:ext cx="6720840" cy="704088"/>
          </a:xfrm>
        </p:spPr>
        <p:txBody>
          <a:bodyPr>
            <a:normAutofit/>
          </a:bodyPr>
          <a:lstStyle>
            <a:lvl1pPr marL="0" indent="0" algn="l">
              <a:lnSpc>
                <a:spcPct val="100000"/>
              </a:lnSpc>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395621-D631-4F31-AEEF-C8574E507372}"/>
              </a:ext>
            </a:extLst>
          </p:cNvPr>
          <p:cNvSpPr>
            <a:spLocks noGrp="1"/>
          </p:cNvSpPr>
          <p:nvPr>
            <p:ph type="dt" sz="half" idx="10"/>
          </p:nvPr>
        </p:nvSpPr>
        <p:spPr>
          <a:xfrm>
            <a:off x="8286356" y="6007608"/>
            <a:ext cx="3143643" cy="365125"/>
          </a:xfrm>
        </p:spPr>
        <p:txBody>
          <a:bodyPr/>
          <a:lstStyle/>
          <a:p>
            <a:fld id="{53BEF823-48A5-43FC-BE03-E79964288B41}" type="datetimeFigureOut">
              <a:rPr lang="en-US" smtClean="0"/>
              <a:t>5/29/2023</a:t>
            </a:fld>
            <a:endParaRPr lang="en-US"/>
          </a:p>
        </p:txBody>
      </p:sp>
      <p:sp>
        <p:nvSpPr>
          <p:cNvPr id="5" name="Footer Placeholder 4">
            <a:extLst>
              <a:ext uri="{FF2B5EF4-FFF2-40B4-BE49-F238E27FC236}">
                <a16:creationId xmlns:a16="http://schemas.microsoft.com/office/drawing/2014/main" id="{305EE125-77AD-4E23-AFB7-C5CFDEACACF1}"/>
              </a:ext>
            </a:extLst>
          </p:cNvPr>
          <p:cNvSpPr>
            <a:spLocks noGrp="1"/>
          </p:cNvSpPr>
          <p:nvPr>
            <p:ph type="ftr" sz="quarter" idx="11"/>
          </p:nvPr>
        </p:nvSpPr>
        <p:spPr>
          <a:xfrm>
            <a:off x="1078991" y="6007608"/>
            <a:ext cx="6720837" cy="365125"/>
          </a:xfrm>
        </p:spPr>
        <p:txBody>
          <a:bodyPr/>
          <a:lstStyle/>
          <a:p>
            <a:endParaRPr lang="en-US"/>
          </a:p>
        </p:txBody>
      </p:sp>
      <p:sp>
        <p:nvSpPr>
          <p:cNvPr id="6" name="Slide Number Placeholder 5">
            <a:extLst>
              <a:ext uri="{FF2B5EF4-FFF2-40B4-BE49-F238E27FC236}">
                <a16:creationId xmlns:a16="http://schemas.microsoft.com/office/drawing/2014/main" id="{DC569682-B530-4F52-87B9-39464A0930B3}"/>
              </a:ext>
            </a:extLst>
          </p:cNvPr>
          <p:cNvSpPr>
            <a:spLocks noGrp="1"/>
          </p:cNvSpPr>
          <p:nvPr>
            <p:ph type="sldNum" sz="quarter" idx="12"/>
          </p:nvPr>
        </p:nvSpPr>
        <p:spPr/>
        <p:txBody>
          <a:bodyPr/>
          <a:lstStyle>
            <a:lvl1pPr algn="ctr">
              <a:defRPr/>
            </a:lvl1p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144339234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59FCF-ACDF-495D-ACFA-15FCAC9EAE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786E3-AB17-427E-8EF8-7FCB671A11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33B4E9-7A16-448C-8BE6-B14941A34857}"/>
              </a:ext>
            </a:extLst>
          </p:cNvPr>
          <p:cNvSpPr>
            <a:spLocks noGrp="1"/>
          </p:cNvSpPr>
          <p:nvPr>
            <p:ph type="dt" sz="half" idx="10"/>
          </p:nvPr>
        </p:nvSpPr>
        <p:spPr/>
        <p:txBody>
          <a:bodyPr/>
          <a:lstStyle/>
          <a:p>
            <a:pPr algn="r"/>
            <a:fld id="{53BEF823-48A5-43FC-BE03-E79964288B41}" type="datetimeFigureOut">
              <a:rPr lang="en-US" smtClean="0"/>
              <a:pPr algn="r"/>
              <a:t>5/29/2023</a:t>
            </a:fld>
            <a:endParaRPr lang="en-US"/>
          </a:p>
        </p:txBody>
      </p:sp>
      <p:sp>
        <p:nvSpPr>
          <p:cNvPr id="8" name="Footer Placeholder 7">
            <a:extLst>
              <a:ext uri="{FF2B5EF4-FFF2-40B4-BE49-F238E27FC236}">
                <a16:creationId xmlns:a16="http://schemas.microsoft.com/office/drawing/2014/main" id="{579212F5-5835-49FF-836F-5E3008A0EDB1}"/>
              </a:ext>
            </a:extLst>
          </p:cNvPr>
          <p:cNvSpPr>
            <a:spLocks noGrp="1"/>
          </p:cNvSpPr>
          <p:nvPr>
            <p:ph type="ftr" sz="quarter" idx="11"/>
          </p:nvPr>
        </p:nvSpPr>
        <p:spPr/>
        <p:txBody>
          <a:bodyPr/>
          <a:lstStyle/>
          <a:p>
            <a:pPr algn="l"/>
            <a:endParaRPr lang="en-US"/>
          </a:p>
        </p:txBody>
      </p:sp>
      <p:sp>
        <p:nvSpPr>
          <p:cNvPr id="9" name="Slide Number Placeholder 8">
            <a:extLst>
              <a:ext uri="{FF2B5EF4-FFF2-40B4-BE49-F238E27FC236}">
                <a16:creationId xmlns:a16="http://schemas.microsoft.com/office/drawing/2014/main" id="{DE9D492B-E5EE-4D24-A087-57D739CFACE8}"/>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499588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31E395-94BD-4E79-8E42-9CD4EB33CA60}"/>
              </a:ext>
            </a:extLst>
          </p:cNvPr>
          <p:cNvSpPr>
            <a:spLocks noGrp="1"/>
          </p:cNvSpPr>
          <p:nvPr>
            <p:ph type="title" orient="vert"/>
          </p:nvPr>
        </p:nvSpPr>
        <p:spPr>
          <a:xfrm>
            <a:off x="8475542" y="758952"/>
            <a:ext cx="2954458" cy="498600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79AA8A4-66BC-4E80-ABE3-F533F82B88CA}"/>
              </a:ext>
            </a:extLst>
          </p:cNvPr>
          <p:cNvSpPr>
            <a:spLocks noGrp="1"/>
          </p:cNvSpPr>
          <p:nvPr>
            <p:ph type="body" orient="vert" idx="1"/>
          </p:nvPr>
        </p:nvSpPr>
        <p:spPr>
          <a:xfrm>
            <a:off x="758952" y="758952"/>
            <a:ext cx="7407586" cy="49860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DA4EA6-6A1A-48ED-9D79-A438561C7E79}"/>
              </a:ext>
            </a:extLst>
          </p:cNvPr>
          <p:cNvSpPr>
            <a:spLocks noGrp="1"/>
          </p:cNvSpPr>
          <p:nvPr>
            <p:ph type="dt" sz="half" idx="10"/>
          </p:nvPr>
        </p:nvSpPr>
        <p:spPr/>
        <p:txBody>
          <a:bodyPr/>
          <a:lstStyle/>
          <a:p>
            <a:pPr algn="r"/>
            <a:fld id="{53BEF823-48A5-43FC-BE03-E79964288B41}" type="datetimeFigureOut">
              <a:rPr lang="en-US" smtClean="0"/>
              <a:pPr algn="r"/>
              <a:t>5/29/2023</a:t>
            </a:fld>
            <a:endParaRPr lang="en-US"/>
          </a:p>
        </p:txBody>
      </p:sp>
      <p:sp>
        <p:nvSpPr>
          <p:cNvPr id="8" name="Footer Placeholder 7">
            <a:extLst>
              <a:ext uri="{FF2B5EF4-FFF2-40B4-BE49-F238E27FC236}">
                <a16:creationId xmlns:a16="http://schemas.microsoft.com/office/drawing/2014/main" id="{F049B2BA-9250-4EBF-8820-10BDA5C1C62B}"/>
              </a:ext>
            </a:extLst>
          </p:cNvPr>
          <p:cNvSpPr>
            <a:spLocks noGrp="1"/>
          </p:cNvSpPr>
          <p:nvPr>
            <p:ph type="ftr" sz="quarter" idx="11"/>
          </p:nvPr>
        </p:nvSpPr>
        <p:spPr/>
        <p:txBody>
          <a:bodyPr/>
          <a:lstStyle/>
          <a:p>
            <a:pPr algn="l"/>
            <a:endParaRPr lang="en-US"/>
          </a:p>
        </p:txBody>
      </p:sp>
      <p:sp>
        <p:nvSpPr>
          <p:cNvPr id="9" name="Slide Number Placeholder 8">
            <a:extLst>
              <a:ext uri="{FF2B5EF4-FFF2-40B4-BE49-F238E27FC236}">
                <a16:creationId xmlns:a16="http://schemas.microsoft.com/office/drawing/2014/main" id="{1F914475-55F3-4C46-BAE2-E4D93E9E3781}"/>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31321947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351BD-5252-4168-A69E-C6864AE297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748EEE-19C9-493B-836D-73B9E4A0BE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FA6BFE-11ED-4FB4-9F65-508B5B0F0DD3}"/>
              </a:ext>
            </a:extLst>
          </p:cNvPr>
          <p:cNvSpPr>
            <a:spLocks noGrp="1"/>
          </p:cNvSpPr>
          <p:nvPr>
            <p:ph type="dt" sz="half" idx="10"/>
          </p:nvPr>
        </p:nvSpPr>
        <p:spPr/>
        <p:txBody>
          <a:bodyPr/>
          <a:lstStyle/>
          <a:p>
            <a:pPr algn="r"/>
            <a:fld id="{53BEF823-48A5-43FC-BE03-E79964288B41}" type="datetimeFigureOut">
              <a:rPr lang="en-US" smtClean="0"/>
              <a:pPr algn="r"/>
              <a:t>5/29/2023</a:t>
            </a:fld>
            <a:endParaRPr lang="en-US"/>
          </a:p>
        </p:txBody>
      </p:sp>
      <p:sp>
        <p:nvSpPr>
          <p:cNvPr id="8" name="Footer Placeholder 7">
            <a:extLst>
              <a:ext uri="{FF2B5EF4-FFF2-40B4-BE49-F238E27FC236}">
                <a16:creationId xmlns:a16="http://schemas.microsoft.com/office/drawing/2014/main" id="{F90F536E-BEFF-4E0D-B4EC-39DE28C67CC3}"/>
              </a:ext>
            </a:extLst>
          </p:cNvPr>
          <p:cNvSpPr>
            <a:spLocks noGrp="1"/>
          </p:cNvSpPr>
          <p:nvPr>
            <p:ph type="ftr" sz="quarter" idx="11"/>
          </p:nvPr>
        </p:nvSpPr>
        <p:spPr/>
        <p:txBody>
          <a:bodyPr/>
          <a:lstStyle/>
          <a:p>
            <a:pPr algn="l"/>
            <a:endParaRPr lang="en-US"/>
          </a:p>
        </p:txBody>
      </p:sp>
      <p:sp>
        <p:nvSpPr>
          <p:cNvPr id="9" name="Slide Number Placeholder 8">
            <a:extLst>
              <a:ext uri="{FF2B5EF4-FFF2-40B4-BE49-F238E27FC236}">
                <a16:creationId xmlns:a16="http://schemas.microsoft.com/office/drawing/2014/main" id="{36EE02AF-6FE1-4972-BD48-A82499AD67F6}"/>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6150748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452EE-D9FC-4E51-9BFF-141F9192339F}"/>
              </a:ext>
            </a:extLst>
          </p:cNvPr>
          <p:cNvSpPr>
            <a:spLocks noGrp="1"/>
          </p:cNvSpPr>
          <p:nvPr>
            <p:ph type="title"/>
          </p:nvPr>
        </p:nvSpPr>
        <p:spPr>
          <a:xfrm>
            <a:off x="763051" y="2414016"/>
            <a:ext cx="10666949" cy="3099816"/>
          </a:xfrm>
        </p:spPr>
        <p:txBody>
          <a:bodyPr anchor="t"/>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1E086C4-4949-4E7A-A182-6709496A1C38}"/>
              </a:ext>
            </a:extLst>
          </p:cNvPr>
          <p:cNvSpPr>
            <a:spLocks noGrp="1"/>
          </p:cNvSpPr>
          <p:nvPr>
            <p:ph type="body" idx="1"/>
          </p:nvPr>
        </p:nvSpPr>
        <p:spPr>
          <a:xfrm>
            <a:off x="758952" y="1389888"/>
            <a:ext cx="10671048" cy="822960"/>
          </a:xfrm>
        </p:spPr>
        <p:txBody>
          <a:bodyPr anchor="ctr">
            <a:normAutofit/>
          </a:bodyPr>
          <a:lstStyle>
            <a:lvl1pPr marL="0" indent="0">
              <a:buNone/>
              <a:defRPr sz="2000" i="1">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3D12BC88-6A2B-4851-9568-23A4B74D9F98}"/>
              </a:ext>
            </a:extLst>
          </p:cNvPr>
          <p:cNvSpPr>
            <a:spLocks noGrp="1"/>
          </p:cNvSpPr>
          <p:nvPr>
            <p:ph type="dt" sz="half" idx="10"/>
          </p:nvPr>
        </p:nvSpPr>
        <p:spPr/>
        <p:txBody>
          <a:bodyPr/>
          <a:lstStyle/>
          <a:p>
            <a:pPr algn="r"/>
            <a:fld id="{53BEF823-48A5-43FC-BE03-E79964288B41}" type="datetimeFigureOut">
              <a:rPr lang="en-US" smtClean="0"/>
              <a:pPr algn="r"/>
              <a:t>5/29/2023</a:t>
            </a:fld>
            <a:endParaRPr lang="en-US"/>
          </a:p>
        </p:txBody>
      </p:sp>
      <p:sp>
        <p:nvSpPr>
          <p:cNvPr id="8" name="Footer Placeholder 7">
            <a:extLst>
              <a:ext uri="{FF2B5EF4-FFF2-40B4-BE49-F238E27FC236}">
                <a16:creationId xmlns:a16="http://schemas.microsoft.com/office/drawing/2014/main" id="{D882CFE5-65C3-4F46-9141-4645455947D2}"/>
              </a:ext>
            </a:extLst>
          </p:cNvPr>
          <p:cNvSpPr>
            <a:spLocks noGrp="1"/>
          </p:cNvSpPr>
          <p:nvPr>
            <p:ph type="ftr" sz="quarter" idx="11"/>
          </p:nvPr>
        </p:nvSpPr>
        <p:spPr/>
        <p:txBody>
          <a:bodyPr/>
          <a:lstStyle/>
          <a:p>
            <a:pPr algn="l"/>
            <a:endParaRPr lang="en-US"/>
          </a:p>
        </p:txBody>
      </p:sp>
      <p:sp>
        <p:nvSpPr>
          <p:cNvPr id="9" name="Slide Number Placeholder 8">
            <a:extLst>
              <a:ext uri="{FF2B5EF4-FFF2-40B4-BE49-F238E27FC236}">
                <a16:creationId xmlns:a16="http://schemas.microsoft.com/office/drawing/2014/main" id="{5321B390-4E13-4481-AC02-FF126656C4C9}"/>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3858802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0E02F8-47BB-4D30-8EFE-69C9222D9EC4}"/>
              </a:ext>
            </a:extLst>
          </p:cNvPr>
          <p:cNvSpPr>
            <a:spLocks noGrp="1"/>
          </p:cNvSpPr>
          <p:nvPr>
            <p:ph sz="half" idx="1"/>
          </p:nvPr>
        </p:nvSpPr>
        <p:spPr>
          <a:xfrm>
            <a:off x="5184648" y="758952"/>
            <a:ext cx="6245352" cy="2240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844D33-6BF0-4205-A542-8537E3515938}"/>
              </a:ext>
            </a:extLst>
          </p:cNvPr>
          <p:cNvSpPr>
            <a:spLocks noGrp="1"/>
          </p:cNvSpPr>
          <p:nvPr>
            <p:ph sz="half" idx="2"/>
          </p:nvPr>
        </p:nvSpPr>
        <p:spPr>
          <a:xfrm>
            <a:off x="5184647" y="3273551"/>
            <a:ext cx="6245351" cy="22402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Date Placeholder 8">
            <a:extLst>
              <a:ext uri="{FF2B5EF4-FFF2-40B4-BE49-F238E27FC236}">
                <a16:creationId xmlns:a16="http://schemas.microsoft.com/office/drawing/2014/main" id="{D6953A83-D2BE-4015-8D64-BE93DDFE5D21}"/>
              </a:ext>
            </a:extLst>
          </p:cNvPr>
          <p:cNvSpPr>
            <a:spLocks noGrp="1"/>
          </p:cNvSpPr>
          <p:nvPr>
            <p:ph type="dt" sz="half" idx="10"/>
          </p:nvPr>
        </p:nvSpPr>
        <p:spPr/>
        <p:txBody>
          <a:bodyPr/>
          <a:lstStyle/>
          <a:p>
            <a:pPr algn="r"/>
            <a:fld id="{53BEF823-48A5-43FC-BE03-E79964288B41}" type="datetimeFigureOut">
              <a:rPr lang="en-US" smtClean="0"/>
              <a:pPr algn="r"/>
              <a:t>5/29/2023</a:t>
            </a:fld>
            <a:endParaRPr lang="en-US"/>
          </a:p>
        </p:txBody>
      </p:sp>
      <p:sp>
        <p:nvSpPr>
          <p:cNvPr id="10" name="Footer Placeholder 9">
            <a:extLst>
              <a:ext uri="{FF2B5EF4-FFF2-40B4-BE49-F238E27FC236}">
                <a16:creationId xmlns:a16="http://schemas.microsoft.com/office/drawing/2014/main" id="{BA849E67-05F9-4033-B033-74D6B8C8E771}"/>
              </a:ext>
            </a:extLst>
          </p:cNvPr>
          <p:cNvSpPr>
            <a:spLocks noGrp="1"/>
          </p:cNvSpPr>
          <p:nvPr>
            <p:ph type="ftr" sz="quarter" idx="11"/>
          </p:nvPr>
        </p:nvSpPr>
        <p:spPr/>
        <p:txBody>
          <a:bodyPr/>
          <a:lstStyle/>
          <a:p>
            <a:pPr algn="l"/>
            <a:endParaRPr lang="en-US"/>
          </a:p>
        </p:txBody>
      </p:sp>
      <p:sp>
        <p:nvSpPr>
          <p:cNvPr id="11" name="Slide Number Placeholder 10">
            <a:extLst>
              <a:ext uri="{FF2B5EF4-FFF2-40B4-BE49-F238E27FC236}">
                <a16:creationId xmlns:a16="http://schemas.microsoft.com/office/drawing/2014/main" id="{DFAAC6AA-CFFB-438F-9327-DDB023E2E149}"/>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
        <p:nvSpPr>
          <p:cNvPr id="5" name="Title 4">
            <a:extLst>
              <a:ext uri="{FF2B5EF4-FFF2-40B4-BE49-F238E27FC236}">
                <a16:creationId xmlns:a16="http://schemas.microsoft.com/office/drawing/2014/main" id="{BA4960CB-ABA7-4442-AB15-FE444F23C63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049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8348291-9C7D-407E-8D07-FA3A323EA973}"/>
              </a:ext>
            </a:extLst>
          </p:cNvPr>
          <p:cNvSpPr>
            <a:spLocks noGrp="1"/>
          </p:cNvSpPr>
          <p:nvPr>
            <p:ph type="body" idx="1"/>
          </p:nvPr>
        </p:nvSpPr>
        <p:spPr>
          <a:xfrm>
            <a:off x="5184648" y="758952"/>
            <a:ext cx="6245352"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A192D2-8BA6-4A4D-814D-AD37A2A10AC8}"/>
              </a:ext>
            </a:extLst>
          </p:cNvPr>
          <p:cNvSpPr>
            <a:spLocks noGrp="1"/>
          </p:cNvSpPr>
          <p:nvPr>
            <p:ph sz="half" idx="2"/>
          </p:nvPr>
        </p:nvSpPr>
        <p:spPr>
          <a:xfrm>
            <a:off x="5190323" y="1377198"/>
            <a:ext cx="6239675"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86FD4BC-C948-41C4-BA24-5D26147E1C97}"/>
              </a:ext>
            </a:extLst>
          </p:cNvPr>
          <p:cNvSpPr>
            <a:spLocks noGrp="1"/>
          </p:cNvSpPr>
          <p:nvPr>
            <p:ph type="body" sz="quarter" idx="3"/>
          </p:nvPr>
        </p:nvSpPr>
        <p:spPr>
          <a:xfrm>
            <a:off x="5184647" y="3319548"/>
            <a:ext cx="6245351"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2E359C-F73D-4F1B-9F9A-6D628567105D}"/>
              </a:ext>
            </a:extLst>
          </p:cNvPr>
          <p:cNvSpPr>
            <a:spLocks noGrp="1"/>
          </p:cNvSpPr>
          <p:nvPr>
            <p:ph sz="quarter" idx="4"/>
          </p:nvPr>
        </p:nvSpPr>
        <p:spPr>
          <a:xfrm>
            <a:off x="5184646" y="3932372"/>
            <a:ext cx="6245352"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9">
            <a:extLst>
              <a:ext uri="{FF2B5EF4-FFF2-40B4-BE49-F238E27FC236}">
                <a16:creationId xmlns:a16="http://schemas.microsoft.com/office/drawing/2014/main" id="{D76B63AE-38FF-40DD-A543-32DD98E6BDB2}"/>
              </a:ext>
            </a:extLst>
          </p:cNvPr>
          <p:cNvSpPr>
            <a:spLocks noGrp="1"/>
          </p:cNvSpPr>
          <p:nvPr>
            <p:ph type="title"/>
          </p:nvPr>
        </p:nvSpPr>
        <p:spPr/>
        <p:txBody>
          <a:bodyPr/>
          <a:lstStyle/>
          <a:p>
            <a:r>
              <a:rPr lang="en-US"/>
              <a:t>Click to edit Master title style</a:t>
            </a:r>
          </a:p>
        </p:txBody>
      </p:sp>
      <p:sp>
        <p:nvSpPr>
          <p:cNvPr id="12" name="Date Placeholder 11">
            <a:extLst>
              <a:ext uri="{FF2B5EF4-FFF2-40B4-BE49-F238E27FC236}">
                <a16:creationId xmlns:a16="http://schemas.microsoft.com/office/drawing/2014/main" id="{C686C0EB-E082-4BAB-99E8-B42F3C28B20F}"/>
              </a:ext>
            </a:extLst>
          </p:cNvPr>
          <p:cNvSpPr>
            <a:spLocks noGrp="1"/>
          </p:cNvSpPr>
          <p:nvPr>
            <p:ph type="dt" sz="half" idx="10"/>
          </p:nvPr>
        </p:nvSpPr>
        <p:spPr/>
        <p:txBody>
          <a:bodyPr/>
          <a:lstStyle/>
          <a:p>
            <a:pPr algn="r"/>
            <a:fld id="{53BEF823-48A5-43FC-BE03-E79964288B41}" type="datetimeFigureOut">
              <a:rPr lang="en-US" smtClean="0"/>
              <a:pPr algn="r"/>
              <a:t>5/29/2023</a:t>
            </a:fld>
            <a:endParaRPr lang="en-US"/>
          </a:p>
        </p:txBody>
      </p:sp>
      <p:sp>
        <p:nvSpPr>
          <p:cNvPr id="13" name="Footer Placeholder 12">
            <a:extLst>
              <a:ext uri="{FF2B5EF4-FFF2-40B4-BE49-F238E27FC236}">
                <a16:creationId xmlns:a16="http://schemas.microsoft.com/office/drawing/2014/main" id="{B3CB0152-BA1F-48C7-A66F-3ADB51C94B97}"/>
              </a:ext>
            </a:extLst>
          </p:cNvPr>
          <p:cNvSpPr>
            <a:spLocks noGrp="1"/>
          </p:cNvSpPr>
          <p:nvPr>
            <p:ph type="ftr" sz="quarter" idx="11"/>
          </p:nvPr>
        </p:nvSpPr>
        <p:spPr/>
        <p:txBody>
          <a:bodyPr/>
          <a:lstStyle/>
          <a:p>
            <a:pPr algn="l"/>
            <a:endParaRPr lang="en-US"/>
          </a:p>
        </p:txBody>
      </p:sp>
      <p:sp>
        <p:nvSpPr>
          <p:cNvPr id="14" name="Slide Number Placeholder 13">
            <a:extLst>
              <a:ext uri="{FF2B5EF4-FFF2-40B4-BE49-F238E27FC236}">
                <a16:creationId xmlns:a16="http://schemas.microsoft.com/office/drawing/2014/main" id="{BD1C21B3-5CF6-415F-8295-EED3DF5CB55C}"/>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1877068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470D5-4EB9-4410-A8AE-6D85F19239FF}"/>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5887FB59-BA77-4864-B9E8-994851250CB4}"/>
              </a:ext>
            </a:extLst>
          </p:cNvPr>
          <p:cNvSpPr>
            <a:spLocks noGrp="1"/>
          </p:cNvSpPr>
          <p:nvPr>
            <p:ph type="dt" sz="half" idx="10"/>
          </p:nvPr>
        </p:nvSpPr>
        <p:spPr/>
        <p:txBody>
          <a:bodyPr/>
          <a:lstStyle/>
          <a:p>
            <a:pPr algn="r"/>
            <a:fld id="{53BEF823-48A5-43FC-BE03-E79964288B41}" type="datetimeFigureOut">
              <a:rPr lang="en-US" smtClean="0"/>
              <a:pPr algn="r"/>
              <a:t>5/29/2023</a:t>
            </a:fld>
            <a:endParaRPr lang="en-US"/>
          </a:p>
        </p:txBody>
      </p:sp>
      <p:sp>
        <p:nvSpPr>
          <p:cNvPr id="7" name="Footer Placeholder 6">
            <a:extLst>
              <a:ext uri="{FF2B5EF4-FFF2-40B4-BE49-F238E27FC236}">
                <a16:creationId xmlns:a16="http://schemas.microsoft.com/office/drawing/2014/main" id="{B6F0BC0B-BA67-455B-B567-1473DF0628BE}"/>
              </a:ext>
            </a:extLst>
          </p:cNvPr>
          <p:cNvSpPr>
            <a:spLocks noGrp="1"/>
          </p:cNvSpPr>
          <p:nvPr>
            <p:ph type="ftr" sz="quarter" idx="11"/>
          </p:nvPr>
        </p:nvSpPr>
        <p:spPr/>
        <p:txBody>
          <a:bodyPr/>
          <a:lstStyle/>
          <a:p>
            <a:pPr algn="l"/>
            <a:endParaRPr lang="en-US"/>
          </a:p>
        </p:txBody>
      </p:sp>
      <p:sp>
        <p:nvSpPr>
          <p:cNvPr id="8" name="Slide Number Placeholder 7">
            <a:extLst>
              <a:ext uri="{FF2B5EF4-FFF2-40B4-BE49-F238E27FC236}">
                <a16:creationId xmlns:a16="http://schemas.microsoft.com/office/drawing/2014/main" id="{2CF0BCF3-6FB5-4529-AA6A-A31467351EF5}"/>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3238543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4BF1315B-6865-4A5A-91C1-B75339038903}"/>
              </a:ext>
            </a:extLst>
          </p:cNvPr>
          <p:cNvSpPr>
            <a:spLocks noGrp="1"/>
          </p:cNvSpPr>
          <p:nvPr>
            <p:ph type="dt" sz="half" idx="10"/>
          </p:nvPr>
        </p:nvSpPr>
        <p:spPr/>
        <p:txBody>
          <a:bodyPr/>
          <a:lstStyle/>
          <a:p>
            <a:pPr algn="r"/>
            <a:fld id="{53BEF823-48A5-43FC-BE03-E79964288B41}" type="datetimeFigureOut">
              <a:rPr lang="en-US" smtClean="0"/>
              <a:pPr algn="r"/>
              <a:t>5/29/2023</a:t>
            </a:fld>
            <a:endParaRPr lang="en-US"/>
          </a:p>
        </p:txBody>
      </p:sp>
      <p:sp>
        <p:nvSpPr>
          <p:cNvPr id="6" name="Footer Placeholder 5">
            <a:extLst>
              <a:ext uri="{FF2B5EF4-FFF2-40B4-BE49-F238E27FC236}">
                <a16:creationId xmlns:a16="http://schemas.microsoft.com/office/drawing/2014/main" id="{DD536720-08C7-43DE-8EB5-CAB52D0E96B1}"/>
              </a:ext>
            </a:extLst>
          </p:cNvPr>
          <p:cNvSpPr>
            <a:spLocks noGrp="1"/>
          </p:cNvSpPr>
          <p:nvPr>
            <p:ph type="ftr" sz="quarter" idx="11"/>
          </p:nvPr>
        </p:nvSpPr>
        <p:spPr/>
        <p:txBody>
          <a:bodyPr/>
          <a:lstStyle/>
          <a:p>
            <a:pPr algn="l"/>
            <a:endParaRPr lang="en-US"/>
          </a:p>
        </p:txBody>
      </p:sp>
      <p:sp>
        <p:nvSpPr>
          <p:cNvPr id="7" name="Slide Number Placeholder 6">
            <a:extLst>
              <a:ext uri="{FF2B5EF4-FFF2-40B4-BE49-F238E27FC236}">
                <a16:creationId xmlns:a16="http://schemas.microsoft.com/office/drawing/2014/main" id="{6D2477AF-B012-491C-AE42-22DE1203BE8D}"/>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1153473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183AC-72A9-43F5-A1B3-1D7A6A4C7EEB}"/>
              </a:ext>
            </a:extLst>
          </p:cNvPr>
          <p:cNvSpPr>
            <a:spLocks noGrp="1"/>
          </p:cNvSpPr>
          <p:nvPr>
            <p:ph idx="1"/>
          </p:nvPr>
        </p:nvSpPr>
        <p:spPr>
          <a:xfrm>
            <a:off x="5183188" y="758951"/>
            <a:ext cx="6245352" cy="4754881"/>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045592-52ED-4270-ACBB-BCC528DAC407}"/>
              </a:ext>
            </a:extLst>
          </p:cNvPr>
          <p:cNvSpPr>
            <a:spLocks noGrp="1"/>
          </p:cNvSpPr>
          <p:nvPr>
            <p:ph type="body" sz="half" idx="2"/>
          </p:nvPr>
        </p:nvSpPr>
        <p:spPr>
          <a:xfrm>
            <a:off x="758953" y="3815080"/>
            <a:ext cx="3831336" cy="1698752"/>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99A93518-F9B5-418F-9883-BEF8359B045A}"/>
              </a:ext>
            </a:extLst>
          </p:cNvPr>
          <p:cNvSpPr>
            <a:spLocks noGrp="1"/>
          </p:cNvSpPr>
          <p:nvPr>
            <p:ph type="dt" sz="half" idx="10"/>
          </p:nvPr>
        </p:nvSpPr>
        <p:spPr/>
        <p:txBody>
          <a:bodyPr/>
          <a:lstStyle/>
          <a:p>
            <a:pPr algn="r"/>
            <a:fld id="{53BEF823-48A5-43FC-BE03-E79964288B41}" type="datetimeFigureOut">
              <a:rPr lang="en-US" smtClean="0"/>
              <a:pPr algn="r"/>
              <a:t>5/29/2023</a:t>
            </a:fld>
            <a:endParaRPr lang="en-US"/>
          </a:p>
        </p:txBody>
      </p:sp>
      <p:sp>
        <p:nvSpPr>
          <p:cNvPr id="10" name="Footer Placeholder 9">
            <a:extLst>
              <a:ext uri="{FF2B5EF4-FFF2-40B4-BE49-F238E27FC236}">
                <a16:creationId xmlns:a16="http://schemas.microsoft.com/office/drawing/2014/main" id="{27B9FFE7-C4AB-425B-9B56-E412C72212A0}"/>
              </a:ext>
            </a:extLst>
          </p:cNvPr>
          <p:cNvSpPr>
            <a:spLocks noGrp="1"/>
          </p:cNvSpPr>
          <p:nvPr>
            <p:ph type="ftr" sz="quarter" idx="11"/>
          </p:nvPr>
        </p:nvSpPr>
        <p:spPr/>
        <p:txBody>
          <a:bodyPr/>
          <a:lstStyle/>
          <a:p>
            <a:pPr algn="l"/>
            <a:endParaRPr lang="en-US"/>
          </a:p>
        </p:txBody>
      </p:sp>
      <p:sp>
        <p:nvSpPr>
          <p:cNvPr id="11" name="Slide Number Placeholder 10">
            <a:extLst>
              <a:ext uri="{FF2B5EF4-FFF2-40B4-BE49-F238E27FC236}">
                <a16:creationId xmlns:a16="http://schemas.microsoft.com/office/drawing/2014/main" id="{59231052-EBA8-4781-B28A-2FEA8BE523F3}"/>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
        <p:nvSpPr>
          <p:cNvPr id="2" name="Title 1">
            <a:extLst>
              <a:ext uri="{FF2B5EF4-FFF2-40B4-BE49-F238E27FC236}">
                <a16:creationId xmlns:a16="http://schemas.microsoft.com/office/drawing/2014/main" id="{CBDBF9E7-F686-4FA1-9BA5-69BDD014B0D3}"/>
              </a:ext>
            </a:extLst>
          </p:cNvPr>
          <p:cNvSpPr>
            <a:spLocks noGrp="1"/>
          </p:cNvSpPr>
          <p:nvPr>
            <p:ph type="title"/>
          </p:nvPr>
        </p:nvSpPr>
        <p:spPr>
          <a:xfrm>
            <a:off x="758952" y="758952"/>
            <a:ext cx="3831336" cy="2930179"/>
          </a:xfrm>
        </p:spPr>
        <p:txBody>
          <a:bodyPr/>
          <a:lstStyle/>
          <a:p>
            <a:r>
              <a:rPr lang="en-US"/>
              <a:t>Click to edit Master title style</a:t>
            </a:r>
          </a:p>
        </p:txBody>
      </p:sp>
    </p:spTree>
    <p:extLst>
      <p:ext uri="{BB962C8B-B14F-4D97-AF65-F5344CB8AC3E}">
        <p14:creationId xmlns:p14="http://schemas.microsoft.com/office/powerpoint/2010/main" val="162140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116CF06-B27C-4DC4-981D-38E31997BD16}"/>
              </a:ext>
            </a:extLst>
          </p:cNvPr>
          <p:cNvSpPr>
            <a:spLocks noGrp="1"/>
          </p:cNvSpPr>
          <p:nvPr>
            <p:ph type="pic" idx="1"/>
          </p:nvPr>
        </p:nvSpPr>
        <p:spPr>
          <a:xfrm>
            <a:off x="5183188" y="758951"/>
            <a:ext cx="6245352" cy="4754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976E66-2CB3-4F47-97F6-077C42818316}"/>
              </a:ext>
            </a:extLst>
          </p:cNvPr>
          <p:cNvSpPr>
            <a:spLocks noGrp="1"/>
          </p:cNvSpPr>
          <p:nvPr>
            <p:ph type="body" sz="half" idx="2"/>
          </p:nvPr>
        </p:nvSpPr>
        <p:spPr>
          <a:xfrm>
            <a:off x="758952" y="3794760"/>
            <a:ext cx="3831336" cy="1719072"/>
          </a:xfrm>
        </p:spPr>
        <p:txBody>
          <a:bodyPr>
            <a:normAutofit/>
          </a:bodyPr>
          <a:lstStyle>
            <a:lvl1pPr marL="0" indent="0">
              <a:buNone/>
              <a:defRPr sz="20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71414C9F-CBBD-4D5E-A831-BC0CDFEBCEF3}"/>
              </a:ext>
            </a:extLst>
          </p:cNvPr>
          <p:cNvSpPr>
            <a:spLocks noGrp="1"/>
          </p:cNvSpPr>
          <p:nvPr>
            <p:ph type="dt" sz="half" idx="10"/>
          </p:nvPr>
        </p:nvSpPr>
        <p:spPr/>
        <p:txBody>
          <a:bodyPr/>
          <a:lstStyle/>
          <a:p>
            <a:pPr algn="r"/>
            <a:fld id="{53BEF823-48A5-43FC-BE03-E79964288B41}" type="datetimeFigureOut">
              <a:rPr lang="en-US" smtClean="0"/>
              <a:pPr algn="r"/>
              <a:t>5/29/2023</a:t>
            </a:fld>
            <a:endParaRPr lang="en-US"/>
          </a:p>
        </p:txBody>
      </p:sp>
      <p:sp>
        <p:nvSpPr>
          <p:cNvPr id="10" name="Footer Placeholder 9">
            <a:extLst>
              <a:ext uri="{FF2B5EF4-FFF2-40B4-BE49-F238E27FC236}">
                <a16:creationId xmlns:a16="http://schemas.microsoft.com/office/drawing/2014/main" id="{F58DC0C8-B580-442D-8DAC-4F0F869B1F11}"/>
              </a:ext>
            </a:extLst>
          </p:cNvPr>
          <p:cNvSpPr>
            <a:spLocks noGrp="1"/>
          </p:cNvSpPr>
          <p:nvPr>
            <p:ph type="ftr" sz="quarter" idx="11"/>
          </p:nvPr>
        </p:nvSpPr>
        <p:spPr/>
        <p:txBody>
          <a:bodyPr/>
          <a:lstStyle/>
          <a:p>
            <a:pPr algn="l"/>
            <a:endParaRPr lang="en-US"/>
          </a:p>
        </p:txBody>
      </p:sp>
      <p:sp>
        <p:nvSpPr>
          <p:cNvPr id="11" name="Slide Number Placeholder 10">
            <a:extLst>
              <a:ext uri="{FF2B5EF4-FFF2-40B4-BE49-F238E27FC236}">
                <a16:creationId xmlns:a16="http://schemas.microsoft.com/office/drawing/2014/main" id="{1B0D29E8-DFEE-49AB-83AF-85FF25252A3C}"/>
              </a:ext>
            </a:extLst>
          </p:cNvPr>
          <p:cNvSpPr>
            <a:spLocks noGrp="1"/>
          </p:cNvSpPr>
          <p:nvPr>
            <p:ph type="sldNum" sz="quarter" idx="12"/>
          </p:nvPr>
        </p:nvSpPr>
        <p:spPr/>
        <p:txBody>
          <a:bodyPr/>
          <a:lstStyle/>
          <a:p>
            <a:pPr algn="ctr"/>
            <a:fld id="{D79E6812-DF0E-4B88-AFAA-EAC7168F54C0}" type="slidenum">
              <a:rPr lang="en-US" smtClean="0"/>
              <a:pPr algn="ctr"/>
              <a:t>‹#›</a:t>
            </a:fld>
            <a:endParaRPr lang="en-US"/>
          </a:p>
        </p:txBody>
      </p:sp>
      <p:sp>
        <p:nvSpPr>
          <p:cNvPr id="2" name="Title 1">
            <a:extLst>
              <a:ext uri="{FF2B5EF4-FFF2-40B4-BE49-F238E27FC236}">
                <a16:creationId xmlns:a16="http://schemas.microsoft.com/office/drawing/2014/main" id="{D0EAAF1B-6B6E-4D37-8F57-E403C6371A00}"/>
              </a:ext>
            </a:extLst>
          </p:cNvPr>
          <p:cNvSpPr>
            <a:spLocks noGrp="1"/>
          </p:cNvSpPr>
          <p:nvPr>
            <p:ph type="title"/>
          </p:nvPr>
        </p:nvSpPr>
        <p:spPr>
          <a:xfrm>
            <a:off x="758952" y="758952"/>
            <a:ext cx="3831336" cy="2926080"/>
          </a:xfrm>
        </p:spPr>
        <p:txBody>
          <a:bodyPr/>
          <a:lstStyle/>
          <a:p>
            <a:r>
              <a:rPr lang="en-US"/>
              <a:t>Click to edit Master title style</a:t>
            </a:r>
          </a:p>
        </p:txBody>
      </p:sp>
    </p:spTree>
    <p:extLst>
      <p:ext uri="{BB962C8B-B14F-4D97-AF65-F5344CB8AC3E}">
        <p14:creationId xmlns:p14="http://schemas.microsoft.com/office/powerpoint/2010/main" val="1896299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6" title="Page Number Shape">
            <a:extLst>
              <a:ext uri="{FF2B5EF4-FFF2-40B4-BE49-F238E27FC236}">
                <a16:creationId xmlns:a16="http://schemas.microsoft.com/office/drawing/2014/main" id="{72411438-92A5-42B0-9C54-EA4FB32ACB5E}"/>
              </a:ext>
            </a:extLst>
          </p:cNvPr>
          <p:cNvSpPr/>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2" name="Title Placeholder 1">
            <a:extLst>
              <a:ext uri="{FF2B5EF4-FFF2-40B4-BE49-F238E27FC236}">
                <a16:creationId xmlns:a16="http://schemas.microsoft.com/office/drawing/2014/main" id="{0D56E4D8-47B6-4DEC-BD29-B3B6ED4CC739}"/>
              </a:ext>
            </a:extLst>
          </p:cNvPr>
          <p:cNvSpPr>
            <a:spLocks noGrp="1"/>
          </p:cNvSpPr>
          <p:nvPr>
            <p:ph type="title"/>
          </p:nvPr>
        </p:nvSpPr>
        <p:spPr>
          <a:xfrm>
            <a:off x="758952" y="758952"/>
            <a:ext cx="3831336" cy="475488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3F0F5D4C-4873-4052-A294-99CCB9421C4A}"/>
              </a:ext>
            </a:extLst>
          </p:cNvPr>
          <p:cNvSpPr>
            <a:spLocks noGrp="1"/>
          </p:cNvSpPr>
          <p:nvPr>
            <p:ph type="body" idx="1"/>
          </p:nvPr>
        </p:nvSpPr>
        <p:spPr>
          <a:xfrm>
            <a:off x="5184648" y="758952"/>
            <a:ext cx="6245352" cy="475488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1D62B3-3490-46B4-A10E-33FCE4A1FBB5}"/>
              </a:ext>
            </a:extLst>
          </p:cNvPr>
          <p:cNvSpPr>
            <a:spLocks noGrp="1"/>
          </p:cNvSpPr>
          <p:nvPr>
            <p:ph type="dt" sz="half" idx="2"/>
          </p:nvPr>
        </p:nvSpPr>
        <p:spPr>
          <a:xfrm>
            <a:off x="7616952" y="6007608"/>
            <a:ext cx="3813048" cy="365125"/>
          </a:xfrm>
          <a:prstGeom prst="rect">
            <a:avLst/>
          </a:prstGeom>
        </p:spPr>
        <p:txBody>
          <a:bodyPr vert="horz" lIns="91440" tIns="45720" rIns="91440" bIns="45720" rtlCol="0" anchor="ctr"/>
          <a:lstStyle>
            <a:lvl1pPr algn="r">
              <a:defRPr sz="1000" spc="50" baseline="0">
                <a:solidFill>
                  <a:schemeClr val="tx1">
                    <a:lumMod val="85000"/>
                    <a:lumOff val="15000"/>
                  </a:schemeClr>
                </a:solidFill>
              </a:defRPr>
            </a:lvl1pPr>
          </a:lstStyle>
          <a:p>
            <a:pPr algn="r"/>
            <a:fld id="{53BEF823-48A5-43FC-BE03-E79964288B41}" type="datetimeFigureOut">
              <a:rPr lang="en-US" smtClean="0"/>
              <a:pPr algn="r"/>
              <a:t>5/29/2023</a:t>
            </a:fld>
            <a:endParaRPr lang="en-US"/>
          </a:p>
        </p:txBody>
      </p:sp>
      <p:sp>
        <p:nvSpPr>
          <p:cNvPr id="5" name="Footer Placeholder 4">
            <a:extLst>
              <a:ext uri="{FF2B5EF4-FFF2-40B4-BE49-F238E27FC236}">
                <a16:creationId xmlns:a16="http://schemas.microsoft.com/office/drawing/2014/main" id="{97424CB1-7D5F-4F52-9F99-7068F5819E8C}"/>
              </a:ext>
            </a:extLst>
          </p:cNvPr>
          <p:cNvSpPr>
            <a:spLocks noGrp="1"/>
          </p:cNvSpPr>
          <p:nvPr>
            <p:ph type="ftr" sz="quarter" idx="3"/>
          </p:nvPr>
        </p:nvSpPr>
        <p:spPr>
          <a:xfrm>
            <a:off x="758952" y="6007608"/>
            <a:ext cx="3831336" cy="365125"/>
          </a:xfrm>
          <a:prstGeom prst="rect">
            <a:avLst/>
          </a:prstGeom>
        </p:spPr>
        <p:txBody>
          <a:bodyPr vert="horz" lIns="91440" tIns="45720" rIns="91440" bIns="45720" rtlCol="0" anchor="ctr"/>
          <a:lstStyle>
            <a:lvl1pPr algn="l">
              <a:defRPr sz="1000" spc="50" baseline="0">
                <a:solidFill>
                  <a:schemeClr val="tx1">
                    <a:lumMod val="85000"/>
                    <a:lumOff val="15000"/>
                  </a:schemeClr>
                </a:solidFill>
              </a:defRPr>
            </a:lvl1pPr>
          </a:lstStyle>
          <a:p>
            <a:pPr algn="l"/>
            <a:endParaRPr lang="en-US"/>
          </a:p>
        </p:txBody>
      </p:sp>
      <p:sp>
        <p:nvSpPr>
          <p:cNvPr id="6" name="Slide Number Placeholder 5">
            <a:extLst>
              <a:ext uri="{FF2B5EF4-FFF2-40B4-BE49-F238E27FC236}">
                <a16:creationId xmlns:a16="http://schemas.microsoft.com/office/drawing/2014/main" id="{1A1F9CC9-1431-4569-B2F1-D04814955381}"/>
              </a:ext>
            </a:extLst>
          </p:cNvPr>
          <p:cNvSpPr>
            <a:spLocks noGrp="1"/>
          </p:cNvSpPr>
          <p:nvPr>
            <p:ph type="sldNum" sz="quarter" idx="4"/>
          </p:nvPr>
        </p:nvSpPr>
        <p:spPr>
          <a:xfrm>
            <a:off x="11786616" y="6007608"/>
            <a:ext cx="411480" cy="365125"/>
          </a:xfrm>
          <a:prstGeom prst="rect">
            <a:avLst/>
          </a:prstGeom>
        </p:spPr>
        <p:txBody>
          <a:bodyPr vert="horz" lIns="45720" tIns="45720" rIns="45720" bIns="45720" rtlCol="0" anchor="ctr"/>
          <a:lstStyle>
            <a:lvl1pPr algn="r">
              <a:defRPr sz="900" b="1">
                <a:solidFill>
                  <a:schemeClr val="bg1"/>
                </a:solidFill>
              </a:defRPr>
            </a:lvl1pPr>
          </a:lstStyle>
          <a:p>
            <a:pPr algn="ctr"/>
            <a:fld id="{D79E6812-DF0E-4B88-AFAA-EAC7168F54C0}" type="slidenum">
              <a:rPr lang="en-US" smtClean="0"/>
              <a:pPr algn="ctr"/>
              <a:t>‹#›</a:t>
            </a:fld>
            <a:endParaRPr lang="en-US"/>
          </a:p>
        </p:txBody>
      </p:sp>
    </p:spTree>
    <p:extLst>
      <p:ext uri="{BB962C8B-B14F-4D97-AF65-F5344CB8AC3E}">
        <p14:creationId xmlns:p14="http://schemas.microsoft.com/office/powerpoint/2010/main" val="2388026279"/>
      </p:ext>
    </p:extLst>
  </p:cSld>
  <p:clrMap bg1="lt1" tx1="dk1" bg2="lt2" tx2="dk2" accent1="accent1" accent2="accent2" accent3="accent3" accent4="accent4" accent5="accent5" accent6="accent6" hlink="hlink" folHlink="folHlink"/>
  <p:sldLayoutIdLst>
    <p:sldLayoutId id="2147483808" r:id="rId1"/>
    <p:sldLayoutId id="2147483809" r:id="rId2"/>
    <p:sldLayoutId id="2147483810" r:id="rId3"/>
    <p:sldLayoutId id="2147483811" r:id="rId4"/>
    <p:sldLayoutId id="2147483812" r:id="rId5"/>
    <p:sldLayoutId id="2147483806" r:id="rId6"/>
    <p:sldLayoutId id="2147483802" r:id="rId7"/>
    <p:sldLayoutId id="2147483803" r:id="rId8"/>
    <p:sldLayoutId id="2147483804" r:id="rId9"/>
    <p:sldLayoutId id="2147483805" r:id="rId10"/>
    <p:sldLayoutId id="2147483807" r:id="rId11"/>
  </p:sldLayoutIdLst>
  <p:txStyles>
    <p:titleStyle>
      <a:lvl1pPr algn="l" defTabSz="914400" rtl="0" eaLnBrk="1" latinLnBrk="0" hangingPunct="1">
        <a:lnSpc>
          <a:spcPct val="90000"/>
        </a:lnSpc>
        <a:spcBef>
          <a:spcPct val="0"/>
        </a:spcBef>
        <a:buNone/>
        <a:defRPr sz="6000" i="1" kern="1200" spc="100" baseline="0">
          <a:solidFill>
            <a:schemeClr val="tx1">
              <a:lumMod val="85000"/>
              <a:lumOff val="15000"/>
            </a:schemeClr>
          </a:solidFill>
          <a:latin typeface="+mj-lt"/>
          <a:ea typeface="+mj-ea"/>
          <a:cs typeface="+mj-cs"/>
        </a:defRPr>
      </a:lvl1pPr>
    </p:titleStyle>
    <p:bodyStyle>
      <a:lvl1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2000" kern="1200">
          <a:solidFill>
            <a:schemeClr val="tx1">
              <a:lumMod val="85000"/>
              <a:lumOff val="15000"/>
            </a:schemeClr>
          </a:solidFill>
          <a:latin typeface="+mn-lt"/>
          <a:ea typeface="+mn-ea"/>
          <a:cs typeface="+mn-cs"/>
        </a:defRPr>
      </a:lvl1pPr>
      <a:lvl2pPr marL="182880" indent="0" algn="l" defTabSz="914400" rtl="0" eaLnBrk="1" latinLnBrk="0" hangingPunct="1">
        <a:lnSpc>
          <a:spcPct val="110000"/>
        </a:lnSpc>
        <a:spcBef>
          <a:spcPts val="400"/>
        </a:spcBef>
        <a:spcAft>
          <a:spcPts val="400"/>
        </a:spcAft>
        <a:buClrTx/>
        <a:buFont typeface="Arial" panose="020B0604020202020204" pitchFamily="34" charset="0"/>
        <a:buNone/>
        <a:defRPr sz="1800" i="1" kern="1200">
          <a:solidFill>
            <a:schemeClr val="tx1">
              <a:lumMod val="85000"/>
              <a:lumOff val="15000"/>
            </a:schemeClr>
          </a:solidFill>
          <a:latin typeface="+mn-lt"/>
          <a:ea typeface="+mn-ea"/>
          <a:cs typeface="+mn-cs"/>
        </a:defRPr>
      </a:lvl2pPr>
      <a:lvl3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600" kern="1200">
          <a:solidFill>
            <a:schemeClr val="tx1">
              <a:lumMod val="85000"/>
              <a:lumOff val="15000"/>
            </a:schemeClr>
          </a:solidFill>
          <a:latin typeface="+mn-lt"/>
          <a:ea typeface="+mn-ea"/>
          <a:cs typeface="+mn-cs"/>
        </a:defRPr>
      </a:lvl3pPr>
      <a:lvl4pPr marL="182880" indent="0" algn="l" defTabSz="914400" rtl="0" eaLnBrk="1" latinLnBrk="0" hangingPunct="1">
        <a:lnSpc>
          <a:spcPct val="110000"/>
        </a:lnSpc>
        <a:spcBef>
          <a:spcPts val="400"/>
        </a:spcBef>
        <a:spcAft>
          <a:spcPts val="400"/>
        </a:spcAft>
        <a:buClrTx/>
        <a:buFont typeface="Arial" panose="020B0604020202020204" pitchFamily="34" charset="0"/>
        <a:buNone/>
        <a:defRPr sz="1400" i="1" kern="1200">
          <a:solidFill>
            <a:schemeClr val="tx1">
              <a:lumMod val="85000"/>
              <a:lumOff val="15000"/>
            </a:schemeClr>
          </a:solidFill>
          <a:latin typeface="+mn-lt"/>
          <a:ea typeface="+mn-ea"/>
          <a:cs typeface="+mn-cs"/>
        </a:defRPr>
      </a:lvl4pPr>
      <a:lvl5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4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seryjacop.blogspot.com/2017/09/blog-post_20.html" TargetMode="External"/><Relationship Id="rId2" Type="http://schemas.openxmlformats.org/officeDocument/2006/relationships/image" Target="../media/image2.jpeg"/><Relationship Id="rId1" Type="http://schemas.openxmlformats.org/officeDocument/2006/relationships/slideLayout" Target="../slideLayouts/slideLayout3.xml"/><Relationship Id="rId4" Type="http://schemas.openxmlformats.org/officeDocument/2006/relationships/hyperlink" Target="https://creativecommons.org/licenses/by-sa/3.0/"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flickr.com/photos/kurdistan4all/2370260771/" TargetMode="External"/><Relationship Id="rId2" Type="http://schemas.openxmlformats.org/officeDocument/2006/relationships/image" Target="../media/image3.jpeg"/><Relationship Id="rId1" Type="http://schemas.openxmlformats.org/officeDocument/2006/relationships/slideLayout" Target="../slideLayouts/slideLayout3.xml"/><Relationship Id="rId4" Type="http://schemas.openxmlformats.org/officeDocument/2006/relationships/hyperlink" Target="https://creativecommons.org/licenses/by-sa/3.0/"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chem2tech.blogspot.com/2013/04/blog-post_4.html" TargetMode="External"/><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hyperlink" Target="https://creativecommons.org/licenses/by-nc-sa/3.0/"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tasnimnews.com/ar/news/2018/03/23/1686278/%D9%85%D8%AD%D8%A7%D9%81%D8%B8%D8%A9-%D8%A3%D8%B0%D8%B1%D8%A8%DB%8C%D8%AC%D8%A7%D9%86-%D8%A7%D9%84%D8%BA%D8%B1%D8%A8%DB%8C%D8%A9-%D8%B7%D8%A8%DB%8C%D8%B9%D8%A9-%D8%AE%D9%84%D8%A7%D8%A8%D8%A9-%D8%AA%D8%B3%D8%AD%D8%B1-%D8%A7%D9%84%D8%A3%D9%86%D8%B8%D8%A7%D8%B1-%D8%B5%D9%88%D8%B1" TargetMode="External"/><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hyperlink" Target="https://creativecommons.org/licenses/by/3.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useBgFill="1">
        <p:nvSpPr>
          <p:cNvPr id="38" name="Rectangle 20">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078991" y="893935"/>
            <a:ext cx="5364937" cy="3339390"/>
          </a:xfrm>
        </p:spPr>
        <p:txBody>
          <a:bodyPr anchor="ctr">
            <a:normAutofit/>
          </a:bodyPr>
          <a:lstStyle/>
          <a:p>
            <a:r>
              <a:rPr lang="en-US" sz="1600" err="1">
                <a:solidFill>
                  <a:srgbClr val="0070C0"/>
                </a:solidFill>
              </a:rPr>
              <a:t>كهف</a:t>
            </a:r>
            <a:r>
              <a:rPr lang="en-US" sz="1600"/>
              <a:t> </a:t>
            </a:r>
            <a:r>
              <a:rPr lang="en-US" sz="1600" err="1">
                <a:solidFill>
                  <a:srgbClr val="7030A0"/>
                </a:solidFill>
              </a:rPr>
              <a:t>سون</a:t>
            </a:r>
            <a:r>
              <a:rPr lang="en-US" sz="1600"/>
              <a:t> </a:t>
            </a:r>
            <a:r>
              <a:rPr lang="en-US" sz="1600" err="1">
                <a:solidFill>
                  <a:schemeClr val="accent2">
                    <a:lumMod val="60000"/>
                    <a:lumOff val="40000"/>
                  </a:schemeClr>
                </a:solidFill>
              </a:rPr>
              <a:t>دونج</a:t>
            </a:r>
            <a:r>
              <a:rPr lang="en-US" sz="1600"/>
              <a:t> </a:t>
            </a:r>
            <a:r>
              <a:rPr lang="en-US" sz="1600" err="1">
                <a:solidFill>
                  <a:srgbClr val="FF0000"/>
                </a:solidFill>
              </a:rPr>
              <a:t>في</a:t>
            </a:r>
            <a:r>
              <a:rPr lang="en-US" sz="1600">
                <a:solidFill>
                  <a:srgbClr val="FF6600"/>
                </a:solidFill>
              </a:rPr>
              <a:t> </a:t>
            </a:r>
            <a:r>
              <a:rPr lang="en-US" sz="1600" err="1">
                <a:solidFill>
                  <a:srgbClr val="FF6600"/>
                </a:solidFill>
              </a:rPr>
              <a:t>الفيتنام</a:t>
            </a:r>
            <a:endParaRPr lang="en-US" sz="1600">
              <a:solidFill>
                <a:srgbClr val="FF6600"/>
              </a:solidFill>
            </a:endParaRPr>
          </a:p>
        </p:txBody>
      </p:sp>
      <p:sp>
        <p:nvSpPr>
          <p:cNvPr id="3" name="Subtitle 2"/>
          <p:cNvSpPr>
            <a:spLocks noGrp="1"/>
          </p:cNvSpPr>
          <p:nvPr>
            <p:ph type="subTitle" idx="1"/>
          </p:nvPr>
        </p:nvSpPr>
        <p:spPr>
          <a:xfrm>
            <a:off x="2087837" y="4705085"/>
            <a:ext cx="5364936" cy="909848"/>
          </a:xfrm>
        </p:spPr>
        <p:txBody>
          <a:bodyPr anchor="t">
            <a:normAutofit/>
          </a:bodyPr>
          <a:lstStyle/>
          <a:p>
            <a:r>
              <a:rPr lang="en-US" sz="1600" err="1"/>
              <a:t>ا</a:t>
            </a:r>
            <a:r>
              <a:rPr lang="en-US" sz="1600" err="1">
                <a:solidFill>
                  <a:schemeClr val="tx1"/>
                </a:solidFill>
              </a:rPr>
              <a:t>عداد</a:t>
            </a:r>
            <a:r>
              <a:rPr lang="en-US" sz="1600">
                <a:solidFill>
                  <a:schemeClr val="tx1"/>
                </a:solidFill>
              </a:rPr>
              <a:t>: </a:t>
            </a:r>
            <a:r>
              <a:rPr lang="en-US" sz="1600" err="1">
                <a:solidFill>
                  <a:schemeClr val="tx1"/>
                </a:solidFill>
              </a:rPr>
              <a:t>يارا</a:t>
            </a:r>
            <a:r>
              <a:rPr lang="en-US" sz="1600">
                <a:solidFill>
                  <a:schemeClr val="tx1"/>
                </a:solidFill>
              </a:rPr>
              <a:t> </a:t>
            </a:r>
            <a:r>
              <a:rPr lang="en-US" sz="1600" err="1">
                <a:solidFill>
                  <a:schemeClr val="tx1"/>
                </a:solidFill>
              </a:rPr>
              <a:t>ابو</a:t>
            </a:r>
            <a:r>
              <a:rPr lang="en-US" sz="1600">
                <a:solidFill>
                  <a:schemeClr val="tx1"/>
                </a:solidFill>
              </a:rPr>
              <a:t> </a:t>
            </a:r>
            <a:r>
              <a:rPr lang="en-US" sz="1600" err="1">
                <a:solidFill>
                  <a:schemeClr val="tx1"/>
                </a:solidFill>
              </a:rPr>
              <a:t>هزيم</a:t>
            </a:r>
            <a:endParaRPr lang="en-US" sz="1600">
              <a:solidFill>
                <a:schemeClr val="tx1"/>
              </a:solidFill>
            </a:endParaRPr>
          </a:p>
        </p:txBody>
      </p:sp>
      <p:cxnSp>
        <p:nvCxnSpPr>
          <p:cNvPr id="39" name="Straight Connector 22">
            <a:extLst>
              <a:ext uri="{FF2B5EF4-FFF2-40B4-BE49-F238E27FC236}">
                <a16:creationId xmlns:a16="http://schemas.microsoft.com/office/drawing/2014/main" id="{E3B95BE3-D5B2-4F38-9A01-17866C9FBA6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140408" y="4555071"/>
            <a:ext cx="530352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Picture 3" descr="Multicolored smoke gradient">
            <a:extLst>
              <a:ext uri="{FF2B5EF4-FFF2-40B4-BE49-F238E27FC236}">
                <a16:creationId xmlns:a16="http://schemas.microsoft.com/office/drawing/2014/main" id="{8C3A4432-AC2C-DEFE-B08E-341DC0EBADFF}"/>
              </a:ext>
            </a:extLst>
          </p:cNvPr>
          <p:cNvPicPr>
            <a:picLocks noChangeAspect="1"/>
          </p:cNvPicPr>
          <p:nvPr/>
        </p:nvPicPr>
        <p:blipFill rotWithShape="1">
          <a:blip r:embed="rId2"/>
          <a:srcRect l="23707" r="25533" b="-1"/>
          <a:stretch/>
        </p:blipFill>
        <p:spPr>
          <a:xfrm>
            <a:off x="7438427" y="10"/>
            <a:ext cx="5215066" cy="6857990"/>
          </a:xfrm>
          <a:custGeom>
            <a:avLst/>
            <a:gdLst/>
            <a:ahLst/>
            <a:cxnLst/>
            <a:rect l="l" t="t" r="r" b="b"/>
            <a:pathLst>
              <a:path w="5215066" h="6858000">
                <a:moveTo>
                  <a:pt x="2017353" y="0"/>
                </a:moveTo>
                <a:lnTo>
                  <a:pt x="5215066" y="0"/>
                </a:lnTo>
                <a:lnTo>
                  <a:pt x="5215066" y="6858000"/>
                </a:lnTo>
                <a:lnTo>
                  <a:pt x="1292431" y="6858000"/>
                </a:lnTo>
                <a:lnTo>
                  <a:pt x="1012702" y="6549681"/>
                </a:lnTo>
                <a:cubicBezTo>
                  <a:pt x="380046" y="5781733"/>
                  <a:pt x="0" y="4797206"/>
                  <a:pt x="0" y="3723759"/>
                </a:cubicBezTo>
                <a:cubicBezTo>
                  <a:pt x="0" y="2190263"/>
                  <a:pt x="775604" y="838237"/>
                  <a:pt x="1955279" y="39865"/>
                </a:cubicBezTo>
                <a:close/>
              </a:path>
            </a:pathLst>
          </a:custGeom>
        </p:spPr>
      </p:pic>
      <p:sp>
        <p:nvSpPr>
          <p:cNvPr id="40" name="Freeform 6">
            <a:extLst>
              <a:ext uri="{FF2B5EF4-FFF2-40B4-BE49-F238E27FC236}">
                <a16:creationId xmlns:a16="http://schemas.microsoft.com/office/drawing/2014/main" id="{ADA271CD-3011-4A05-B4A3-80F1794684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815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DD4C4B28-6B4B-4445-8535-F516D74E4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a:extLst>
              <a:ext uri="{FF2B5EF4-FFF2-40B4-BE49-F238E27FC236}">
                <a16:creationId xmlns:a16="http://schemas.microsoft.com/office/drawing/2014/main" id="{0CB1C732-7193-4253-8746-850D090A6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picture containing outdoor, nature, tree, valley&#10;&#10;Description automatically generated">
            <a:extLst>
              <a:ext uri="{FF2B5EF4-FFF2-40B4-BE49-F238E27FC236}">
                <a16:creationId xmlns:a16="http://schemas.microsoft.com/office/drawing/2014/main" id="{545A281F-FF87-2260-EB9C-B24A9986DA80}"/>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r="6666"/>
          <a:stretch/>
        </p:blipFill>
        <p:spPr>
          <a:xfrm>
            <a:off x="1" y="10"/>
            <a:ext cx="12191999" cy="6857990"/>
          </a:xfrm>
          <a:prstGeom prst="rect">
            <a:avLst/>
          </a:prstGeom>
        </p:spPr>
      </p:pic>
      <p:sp>
        <p:nvSpPr>
          <p:cNvPr id="16" name="Rectangle 15">
            <a:extLst>
              <a:ext uri="{FF2B5EF4-FFF2-40B4-BE49-F238E27FC236}">
                <a16:creationId xmlns:a16="http://schemas.microsoft.com/office/drawing/2014/main" id="{2B76CDF1-6A1E-445E-91B6-686D6C917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60126" y="-1373875"/>
            <a:ext cx="6858000" cy="9605749"/>
          </a:xfrm>
          <a:prstGeom prst="rect">
            <a:avLst/>
          </a:prstGeom>
          <a:gradFill>
            <a:gsLst>
              <a:gs pos="100000">
                <a:srgbClr val="000000">
                  <a:alpha val="0"/>
                </a:srgbClr>
              </a:gs>
              <a:gs pos="0">
                <a:schemeClr val="tx1"/>
              </a:gs>
              <a:gs pos="0">
                <a:srgbClr val="000000">
                  <a:alpha val="7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F9B0D5-E0E3-B744-361D-E7751CA9F847}"/>
              </a:ext>
            </a:extLst>
          </p:cNvPr>
          <p:cNvSpPr>
            <a:spLocks noGrp="1"/>
          </p:cNvSpPr>
          <p:nvPr>
            <p:ph type="title"/>
          </p:nvPr>
        </p:nvSpPr>
        <p:spPr>
          <a:xfrm>
            <a:off x="5475299" y="1066800"/>
            <a:ext cx="5303520" cy="2984701"/>
          </a:xfrm>
        </p:spPr>
        <p:txBody>
          <a:bodyPr vert="horz" lIns="91440" tIns="45720" rIns="91440" bIns="45720" rtlCol="0" anchor="b">
            <a:normAutofit/>
          </a:bodyPr>
          <a:lstStyle/>
          <a:p>
            <a:r>
              <a:rPr lang="en-US" sz="1600" err="1">
                <a:solidFill>
                  <a:srgbClr val="FFFFFF"/>
                </a:solidFill>
              </a:rPr>
              <a:t>تم</a:t>
            </a:r>
            <a:r>
              <a:rPr lang="en-US" sz="1600">
                <a:solidFill>
                  <a:srgbClr val="FFFFFF"/>
                </a:solidFill>
              </a:rPr>
              <a:t> </a:t>
            </a:r>
            <a:r>
              <a:rPr lang="en-US" sz="1600" err="1">
                <a:solidFill>
                  <a:srgbClr val="FFFFFF"/>
                </a:solidFill>
              </a:rPr>
              <a:t>اكتشاف</a:t>
            </a:r>
            <a:r>
              <a:rPr lang="en-US" sz="1600">
                <a:solidFill>
                  <a:srgbClr val="FFFFFF"/>
                </a:solidFill>
              </a:rPr>
              <a:t> </a:t>
            </a:r>
            <a:r>
              <a:rPr lang="en-US" sz="1600" err="1">
                <a:solidFill>
                  <a:srgbClr val="FFFFFF"/>
                </a:solidFill>
              </a:rPr>
              <a:t>هدا</a:t>
            </a:r>
            <a:r>
              <a:rPr lang="en-US" sz="1600">
                <a:solidFill>
                  <a:srgbClr val="FFFFFF"/>
                </a:solidFill>
              </a:rPr>
              <a:t> </a:t>
            </a:r>
            <a:r>
              <a:rPr lang="en-US" sz="1600" err="1">
                <a:solidFill>
                  <a:srgbClr val="FFFFFF"/>
                </a:solidFill>
              </a:rPr>
              <a:t>الكهف</a:t>
            </a:r>
            <a:r>
              <a:rPr lang="en-US" sz="1600">
                <a:solidFill>
                  <a:srgbClr val="FFFFFF"/>
                </a:solidFill>
              </a:rPr>
              <a:t> عام1991 </a:t>
            </a:r>
            <a:r>
              <a:rPr lang="en-US" sz="1600" err="1">
                <a:solidFill>
                  <a:srgbClr val="FFFFFF"/>
                </a:solidFill>
              </a:rPr>
              <a:t>ولكنه</a:t>
            </a:r>
            <a:r>
              <a:rPr lang="en-US" sz="1600">
                <a:solidFill>
                  <a:srgbClr val="FFFFFF"/>
                </a:solidFill>
              </a:rPr>
              <a:t> </a:t>
            </a:r>
            <a:r>
              <a:rPr lang="en-US" sz="1600" err="1">
                <a:solidFill>
                  <a:srgbClr val="FFFFFF"/>
                </a:solidFill>
              </a:rPr>
              <a:t>بدا</a:t>
            </a:r>
            <a:r>
              <a:rPr lang="en-US" sz="1600">
                <a:solidFill>
                  <a:srgbClr val="FFFFFF"/>
                </a:solidFill>
              </a:rPr>
              <a:t> </a:t>
            </a:r>
            <a:r>
              <a:rPr lang="en-US" sz="1600" err="1">
                <a:solidFill>
                  <a:srgbClr val="FFFFFF"/>
                </a:solidFill>
              </a:rPr>
              <a:t>يلفت</a:t>
            </a:r>
            <a:r>
              <a:rPr lang="en-US" sz="1600">
                <a:solidFill>
                  <a:srgbClr val="FFFFFF"/>
                </a:solidFill>
              </a:rPr>
              <a:t> </a:t>
            </a:r>
            <a:r>
              <a:rPr lang="en-US" sz="1600" err="1">
                <a:solidFill>
                  <a:srgbClr val="FFFFFF"/>
                </a:solidFill>
              </a:rPr>
              <a:t>انتباه</a:t>
            </a:r>
            <a:r>
              <a:rPr lang="en-US" sz="1600">
                <a:solidFill>
                  <a:srgbClr val="FFFFFF"/>
                </a:solidFill>
              </a:rPr>
              <a:t> </a:t>
            </a:r>
            <a:r>
              <a:rPr lang="en-US" sz="1600" err="1">
                <a:solidFill>
                  <a:srgbClr val="FFFFFF"/>
                </a:solidFill>
              </a:rPr>
              <a:t>السياح</a:t>
            </a:r>
            <a:r>
              <a:rPr lang="en-US" sz="1600">
                <a:solidFill>
                  <a:srgbClr val="FFFFFF"/>
                </a:solidFill>
              </a:rPr>
              <a:t> </a:t>
            </a:r>
            <a:r>
              <a:rPr lang="en-US" sz="1600" err="1">
                <a:solidFill>
                  <a:srgbClr val="FFFFFF"/>
                </a:solidFill>
              </a:rPr>
              <a:t>مؤخرا</a:t>
            </a:r>
            <a:r>
              <a:rPr lang="en-US" sz="1600">
                <a:solidFill>
                  <a:srgbClr val="FFFFFF"/>
                </a:solidFill>
              </a:rPr>
              <a:t> </a:t>
            </a:r>
            <a:r>
              <a:rPr lang="en-US" sz="1600" err="1">
                <a:solidFill>
                  <a:srgbClr val="FFFFFF"/>
                </a:solidFill>
              </a:rPr>
              <a:t>كونه</a:t>
            </a:r>
            <a:r>
              <a:rPr lang="en-US" sz="1600">
                <a:solidFill>
                  <a:srgbClr val="FFFFFF"/>
                </a:solidFill>
              </a:rPr>
              <a:t> </a:t>
            </a:r>
            <a:r>
              <a:rPr lang="en-US" sz="1600" err="1">
                <a:solidFill>
                  <a:srgbClr val="FFFFFF"/>
                </a:solidFill>
              </a:rPr>
              <a:t>اكبر</a:t>
            </a:r>
            <a:r>
              <a:rPr lang="en-US" sz="1600">
                <a:solidFill>
                  <a:srgbClr val="FFFFFF"/>
                </a:solidFill>
              </a:rPr>
              <a:t> </a:t>
            </a:r>
            <a:r>
              <a:rPr lang="en-US" sz="1600" err="1">
                <a:solidFill>
                  <a:srgbClr val="FFFFFF"/>
                </a:solidFill>
              </a:rPr>
              <a:t>كهف</a:t>
            </a:r>
            <a:r>
              <a:rPr lang="en-US" sz="1600">
                <a:solidFill>
                  <a:srgbClr val="FFFFFF"/>
                </a:solidFill>
              </a:rPr>
              <a:t> </a:t>
            </a:r>
            <a:r>
              <a:rPr lang="en-US" sz="1600" err="1">
                <a:solidFill>
                  <a:srgbClr val="FFFFFF"/>
                </a:solidFill>
              </a:rPr>
              <a:t>في</a:t>
            </a:r>
            <a:r>
              <a:rPr lang="en-US" sz="1600">
                <a:solidFill>
                  <a:srgbClr val="FFFFFF"/>
                </a:solidFill>
              </a:rPr>
              <a:t> </a:t>
            </a:r>
            <a:r>
              <a:rPr lang="en-US" sz="1600" err="1">
                <a:solidFill>
                  <a:srgbClr val="FFFFFF"/>
                </a:solidFill>
              </a:rPr>
              <a:t>العالم</a:t>
            </a:r>
            <a:r>
              <a:rPr lang="en-US" sz="1600">
                <a:solidFill>
                  <a:srgbClr val="FFFFFF"/>
                </a:solidFill>
              </a:rPr>
              <a:t> </a:t>
            </a:r>
            <a:r>
              <a:rPr lang="en-US" sz="1600" err="1">
                <a:solidFill>
                  <a:srgbClr val="FFFFFF"/>
                </a:solidFill>
              </a:rPr>
              <a:t>فمساحته</a:t>
            </a:r>
            <a:r>
              <a:rPr lang="en-US" sz="1600">
                <a:solidFill>
                  <a:srgbClr val="FFFFFF"/>
                </a:solidFill>
              </a:rPr>
              <a:t> تبلغ80 </a:t>
            </a:r>
            <a:r>
              <a:rPr lang="en-US" sz="1600" err="1">
                <a:solidFill>
                  <a:srgbClr val="FFFFFF"/>
                </a:solidFill>
              </a:rPr>
              <a:t>متر</a:t>
            </a:r>
            <a:r>
              <a:rPr lang="en-US" sz="1600">
                <a:solidFill>
                  <a:srgbClr val="FFFFFF"/>
                </a:solidFill>
              </a:rPr>
              <a:t> </a:t>
            </a:r>
            <a:r>
              <a:rPr lang="en-US" sz="1600" err="1">
                <a:solidFill>
                  <a:srgbClr val="FFFFFF"/>
                </a:solidFill>
              </a:rPr>
              <a:t>مربع</a:t>
            </a:r>
            <a:r>
              <a:rPr lang="en-US" sz="1600">
                <a:solidFill>
                  <a:srgbClr val="FFFFFF"/>
                </a:solidFill>
              </a:rPr>
              <a:t> </a:t>
            </a:r>
            <a:r>
              <a:rPr lang="en-US" sz="1600" err="1">
                <a:solidFill>
                  <a:srgbClr val="FFFFFF"/>
                </a:solidFill>
              </a:rPr>
              <a:t>ويتخلله</a:t>
            </a:r>
            <a:r>
              <a:rPr lang="en-US" sz="1600">
                <a:solidFill>
                  <a:srgbClr val="FFFFFF"/>
                </a:solidFill>
              </a:rPr>
              <a:t> </a:t>
            </a:r>
            <a:r>
              <a:rPr lang="en-US" sz="1600" err="1">
                <a:solidFill>
                  <a:srgbClr val="FFFFFF"/>
                </a:solidFill>
              </a:rPr>
              <a:t>نهر</a:t>
            </a:r>
            <a:r>
              <a:rPr lang="en-US" sz="1600">
                <a:solidFill>
                  <a:srgbClr val="FFFFFF"/>
                </a:solidFill>
              </a:rPr>
              <a:t> </a:t>
            </a:r>
            <a:r>
              <a:rPr lang="en-US" sz="1600" err="1">
                <a:solidFill>
                  <a:srgbClr val="FFFFFF"/>
                </a:solidFill>
              </a:rPr>
              <a:t>وشلال</a:t>
            </a:r>
            <a:r>
              <a:rPr lang="en-US" sz="1600">
                <a:solidFill>
                  <a:srgbClr val="FFFFFF"/>
                </a:solidFill>
              </a:rPr>
              <a:t> </a:t>
            </a:r>
            <a:r>
              <a:rPr lang="en-US" sz="1600" err="1">
                <a:solidFill>
                  <a:srgbClr val="FFFFFF"/>
                </a:solidFill>
              </a:rPr>
              <a:t>ماء</a:t>
            </a:r>
            <a:r>
              <a:rPr lang="en-US" sz="1600">
                <a:solidFill>
                  <a:srgbClr val="FFFFFF"/>
                </a:solidFill>
              </a:rPr>
              <a:t> </a:t>
            </a:r>
            <a:r>
              <a:rPr lang="en-US" sz="1600" err="1">
                <a:solidFill>
                  <a:srgbClr val="FFFFFF"/>
                </a:solidFill>
              </a:rPr>
              <a:t>كما</a:t>
            </a:r>
            <a:r>
              <a:rPr lang="en-US" sz="1600">
                <a:solidFill>
                  <a:srgbClr val="FFFFFF"/>
                </a:solidFill>
              </a:rPr>
              <a:t> </a:t>
            </a:r>
            <a:r>
              <a:rPr lang="en-US" sz="1600" err="1">
                <a:solidFill>
                  <a:srgbClr val="FFFFFF"/>
                </a:solidFill>
              </a:rPr>
              <a:t>يتواجد</a:t>
            </a:r>
            <a:r>
              <a:rPr lang="en-US" sz="1600">
                <a:solidFill>
                  <a:srgbClr val="FFFFFF"/>
                </a:solidFill>
              </a:rPr>
              <a:t> </a:t>
            </a:r>
            <a:r>
              <a:rPr lang="en-US" sz="1600" err="1">
                <a:solidFill>
                  <a:srgbClr val="FFFFFF"/>
                </a:solidFill>
              </a:rPr>
              <a:t>بداخله</a:t>
            </a:r>
            <a:r>
              <a:rPr lang="en-US" sz="1600">
                <a:solidFill>
                  <a:srgbClr val="FFFFFF"/>
                </a:solidFill>
              </a:rPr>
              <a:t> </a:t>
            </a:r>
            <a:r>
              <a:rPr lang="en-US" sz="1600" err="1">
                <a:solidFill>
                  <a:srgbClr val="FFFFFF"/>
                </a:solidFill>
              </a:rPr>
              <a:t>بعض</a:t>
            </a:r>
            <a:r>
              <a:rPr lang="en-US" sz="1600">
                <a:solidFill>
                  <a:srgbClr val="FFFFFF"/>
                </a:solidFill>
              </a:rPr>
              <a:t> </a:t>
            </a:r>
            <a:r>
              <a:rPr lang="en-US" sz="1600" err="1">
                <a:solidFill>
                  <a:srgbClr val="FFFFFF"/>
                </a:solidFill>
              </a:rPr>
              <a:t>النباتات</a:t>
            </a:r>
            <a:r>
              <a:rPr lang="en-US" sz="1600">
                <a:solidFill>
                  <a:srgbClr val="FFFFFF"/>
                </a:solidFill>
              </a:rPr>
              <a:t> </a:t>
            </a:r>
            <a:r>
              <a:rPr lang="en-US" sz="1600" err="1">
                <a:solidFill>
                  <a:srgbClr val="FFFFFF"/>
                </a:solidFill>
              </a:rPr>
              <a:t>النادرة</a:t>
            </a:r>
            <a:r>
              <a:rPr lang="en-US" sz="1600">
                <a:solidFill>
                  <a:srgbClr val="FFFFFF"/>
                </a:solidFill>
              </a:rPr>
              <a:t> </a:t>
            </a:r>
            <a:r>
              <a:rPr lang="en-US" sz="1600" err="1">
                <a:solidFill>
                  <a:srgbClr val="FFFFFF"/>
                </a:solidFill>
              </a:rPr>
              <a:t>والحيوانات</a:t>
            </a:r>
            <a:r>
              <a:rPr lang="en-US" sz="1600">
                <a:solidFill>
                  <a:srgbClr val="FFFFFF"/>
                </a:solidFill>
              </a:rPr>
              <a:t> </a:t>
            </a:r>
            <a:r>
              <a:rPr lang="en-US" sz="1600" err="1">
                <a:solidFill>
                  <a:srgbClr val="FFFFFF"/>
                </a:solidFill>
              </a:rPr>
              <a:t>وكدلك</a:t>
            </a:r>
            <a:r>
              <a:rPr lang="en-US" sz="1600">
                <a:solidFill>
                  <a:srgbClr val="FFFFFF"/>
                </a:solidFill>
              </a:rPr>
              <a:t> </a:t>
            </a:r>
            <a:r>
              <a:rPr lang="en-US" sz="1600" err="1">
                <a:solidFill>
                  <a:srgbClr val="FFFFFF"/>
                </a:solidFill>
              </a:rPr>
              <a:t>الصخور</a:t>
            </a:r>
            <a:r>
              <a:rPr lang="en-US" sz="1600">
                <a:solidFill>
                  <a:srgbClr val="FFFFFF"/>
                </a:solidFill>
              </a:rPr>
              <a:t> </a:t>
            </a:r>
            <a:r>
              <a:rPr lang="en-US" sz="1600" err="1">
                <a:solidFill>
                  <a:srgbClr val="FFFFFF"/>
                </a:solidFill>
              </a:rPr>
              <a:t>المتكلسة</a:t>
            </a:r>
            <a:r>
              <a:rPr lang="en-US" sz="1600">
                <a:solidFill>
                  <a:srgbClr val="FFFFFF"/>
                </a:solidFill>
              </a:rPr>
              <a:t> </a:t>
            </a:r>
            <a:r>
              <a:rPr lang="en-US" sz="1600" err="1">
                <a:solidFill>
                  <a:srgbClr val="FFFFFF"/>
                </a:solidFill>
              </a:rPr>
              <a:t>والجواهر</a:t>
            </a:r>
            <a:endParaRPr lang="en-US" sz="1600">
              <a:solidFill>
                <a:srgbClr val="FFFFFF"/>
              </a:solidFill>
            </a:endParaRPr>
          </a:p>
        </p:txBody>
      </p:sp>
      <p:sp>
        <p:nvSpPr>
          <p:cNvPr id="3" name="Text Placeholder 2">
            <a:extLst>
              <a:ext uri="{FF2B5EF4-FFF2-40B4-BE49-F238E27FC236}">
                <a16:creationId xmlns:a16="http://schemas.microsoft.com/office/drawing/2014/main" id="{47988677-E355-4AB5-AD37-FE47E0A3630D}"/>
              </a:ext>
            </a:extLst>
          </p:cNvPr>
          <p:cNvSpPr>
            <a:spLocks noGrp="1"/>
          </p:cNvSpPr>
          <p:nvPr>
            <p:ph type="body" idx="1"/>
          </p:nvPr>
        </p:nvSpPr>
        <p:spPr>
          <a:xfrm>
            <a:off x="5980124" y="4337809"/>
            <a:ext cx="5259376" cy="1318071"/>
          </a:xfrm>
        </p:spPr>
        <p:txBody>
          <a:bodyPr vert="horz" lIns="91440" tIns="45720" rIns="91440" bIns="45720" rtlCol="0">
            <a:normAutofit/>
          </a:bodyPr>
          <a:lstStyle/>
          <a:p>
            <a:pPr>
              <a:lnSpc>
                <a:spcPct val="100000"/>
              </a:lnSpc>
            </a:pPr>
            <a:r>
              <a:rPr lang="en-US" sz="1600" err="1">
                <a:solidFill>
                  <a:srgbClr val="FFFFFF"/>
                </a:solidFill>
              </a:rPr>
              <a:t>تاريخ</a:t>
            </a:r>
            <a:r>
              <a:rPr lang="en-US" sz="1600">
                <a:solidFill>
                  <a:srgbClr val="FFFFFF"/>
                </a:solidFill>
              </a:rPr>
              <a:t> </a:t>
            </a:r>
            <a:r>
              <a:rPr lang="en-US" sz="1600" err="1">
                <a:solidFill>
                  <a:srgbClr val="FFFFFF"/>
                </a:solidFill>
              </a:rPr>
              <a:t>الموقع</a:t>
            </a:r>
            <a:r>
              <a:rPr lang="en-US" sz="1600">
                <a:solidFill>
                  <a:srgbClr val="FFFFFF"/>
                </a:solidFill>
              </a:rPr>
              <a:t> </a:t>
            </a:r>
            <a:r>
              <a:rPr lang="en-US" sz="1600" err="1">
                <a:solidFill>
                  <a:srgbClr val="FFFFFF"/>
                </a:solidFill>
              </a:rPr>
              <a:t>السياحي</a:t>
            </a:r>
            <a:endParaRPr lang="en-US" sz="1600">
              <a:solidFill>
                <a:srgbClr val="FFFFFF"/>
              </a:solidFill>
            </a:endParaRPr>
          </a:p>
        </p:txBody>
      </p:sp>
      <p:cxnSp>
        <p:nvCxnSpPr>
          <p:cNvPr id="18" name="Straight Connector 17">
            <a:extLst>
              <a:ext uri="{FF2B5EF4-FFF2-40B4-BE49-F238E27FC236}">
                <a16:creationId xmlns:a16="http://schemas.microsoft.com/office/drawing/2014/main" id="{17726E8A-324C-4684-96F2-AFDDFB2F14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8864" y="4291242"/>
            <a:ext cx="521208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0" name="Freeform 6">
            <a:extLst>
              <a:ext uri="{FF2B5EF4-FFF2-40B4-BE49-F238E27FC236}">
                <a16:creationId xmlns:a16="http://schemas.microsoft.com/office/drawing/2014/main" id="{7021D92D-08FF-45A6-9109-AC9462C7E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815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5" name="TextBox 4">
            <a:extLst>
              <a:ext uri="{FF2B5EF4-FFF2-40B4-BE49-F238E27FC236}">
                <a16:creationId xmlns:a16="http://schemas.microsoft.com/office/drawing/2014/main" id="{76A7780C-75BD-FA21-04E1-65A666CB786A}"/>
              </a:ext>
            </a:extLst>
          </p:cNvPr>
          <p:cNvSpPr txBox="1"/>
          <p:nvPr/>
        </p:nvSpPr>
        <p:spPr>
          <a:xfrm>
            <a:off x="9575579" y="6657945"/>
            <a:ext cx="2616421"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BY-SA</a:t>
            </a:r>
            <a:r>
              <a:rPr lang="en-US" sz="700">
                <a:solidFill>
                  <a:srgbClr val="FFFFFF"/>
                </a:solidFill>
              </a:rPr>
              <a:t>.</a:t>
            </a:r>
          </a:p>
        </p:txBody>
      </p:sp>
    </p:spTree>
    <p:extLst>
      <p:ext uri="{BB962C8B-B14F-4D97-AF65-F5344CB8AC3E}">
        <p14:creationId xmlns:p14="http://schemas.microsoft.com/office/powerpoint/2010/main" val="1763935686"/>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DD4C4B28-6B4B-4445-8535-F516D74E4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a:extLst>
              <a:ext uri="{FF2B5EF4-FFF2-40B4-BE49-F238E27FC236}">
                <a16:creationId xmlns:a16="http://schemas.microsoft.com/office/drawing/2014/main" id="{0CB1C732-7193-4253-8746-850D090A6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descr="A picture containing outdoor, mountain, nature, rock&#10;&#10;Description automatically generated">
            <a:extLst>
              <a:ext uri="{FF2B5EF4-FFF2-40B4-BE49-F238E27FC236}">
                <a16:creationId xmlns:a16="http://schemas.microsoft.com/office/drawing/2014/main" id="{44E89C7A-E04C-2B89-BC7D-FA6990311AC1}"/>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t="1747"/>
          <a:stretch/>
        </p:blipFill>
        <p:spPr>
          <a:xfrm>
            <a:off x="1" y="10"/>
            <a:ext cx="12191999" cy="6857990"/>
          </a:xfrm>
          <a:prstGeom prst="rect">
            <a:avLst/>
          </a:prstGeom>
        </p:spPr>
      </p:pic>
      <p:sp>
        <p:nvSpPr>
          <p:cNvPr id="16" name="Rectangle 15">
            <a:extLst>
              <a:ext uri="{FF2B5EF4-FFF2-40B4-BE49-F238E27FC236}">
                <a16:creationId xmlns:a16="http://schemas.microsoft.com/office/drawing/2014/main" id="{2B76CDF1-6A1E-445E-91B6-686D6C9178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60126" y="-1373875"/>
            <a:ext cx="6858000" cy="9605749"/>
          </a:xfrm>
          <a:prstGeom prst="rect">
            <a:avLst/>
          </a:prstGeom>
          <a:gradFill>
            <a:gsLst>
              <a:gs pos="100000">
                <a:srgbClr val="000000">
                  <a:alpha val="0"/>
                </a:srgbClr>
              </a:gs>
              <a:gs pos="0">
                <a:schemeClr val="tx1"/>
              </a:gs>
              <a:gs pos="0">
                <a:srgbClr val="000000">
                  <a:alpha val="75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461C4E-2831-1921-FFA0-C9E91A0C50D7}"/>
              </a:ext>
            </a:extLst>
          </p:cNvPr>
          <p:cNvSpPr>
            <a:spLocks noGrp="1"/>
          </p:cNvSpPr>
          <p:nvPr>
            <p:ph type="title"/>
          </p:nvPr>
        </p:nvSpPr>
        <p:spPr>
          <a:xfrm>
            <a:off x="4732349" y="952500"/>
            <a:ext cx="5303520" cy="2984701"/>
          </a:xfrm>
        </p:spPr>
        <p:txBody>
          <a:bodyPr vert="horz" lIns="91440" tIns="45720" rIns="91440" bIns="45720" rtlCol="0" anchor="b">
            <a:normAutofit/>
          </a:bodyPr>
          <a:lstStyle/>
          <a:p>
            <a:r>
              <a:rPr lang="en-US" sz="1600" err="1">
                <a:solidFill>
                  <a:srgbClr val="FFFFFF"/>
                </a:solidFill>
              </a:rPr>
              <a:t>يعد</a:t>
            </a:r>
            <a:r>
              <a:rPr lang="en-US" sz="1600">
                <a:solidFill>
                  <a:srgbClr val="FFFFFF"/>
                </a:solidFill>
              </a:rPr>
              <a:t> </a:t>
            </a:r>
            <a:r>
              <a:rPr lang="en-US" sz="1600" err="1">
                <a:solidFill>
                  <a:srgbClr val="FFFFFF"/>
                </a:solidFill>
              </a:rPr>
              <a:t>كهف</a:t>
            </a:r>
            <a:r>
              <a:rPr lang="en-US" sz="1600">
                <a:solidFill>
                  <a:srgbClr val="FFFFFF"/>
                </a:solidFill>
              </a:rPr>
              <a:t> </a:t>
            </a:r>
            <a:r>
              <a:rPr lang="en-US" sz="1600" err="1">
                <a:solidFill>
                  <a:srgbClr val="FFFFFF"/>
                </a:solidFill>
              </a:rPr>
              <a:t>سون</a:t>
            </a:r>
            <a:r>
              <a:rPr lang="en-US" sz="1600">
                <a:solidFill>
                  <a:srgbClr val="FFFFFF"/>
                </a:solidFill>
              </a:rPr>
              <a:t> </a:t>
            </a:r>
            <a:r>
              <a:rPr lang="en-US" sz="1600" err="1">
                <a:solidFill>
                  <a:srgbClr val="FFFFFF"/>
                </a:solidFill>
              </a:rPr>
              <a:t>دونج</a:t>
            </a:r>
            <a:r>
              <a:rPr lang="en-US" sz="1600">
                <a:solidFill>
                  <a:srgbClr val="FFFFFF"/>
                </a:solidFill>
              </a:rPr>
              <a:t> </a:t>
            </a:r>
            <a:r>
              <a:rPr lang="en-US" sz="1600" err="1">
                <a:solidFill>
                  <a:srgbClr val="FFFFFF"/>
                </a:solidFill>
              </a:rPr>
              <a:t>واحدا</a:t>
            </a:r>
            <a:r>
              <a:rPr lang="en-US" sz="1600">
                <a:solidFill>
                  <a:srgbClr val="FFFFFF"/>
                </a:solidFill>
              </a:rPr>
              <a:t> </a:t>
            </a:r>
            <a:r>
              <a:rPr lang="en-US" sz="1600" err="1">
                <a:solidFill>
                  <a:srgbClr val="FFFFFF"/>
                </a:solidFill>
              </a:rPr>
              <a:t>من</a:t>
            </a:r>
            <a:r>
              <a:rPr lang="en-US" sz="1600">
                <a:solidFill>
                  <a:srgbClr val="FFFFFF"/>
                </a:solidFill>
              </a:rPr>
              <a:t> </a:t>
            </a:r>
            <a:r>
              <a:rPr lang="en-US" sz="1600" err="1">
                <a:solidFill>
                  <a:srgbClr val="FFFFFF"/>
                </a:solidFill>
              </a:rPr>
              <a:t>ابز</a:t>
            </a:r>
            <a:r>
              <a:rPr lang="en-US" sz="1600">
                <a:solidFill>
                  <a:srgbClr val="FFFFFF"/>
                </a:solidFill>
              </a:rPr>
              <a:t> </a:t>
            </a:r>
            <a:r>
              <a:rPr lang="en-US" sz="1600" err="1">
                <a:solidFill>
                  <a:srgbClr val="FFFFFF"/>
                </a:solidFill>
              </a:rPr>
              <a:t>العجائب</a:t>
            </a:r>
            <a:r>
              <a:rPr lang="en-US" sz="1600">
                <a:solidFill>
                  <a:srgbClr val="FFFFFF"/>
                </a:solidFill>
              </a:rPr>
              <a:t> </a:t>
            </a:r>
            <a:r>
              <a:rPr lang="en-US" sz="1600" err="1">
                <a:solidFill>
                  <a:srgbClr val="FFFFFF"/>
                </a:solidFill>
              </a:rPr>
              <a:t>الطبيعية</a:t>
            </a:r>
            <a:r>
              <a:rPr lang="en-US" sz="1600">
                <a:solidFill>
                  <a:srgbClr val="FFFFFF"/>
                </a:solidFill>
              </a:rPr>
              <a:t> </a:t>
            </a:r>
            <a:r>
              <a:rPr lang="en-US" sz="1600" err="1">
                <a:solidFill>
                  <a:srgbClr val="FFFFFF"/>
                </a:solidFill>
              </a:rPr>
              <a:t>في</a:t>
            </a:r>
            <a:r>
              <a:rPr lang="en-US" sz="1600">
                <a:solidFill>
                  <a:srgbClr val="FFFFFF"/>
                </a:solidFill>
              </a:rPr>
              <a:t> </a:t>
            </a:r>
            <a:r>
              <a:rPr lang="en-US" sz="1600" err="1">
                <a:solidFill>
                  <a:srgbClr val="FFFFFF"/>
                </a:solidFill>
              </a:rPr>
              <a:t>العالم</a:t>
            </a:r>
            <a:r>
              <a:rPr lang="en-US" sz="1600">
                <a:solidFill>
                  <a:srgbClr val="FFFFFF"/>
                </a:solidFill>
              </a:rPr>
              <a:t> </a:t>
            </a:r>
            <a:r>
              <a:rPr lang="en-US" sz="1600" err="1">
                <a:solidFill>
                  <a:srgbClr val="FFFFFF"/>
                </a:solidFill>
              </a:rPr>
              <a:t>التي</a:t>
            </a:r>
            <a:r>
              <a:rPr lang="en-US" sz="1600">
                <a:solidFill>
                  <a:srgbClr val="FFFFFF"/>
                </a:solidFill>
              </a:rPr>
              <a:t> </a:t>
            </a:r>
            <a:r>
              <a:rPr lang="en-US" sz="1600" err="1">
                <a:solidFill>
                  <a:srgbClr val="FFFFFF"/>
                </a:solidFill>
              </a:rPr>
              <a:t>اكتشفت</a:t>
            </a:r>
            <a:r>
              <a:rPr lang="en-US" sz="1600">
                <a:solidFill>
                  <a:srgbClr val="FFFFFF"/>
                </a:solidFill>
              </a:rPr>
              <a:t> </a:t>
            </a:r>
            <a:r>
              <a:rPr lang="en-US" sz="1600" err="1">
                <a:solidFill>
                  <a:srgbClr val="FFFFFF"/>
                </a:solidFill>
              </a:rPr>
              <a:t>بمحض</a:t>
            </a:r>
            <a:r>
              <a:rPr lang="en-US" sz="1600">
                <a:solidFill>
                  <a:srgbClr val="FFFFFF"/>
                </a:solidFill>
              </a:rPr>
              <a:t> </a:t>
            </a:r>
            <a:r>
              <a:rPr lang="en-US" sz="1600" err="1">
                <a:solidFill>
                  <a:srgbClr val="FFFFFF"/>
                </a:solidFill>
              </a:rPr>
              <a:t>الصدفة</a:t>
            </a:r>
            <a:r>
              <a:rPr lang="en-US" sz="1600">
                <a:solidFill>
                  <a:srgbClr val="FFFFFF"/>
                </a:solidFill>
              </a:rPr>
              <a:t> </a:t>
            </a:r>
            <a:r>
              <a:rPr lang="en-US" sz="1600" err="1">
                <a:solidFill>
                  <a:srgbClr val="FFFFFF"/>
                </a:solidFill>
              </a:rPr>
              <a:t>ويقع</a:t>
            </a:r>
            <a:r>
              <a:rPr lang="en-US" sz="1600">
                <a:solidFill>
                  <a:srgbClr val="FFFFFF"/>
                </a:solidFill>
              </a:rPr>
              <a:t> </a:t>
            </a:r>
            <a:r>
              <a:rPr lang="en-US" sz="1600" err="1">
                <a:solidFill>
                  <a:srgbClr val="FFFFFF"/>
                </a:solidFill>
              </a:rPr>
              <a:t>في</a:t>
            </a:r>
            <a:r>
              <a:rPr lang="en-US" sz="1600">
                <a:solidFill>
                  <a:srgbClr val="FFFFFF"/>
                </a:solidFill>
              </a:rPr>
              <a:t> </a:t>
            </a:r>
            <a:r>
              <a:rPr lang="en-US" sz="1600" err="1">
                <a:solidFill>
                  <a:srgbClr val="FFFFFF"/>
                </a:solidFill>
              </a:rPr>
              <a:t>حديقة</a:t>
            </a:r>
            <a:r>
              <a:rPr lang="en-US" sz="1600">
                <a:solidFill>
                  <a:srgbClr val="FFFFFF"/>
                </a:solidFill>
              </a:rPr>
              <a:t> </a:t>
            </a:r>
            <a:r>
              <a:rPr lang="en-US" sz="1600" err="1">
                <a:solidFill>
                  <a:srgbClr val="FFFFFF"/>
                </a:solidFill>
              </a:rPr>
              <a:t>فونج</a:t>
            </a:r>
            <a:r>
              <a:rPr lang="en-US" sz="1600">
                <a:solidFill>
                  <a:srgbClr val="FFFFFF"/>
                </a:solidFill>
              </a:rPr>
              <a:t> </a:t>
            </a:r>
            <a:r>
              <a:rPr lang="en-US" sz="1600" err="1">
                <a:solidFill>
                  <a:srgbClr val="FFFFFF"/>
                </a:solidFill>
              </a:rPr>
              <a:t>نها</a:t>
            </a:r>
            <a:r>
              <a:rPr lang="en-US" sz="1600">
                <a:solidFill>
                  <a:srgbClr val="FFFFFF"/>
                </a:solidFill>
              </a:rPr>
              <a:t> </a:t>
            </a:r>
            <a:r>
              <a:rPr lang="en-US" sz="1600" err="1">
                <a:solidFill>
                  <a:srgbClr val="FFFFFF"/>
                </a:solidFill>
              </a:rPr>
              <a:t>كوبانغ</a:t>
            </a:r>
            <a:r>
              <a:rPr lang="en-US" sz="1600">
                <a:solidFill>
                  <a:srgbClr val="FFFFFF"/>
                </a:solidFill>
              </a:rPr>
              <a:t> </a:t>
            </a:r>
            <a:r>
              <a:rPr lang="en-US" sz="1600" err="1">
                <a:solidFill>
                  <a:srgbClr val="FFFFFF"/>
                </a:solidFill>
              </a:rPr>
              <a:t>الوطنبة</a:t>
            </a:r>
            <a:r>
              <a:rPr lang="en-US" sz="1600">
                <a:solidFill>
                  <a:srgbClr val="FFFFFF"/>
                </a:solidFill>
              </a:rPr>
              <a:t> </a:t>
            </a:r>
            <a:r>
              <a:rPr lang="en-US" sz="1600" err="1">
                <a:solidFill>
                  <a:srgbClr val="FFFFFF"/>
                </a:solidFill>
              </a:rPr>
              <a:t>داخل</a:t>
            </a:r>
            <a:r>
              <a:rPr lang="en-US" sz="1600">
                <a:solidFill>
                  <a:srgbClr val="FFFFFF"/>
                </a:solidFill>
              </a:rPr>
              <a:t> </a:t>
            </a:r>
            <a:r>
              <a:rPr lang="en-US" sz="1600" err="1">
                <a:solidFill>
                  <a:srgbClr val="FFFFFF"/>
                </a:solidFill>
              </a:rPr>
              <a:t>مقاطعة</a:t>
            </a:r>
            <a:r>
              <a:rPr lang="en-US" sz="1600">
                <a:solidFill>
                  <a:srgbClr val="FFFFFF"/>
                </a:solidFill>
              </a:rPr>
              <a:t>  </a:t>
            </a:r>
            <a:r>
              <a:rPr lang="en-US" sz="1600" err="1">
                <a:solidFill>
                  <a:srgbClr val="FFFFFF"/>
                </a:solidFill>
              </a:rPr>
              <a:t>كوانغ</a:t>
            </a:r>
            <a:r>
              <a:rPr lang="en-US" sz="1600">
                <a:solidFill>
                  <a:srgbClr val="FFFFFF"/>
                </a:solidFill>
              </a:rPr>
              <a:t> </a:t>
            </a:r>
            <a:r>
              <a:rPr lang="en-US" sz="1600" err="1">
                <a:solidFill>
                  <a:srgbClr val="FFFFFF"/>
                </a:solidFill>
              </a:rPr>
              <a:t>فب</a:t>
            </a:r>
            <a:r>
              <a:rPr lang="en-US" sz="1600">
                <a:solidFill>
                  <a:srgbClr val="FFFFFF"/>
                </a:solidFill>
              </a:rPr>
              <a:t> </a:t>
            </a:r>
            <a:r>
              <a:rPr lang="en-US" sz="1600" err="1">
                <a:solidFill>
                  <a:srgbClr val="FFFFFF"/>
                </a:solidFill>
              </a:rPr>
              <a:t>الفيتنام</a:t>
            </a:r>
            <a:r>
              <a:rPr lang="en-US" sz="1600">
                <a:solidFill>
                  <a:srgbClr val="FFFFFF"/>
                </a:solidFill>
              </a:rPr>
              <a:t> </a:t>
            </a:r>
            <a:r>
              <a:rPr lang="en-US" sz="1600" err="1">
                <a:solidFill>
                  <a:srgbClr val="FFFFFF"/>
                </a:solidFill>
              </a:rPr>
              <a:t>بالقرب</a:t>
            </a:r>
            <a:r>
              <a:rPr lang="en-US" sz="1600">
                <a:solidFill>
                  <a:srgbClr val="FFFFFF"/>
                </a:solidFill>
              </a:rPr>
              <a:t> </a:t>
            </a:r>
            <a:r>
              <a:rPr lang="en-US" sz="1600" err="1">
                <a:solidFill>
                  <a:srgbClr val="FFFFFF"/>
                </a:solidFill>
              </a:rPr>
              <a:t>من</a:t>
            </a:r>
            <a:r>
              <a:rPr lang="en-US" sz="1600">
                <a:solidFill>
                  <a:srgbClr val="FFFFFF"/>
                </a:solidFill>
              </a:rPr>
              <a:t> </a:t>
            </a:r>
            <a:r>
              <a:rPr lang="en-US" sz="1600" err="1">
                <a:solidFill>
                  <a:srgbClr val="FFFFFF"/>
                </a:solidFill>
              </a:rPr>
              <a:t>الحدود</a:t>
            </a:r>
            <a:r>
              <a:rPr lang="en-US" sz="1600">
                <a:solidFill>
                  <a:srgbClr val="FFFFFF"/>
                </a:solidFill>
              </a:rPr>
              <a:t> </a:t>
            </a:r>
            <a:r>
              <a:rPr lang="en-US" sz="1600" err="1">
                <a:solidFill>
                  <a:srgbClr val="FFFFFF"/>
                </a:solidFill>
              </a:rPr>
              <a:t>مع</a:t>
            </a:r>
            <a:r>
              <a:rPr lang="en-US" sz="1600">
                <a:solidFill>
                  <a:srgbClr val="FFFFFF"/>
                </a:solidFill>
              </a:rPr>
              <a:t> </a:t>
            </a:r>
            <a:r>
              <a:rPr lang="en-US" sz="1600" err="1">
                <a:solidFill>
                  <a:srgbClr val="FFFFFF"/>
                </a:solidFill>
              </a:rPr>
              <a:t>لاوس</a:t>
            </a:r>
            <a:r>
              <a:rPr lang="en-US" sz="1600">
                <a:solidFill>
                  <a:srgbClr val="FFFFFF"/>
                </a:solidFill>
              </a:rPr>
              <a:t> </a:t>
            </a:r>
            <a:r>
              <a:rPr lang="en-US" sz="1600" err="1">
                <a:solidFill>
                  <a:srgbClr val="FFFFFF"/>
                </a:solidFill>
              </a:rPr>
              <a:t>ويبلغ</a:t>
            </a:r>
            <a:r>
              <a:rPr lang="en-US" sz="1600">
                <a:solidFill>
                  <a:srgbClr val="FFFFFF"/>
                </a:solidFill>
              </a:rPr>
              <a:t> </a:t>
            </a:r>
            <a:r>
              <a:rPr lang="en-US" sz="1600" err="1">
                <a:solidFill>
                  <a:srgbClr val="FFFFFF"/>
                </a:solidFill>
              </a:rPr>
              <a:t>عمرها</a:t>
            </a:r>
            <a:r>
              <a:rPr lang="en-US" sz="1600">
                <a:solidFill>
                  <a:srgbClr val="FFFFFF"/>
                </a:solidFill>
              </a:rPr>
              <a:t> </a:t>
            </a:r>
            <a:r>
              <a:rPr lang="en-US" sz="1600" err="1">
                <a:solidFill>
                  <a:srgbClr val="FFFFFF"/>
                </a:solidFill>
              </a:rPr>
              <a:t>عدة</a:t>
            </a:r>
            <a:r>
              <a:rPr lang="en-US" sz="1600">
                <a:solidFill>
                  <a:srgbClr val="FFFFFF"/>
                </a:solidFill>
              </a:rPr>
              <a:t> </a:t>
            </a:r>
            <a:r>
              <a:rPr lang="en-US" sz="1600" err="1">
                <a:solidFill>
                  <a:srgbClr val="FFFFFF"/>
                </a:solidFill>
              </a:rPr>
              <a:t>قرون</a:t>
            </a:r>
            <a:endParaRPr lang="en-US" sz="1600">
              <a:solidFill>
                <a:srgbClr val="FFFFFF"/>
              </a:solidFill>
            </a:endParaRPr>
          </a:p>
        </p:txBody>
      </p:sp>
      <p:sp>
        <p:nvSpPr>
          <p:cNvPr id="3" name="Text Placeholder 2">
            <a:extLst>
              <a:ext uri="{FF2B5EF4-FFF2-40B4-BE49-F238E27FC236}">
                <a16:creationId xmlns:a16="http://schemas.microsoft.com/office/drawing/2014/main" id="{48CAC6BE-E143-A37B-2274-DBD0951E5BAD}"/>
              </a:ext>
            </a:extLst>
          </p:cNvPr>
          <p:cNvSpPr>
            <a:spLocks noGrp="1"/>
          </p:cNvSpPr>
          <p:nvPr>
            <p:ph type="body" idx="1"/>
          </p:nvPr>
        </p:nvSpPr>
        <p:spPr>
          <a:xfrm>
            <a:off x="6170624" y="4452109"/>
            <a:ext cx="5259376" cy="1318071"/>
          </a:xfrm>
        </p:spPr>
        <p:txBody>
          <a:bodyPr vert="horz" lIns="91440" tIns="45720" rIns="91440" bIns="45720" rtlCol="0">
            <a:normAutofit/>
          </a:bodyPr>
          <a:lstStyle/>
          <a:p>
            <a:pPr>
              <a:lnSpc>
                <a:spcPct val="100000"/>
              </a:lnSpc>
            </a:pPr>
            <a:r>
              <a:rPr lang="en-US" sz="1600" err="1">
                <a:solidFill>
                  <a:srgbClr val="FFFFFF"/>
                </a:solidFill>
              </a:rPr>
              <a:t>جغرافية</a:t>
            </a:r>
            <a:r>
              <a:rPr lang="en-US" sz="1600">
                <a:solidFill>
                  <a:srgbClr val="FFFFFF"/>
                </a:solidFill>
              </a:rPr>
              <a:t> </a:t>
            </a:r>
            <a:r>
              <a:rPr lang="en-US" sz="1600" err="1">
                <a:solidFill>
                  <a:srgbClr val="FFFFFF"/>
                </a:solidFill>
              </a:rPr>
              <a:t>الموقع</a:t>
            </a:r>
            <a:endParaRPr lang="en-US" sz="1600">
              <a:solidFill>
                <a:srgbClr val="FFFFFF"/>
              </a:solidFill>
            </a:endParaRPr>
          </a:p>
        </p:txBody>
      </p:sp>
      <p:cxnSp>
        <p:nvCxnSpPr>
          <p:cNvPr id="18" name="Straight Connector 17">
            <a:extLst>
              <a:ext uri="{FF2B5EF4-FFF2-40B4-BE49-F238E27FC236}">
                <a16:creationId xmlns:a16="http://schemas.microsoft.com/office/drawing/2014/main" id="{17726E8A-324C-4684-96F2-AFDDFB2F144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38864" y="4291242"/>
            <a:ext cx="5212080"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20" name="Freeform 6">
            <a:extLst>
              <a:ext uri="{FF2B5EF4-FFF2-40B4-BE49-F238E27FC236}">
                <a16:creationId xmlns:a16="http://schemas.microsoft.com/office/drawing/2014/main" id="{7021D92D-08FF-45A6-9109-AC9462C7E8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815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5" name="TextBox 4">
            <a:extLst>
              <a:ext uri="{FF2B5EF4-FFF2-40B4-BE49-F238E27FC236}">
                <a16:creationId xmlns:a16="http://schemas.microsoft.com/office/drawing/2014/main" id="{64F92B2E-D710-438A-27E5-E7EA9D9D4C16}"/>
              </a:ext>
            </a:extLst>
          </p:cNvPr>
          <p:cNvSpPr txBox="1"/>
          <p:nvPr/>
        </p:nvSpPr>
        <p:spPr>
          <a:xfrm>
            <a:off x="9575579" y="6657945"/>
            <a:ext cx="2616421"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BY-SA</a:t>
            </a:r>
            <a:r>
              <a:rPr lang="en-US" sz="700">
                <a:solidFill>
                  <a:srgbClr val="FFFFFF"/>
                </a:solidFill>
              </a:rPr>
              <a:t>.</a:t>
            </a:r>
          </a:p>
        </p:txBody>
      </p:sp>
    </p:spTree>
    <p:extLst>
      <p:ext uri="{BB962C8B-B14F-4D97-AF65-F5344CB8AC3E}">
        <p14:creationId xmlns:p14="http://schemas.microsoft.com/office/powerpoint/2010/main" val="134794073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tint val="98000"/>
            <a:satMod val="170000"/>
          </a:schemeClr>
        </a:solidFill>
        <a:effectLst/>
      </p:bgPr>
    </p:bg>
    <p:spTree>
      <p:nvGrpSpPr>
        <p:cNvPr id="1" name=""/>
        <p:cNvGrpSpPr/>
        <p:nvPr/>
      </p:nvGrpSpPr>
      <p:grpSpPr>
        <a:xfrm>
          <a:off x="0" y="0"/>
          <a:ext cx="0" cy="0"/>
          <a:chOff x="0" y="0"/>
          <a:chExt cx="0" cy="0"/>
        </a:xfrm>
      </p:grpSpPr>
      <p:sp>
        <p:nvSpPr>
          <p:cNvPr id="10" name="Freeform 6">
            <a:extLst>
              <a:ext uri="{FF2B5EF4-FFF2-40B4-BE49-F238E27FC236}">
                <a16:creationId xmlns:a16="http://schemas.microsoft.com/office/drawing/2014/main" id="{DD4C4B28-6B4B-4445-8535-F516D74E4A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a:extLst>
              <a:ext uri="{FF2B5EF4-FFF2-40B4-BE49-F238E27FC236}">
                <a16:creationId xmlns:a16="http://schemas.microsoft.com/office/drawing/2014/main" id="{0CB1C732-7193-4253-8746-850D090A6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useBgFill="1">
        <p:nvSpPr>
          <p:cNvPr id="14" name="Rectangle 13">
            <a:extLst>
              <a:ext uri="{FF2B5EF4-FFF2-40B4-BE49-F238E27FC236}">
                <a16:creationId xmlns:a16="http://schemas.microsoft.com/office/drawing/2014/main" id="{55B419A7-F817-4767-8CCB-FB0E189C4A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4">
            <a:extLst>
              <a:ext uri="{FF2B5EF4-FFF2-40B4-BE49-F238E27FC236}">
                <a16:creationId xmlns:a16="http://schemas.microsoft.com/office/drawing/2014/main" id="{1133171A-EAF9-E5E1-3451-6A17C6E8EDAB}"/>
              </a:ext>
            </a:extLst>
          </p:cNvPr>
          <p:cNvPicPr>
            <a:picLocks noChangeAspect="1"/>
          </p:cNvPicPr>
          <p:nvPr/>
        </p:nvPicPr>
        <p:blipFill rotWithShape="1">
          <a:blip r:embed="rId2">
            <a:alphaModFix/>
            <a:extLst>
              <a:ext uri="{837473B0-CC2E-450A-ABE3-18F120FF3D39}">
                <a1611:picAttrSrcUrl xmlns:a1611="http://schemas.microsoft.com/office/drawing/2016/11/main" r:id="rId3"/>
              </a:ext>
            </a:extLst>
          </a:blip>
          <a:srcRect l="12051" r="15275"/>
          <a:stretch/>
        </p:blipFill>
        <p:spPr>
          <a:xfrm>
            <a:off x="3464943" y="10"/>
            <a:ext cx="8860407" cy="6857990"/>
          </a:xfrm>
          <a:custGeom>
            <a:avLst/>
            <a:gdLst/>
            <a:ahLst/>
            <a:cxnLst/>
            <a:rect l="l" t="t" r="r" b="b"/>
            <a:pathLst>
              <a:path w="8860407" h="6858000">
                <a:moveTo>
                  <a:pt x="0" y="0"/>
                </a:moveTo>
                <a:lnTo>
                  <a:pt x="8860407" y="0"/>
                </a:lnTo>
                <a:lnTo>
                  <a:pt x="8860407" y="6858000"/>
                </a:lnTo>
                <a:lnTo>
                  <a:pt x="661049" y="6858000"/>
                </a:lnTo>
                <a:lnTo>
                  <a:pt x="832672" y="6662026"/>
                </a:lnTo>
                <a:cubicBezTo>
                  <a:pt x="1465328" y="5866432"/>
                  <a:pt x="1845374" y="4846462"/>
                  <a:pt x="1845374" y="3734370"/>
                </a:cubicBezTo>
                <a:cubicBezTo>
                  <a:pt x="1845374" y="2244963"/>
                  <a:pt x="1163691" y="920792"/>
                  <a:pt x="106458" y="79568"/>
                </a:cubicBezTo>
                <a:close/>
              </a:path>
            </a:pathLst>
          </a:custGeom>
        </p:spPr>
      </p:pic>
      <p:sp>
        <p:nvSpPr>
          <p:cNvPr id="2" name="Title 1">
            <a:extLst>
              <a:ext uri="{FF2B5EF4-FFF2-40B4-BE49-F238E27FC236}">
                <a16:creationId xmlns:a16="http://schemas.microsoft.com/office/drawing/2014/main" id="{F446DCFC-3F27-8F7E-6AB7-7C548CAF7F80}"/>
              </a:ext>
            </a:extLst>
          </p:cNvPr>
          <p:cNvSpPr>
            <a:spLocks noGrp="1"/>
          </p:cNvSpPr>
          <p:nvPr>
            <p:ph type="title"/>
          </p:nvPr>
        </p:nvSpPr>
        <p:spPr>
          <a:xfrm>
            <a:off x="381910" y="205380"/>
            <a:ext cx="3447288" cy="3342290"/>
          </a:xfrm>
        </p:spPr>
        <p:txBody>
          <a:bodyPr vert="horz" lIns="91440" tIns="45720" rIns="91440" bIns="45720" rtlCol="0" anchor="b">
            <a:normAutofit/>
          </a:bodyPr>
          <a:lstStyle/>
          <a:p>
            <a:r>
              <a:rPr lang="en-US" sz="1600" err="1"/>
              <a:t>للكهوف</a:t>
            </a:r>
            <a:r>
              <a:rPr lang="en-US" sz="1600"/>
              <a:t> </a:t>
            </a:r>
            <a:r>
              <a:rPr lang="en-US" sz="1600" err="1"/>
              <a:t>اهميةكبيرة</a:t>
            </a:r>
            <a:r>
              <a:rPr lang="en-US" sz="2800"/>
              <a:t> </a:t>
            </a:r>
            <a:r>
              <a:rPr lang="en-US" sz="1600" err="1"/>
              <a:t>نطرا</a:t>
            </a:r>
            <a:r>
              <a:rPr lang="en-US" sz="1600"/>
              <a:t> </a:t>
            </a:r>
            <a:r>
              <a:rPr lang="en-US" sz="1600" err="1"/>
              <a:t>لاستقطابها</a:t>
            </a:r>
            <a:r>
              <a:rPr lang="en-US" sz="1600"/>
              <a:t> </a:t>
            </a:r>
            <a:r>
              <a:rPr lang="en-US" sz="1600" err="1"/>
              <a:t>اعداد</a:t>
            </a:r>
            <a:r>
              <a:rPr lang="en-US" sz="1600"/>
              <a:t> </a:t>
            </a:r>
            <a:r>
              <a:rPr lang="en-US" sz="1600" err="1"/>
              <a:t>كبيرة</a:t>
            </a:r>
            <a:r>
              <a:rPr lang="en-US" sz="1600"/>
              <a:t> </a:t>
            </a:r>
            <a:r>
              <a:rPr lang="en-US" sz="1600" err="1"/>
              <a:t>من</a:t>
            </a:r>
            <a:r>
              <a:rPr lang="en-US" sz="1600"/>
              <a:t> </a:t>
            </a:r>
            <a:r>
              <a:rPr lang="en-US" sz="1600" err="1"/>
              <a:t>السياح</a:t>
            </a:r>
            <a:r>
              <a:rPr lang="en-US" sz="1600"/>
              <a:t> </a:t>
            </a:r>
            <a:r>
              <a:rPr lang="en-US" sz="1600" err="1"/>
              <a:t>المهتمين</a:t>
            </a:r>
            <a:r>
              <a:rPr lang="en-US" sz="1600"/>
              <a:t> </a:t>
            </a:r>
            <a:r>
              <a:rPr lang="en-US" sz="1600" err="1"/>
              <a:t>بالطبيعةوكدلك</a:t>
            </a:r>
            <a:r>
              <a:rPr lang="en-US" sz="1600"/>
              <a:t> </a:t>
            </a:r>
            <a:r>
              <a:rPr lang="en-US" sz="1600" err="1"/>
              <a:t>لتجربة</a:t>
            </a:r>
            <a:r>
              <a:rPr lang="en-US" sz="1600"/>
              <a:t> </a:t>
            </a:r>
            <a:r>
              <a:rPr lang="en-US" sz="1600" err="1"/>
              <a:t>السباحة</a:t>
            </a:r>
            <a:r>
              <a:rPr lang="en-US" sz="1600"/>
              <a:t> </a:t>
            </a:r>
            <a:r>
              <a:rPr lang="en-US" sz="1600" err="1"/>
              <a:t>ليلا</a:t>
            </a:r>
            <a:endParaRPr lang="en-US" sz="1600"/>
          </a:p>
        </p:txBody>
      </p:sp>
      <p:sp>
        <p:nvSpPr>
          <p:cNvPr id="3" name="Text Placeholder 2">
            <a:extLst>
              <a:ext uri="{FF2B5EF4-FFF2-40B4-BE49-F238E27FC236}">
                <a16:creationId xmlns:a16="http://schemas.microsoft.com/office/drawing/2014/main" id="{5FBB6AD1-F244-A6D4-6751-43EA83EB78E6}"/>
              </a:ext>
            </a:extLst>
          </p:cNvPr>
          <p:cNvSpPr>
            <a:spLocks noGrp="1"/>
          </p:cNvSpPr>
          <p:nvPr>
            <p:ph type="body" idx="1"/>
          </p:nvPr>
        </p:nvSpPr>
        <p:spPr>
          <a:xfrm>
            <a:off x="758953" y="936013"/>
            <a:ext cx="3447287" cy="1126364"/>
          </a:xfrm>
        </p:spPr>
        <p:txBody>
          <a:bodyPr vert="horz" lIns="91440" tIns="45720" rIns="91440" bIns="45720" rtlCol="0" anchor="t">
            <a:noAutofit/>
          </a:bodyPr>
          <a:lstStyle/>
          <a:p>
            <a:pPr>
              <a:lnSpc>
                <a:spcPct val="100000"/>
              </a:lnSpc>
            </a:pPr>
            <a:r>
              <a:rPr lang="en-US" sz="1600" err="1"/>
              <a:t>الاهمية</a:t>
            </a:r>
            <a:r>
              <a:rPr lang="en-US" sz="1600"/>
              <a:t> </a:t>
            </a:r>
            <a:r>
              <a:rPr lang="en-US" sz="1600" err="1"/>
              <a:t>الاقتصادية</a:t>
            </a:r>
            <a:r>
              <a:rPr lang="en-US" sz="1600"/>
              <a:t> </a:t>
            </a:r>
            <a:r>
              <a:rPr lang="en-US" sz="1600" err="1"/>
              <a:t>لهدا</a:t>
            </a:r>
            <a:r>
              <a:rPr lang="en-US" sz="1600"/>
              <a:t> </a:t>
            </a:r>
            <a:r>
              <a:rPr lang="en-US" sz="1600" err="1"/>
              <a:t>الموقع</a:t>
            </a:r>
            <a:endParaRPr lang="en-US" sz="1600"/>
          </a:p>
        </p:txBody>
      </p:sp>
      <p:sp>
        <p:nvSpPr>
          <p:cNvPr id="16" name="Freeform 6">
            <a:extLst>
              <a:ext uri="{FF2B5EF4-FFF2-40B4-BE49-F238E27FC236}">
                <a16:creationId xmlns:a16="http://schemas.microsoft.com/office/drawing/2014/main" id="{ADA271CD-3011-4A05-B4A3-80F1794684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8152"/>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5" name="TextBox 4">
            <a:extLst>
              <a:ext uri="{FF2B5EF4-FFF2-40B4-BE49-F238E27FC236}">
                <a16:creationId xmlns:a16="http://schemas.microsoft.com/office/drawing/2014/main" id="{71FC551B-825A-2BDC-C8C6-4DA2C42BE104}"/>
              </a:ext>
            </a:extLst>
          </p:cNvPr>
          <p:cNvSpPr txBox="1"/>
          <p:nvPr/>
        </p:nvSpPr>
        <p:spPr>
          <a:xfrm>
            <a:off x="9413675" y="6657945"/>
            <a:ext cx="2778325"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BY-SA-NC</a:t>
            </a:r>
            <a:r>
              <a:rPr lang="en-US" sz="700">
                <a:solidFill>
                  <a:srgbClr val="FFFFFF"/>
                </a:solidFill>
              </a:rPr>
              <a:t>.</a:t>
            </a:r>
          </a:p>
        </p:txBody>
      </p:sp>
    </p:spTree>
    <p:extLst>
      <p:ext uri="{BB962C8B-B14F-4D97-AF65-F5344CB8AC3E}">
        <p14:creationId xmlns:p14="http://schemas.microsoft.com/office/powerpoint/2010/main" val="30723972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Freeform 6">
            <a:extLst>
              <a:ext uri="{FF2B5EF4-FFF2-40B4-BE49-F238E27FC236}">
                <a16:creationId xmlns:a16="http://schemas.microsoft.com/office/drawing/2014/main" id="{72411438-92A5-42B0-9C54-EA4FB32ACB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useBgFill="1">
        <p:nvSpPr>
          <p:cNvPr id="18" name="Rectangle 10">
            <a:extLst>
              <a:ext uri="{FF2B5EF4-FFF2-40B4-BE49-F238E27FC236}">
                <a16:creationId xmlns:a16="http://schemas.microsoft.com/office/drawing/2014/main" id="{C5176844-69C3-4F79-BE38-EA5BDDF4FE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3" descr="A picture containing outdoor, rock, stone, brick&#10;&#10;Description automatically generated">
            <a:extLst>
              <a:ext uri="{FF2B5EF4-FFF2-40B4-BE49-F238E27FC236}">
                <a16:creationId xmlns:a16="http://schemas.microsoft.com/office/drawing/2014/main" id="{B567A6B4-506C-4FE1-ADD0-6D6070EC2E4A}"/>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17706" r="29254" b="2"/>
          <a:stretch/>
        </p:blipFill>
        <p:spPr>
          <a:xfrm>
            <a:off x="1" y="10"/>
            <a:ext cx="5215066" cy="6857990"/>
          </a:xfrm>
          <a:custGeom>
            <a:avLst/>
            <a:gdLst/>
            <a:ahLst/>
            <a:cxnLst/>
            <a:rect l="l" t="t" r="r" b="b"/>
            <a:pathLst>
              <a:path w="5215066" h="6845983">
                <a:moveTo>
                  <a:pt x="0" y="0"/>
                </a:moveTo>
                <a:lnTo>
                  <a:pt x="3197713" y="0"/>
                </a:lnTo>
                <a:lnTo>
                  <a:pt x="3259787" y="39795"/>
                </a:lnTo>
                <a:cubicBezTo>
                  <a:pt x="4439462" y="836768"/>
                  <a:pt x="5215066" y="2186425"/>
                  <a:pt x="5215066" y="3717234"/>
                </a:cubicBezTo>
                <a:cubicBezTo>
                  <a:pt x="5215066" y="4788800"/>
                  <a:pt x="4835020" y="5771602"/>
                  <a:pt x="4202364" y="6538204"/>
                </a:cubicBezTo>
                <a:lnTo>
                  <a:pt x="3922635" y="6845983"/>
                </a:lnTo>
                <a:lnTo>
                  <a:pt x="0" y="6845983"/>
                </a:lnTo>
                <a:close/>
              </a:path>
            </a:pathLst>
          </a:custGeom>
        </p:spPr>
      </p:pic>
      <p:cxnSp>
        <p:nvCxnSpPr>
          <p:cNvPr id="19" name="Straight Connector 12">
            <a:extLst>
              <a:ext uri="{FF2B5EF4-FFF2-40B4-BE49-F238E27FC236}">
                <a16:creationId xmlns:a16="http://schemas.microsoft.com/office/drawing/2014/main" id="{C1FC086D-39EC-448D-97E7-FF232355AE1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5986332" y="3088919"/>
            <a:ext cx="5212080" cy="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82F26A8B-B5A5-6756-AC2E-C2EF800D5635}"/>
              </a:ext>
            </a:extLst>
          </p:cNvPr>
          <p:cNvSpPr txBox="1"/>
          <p:nvPr/>
        </p:nvSpPr>
        <p:spPr>
          <a:xfrm>
            <a:off x="5877532" y="3309582"/>
            <a:ext cx="5312254" cy="2485157"/>
          </a:xfrm>
          <a:prstGeom prst="rect">
            <a:avLst/>
          </a:prstGeom>
        </p:spPr>
        <p:txBody>
          <a:bodyPr rot="0" spcFirstLastPara="0" vertOverflow="overflow" horzOverflow="overflow" vert="horz" lIns="91440" tIns="45720" rIns="91440" bIns="45720" numCol="1" spcCol="0" rtlCol="0" fromWordArt="0" anchor="t" anchorCtr="0" forceAA="0" compatLnSpc="1">
            <a:prstTxWarp prst="textNoShape">
              <a:avLst/>
            </a:prstTxWarp>
            <a:normAutofit/>
          </a:bodyPr>
          <a:lstStyle/>
          <a:p>
            <a:pPr marL="182880">
              <a:lnSpc>
                <a:spcPct val="110000"/>
              </a:lnSpc>
              <a:spcBef>
                <a:spcPts val="400"/>
              </a:spcBef>
              <a:spcAft>
                <a:spcPts val="400"/>
              </a:spcAft>
              <a:buFont typeface="Arial" panose="020B0604020202020204" pitchFamily="34" charset="0"/>
            </a:pPr>
            <a:r>
              <a:rPr lang="en-US" sz="1600" err="1">
                <a:solidFill>
                  <a:schemeClr val="tx1">
                    <a:lumMod val="85000"/>
                    <a:lumOff val="15000"/>
                  </a:schemeClr>
                </a:solidFill>
              </a:rPr>
              <a:t>توفر</a:t>
            </a:r>
            <a:r>
              <a:rPr lang="en-US" sz="1600">
                <a:solidFill>
                  <a:schemeClr val="tx1">
                    <a:lumMod val="85000"/>
                    <a:lumOff val="15000"/>
                  </a:schemeClr>
                </a:solidFill>
              </a:rPr>
              <a:t> </a:t>
            </a:r>
            <a:r>
              <a:rPr lang="en-US" sz="1600" err="1">
                <a:solidFill>
                  <a:schemeClr val="tx1">
                    <a:lumMod val="85000"/>
                    <a:lumOff val="15000"/>
                  </a:schemeClr>
                </a:solidFill>
              </a:rPr>
              <a:t>زيلرة</a:t>
            </a:r>
            <a:r>
              <a:rPr lang="en-US" sz="1600">
                <a:solidFill>
                  <a:schemeClr val="tx1">
                    <a:lumMod val="85000"/>
                    <a:lumOff val="15000"/>
                  </a:schemeClr>
                </a:solidFill>
              </a:rPr>
              <a:t> </a:t>
            </a:r>
            <a:r>
              <a:rPr lang="en-US" sz="1600" err="1">
                <a:solidFill>
                  <a:schemeClr val="tx1">
                    <a:lumMod val="85000"/>
                    <a:lumOff val="15000"/>
                  </a:schemeClr>
                </a:solidFill>
              </a:rPr>
              <a:t>الكهف</a:t>
            </a:r>
            <a:r>
              <a:rPr lang="en-US" sz="1600">
                <a:solidFill>
                  <a:schemeClr val="tx1">
                    <a:lumMod val="85000"/>
                    <a:lumOff val="15000"/>
                  </a:schemeClr>
                </a:solidFill>
              </a:rPr>
              <a:t> </a:t>
            </a:r>
            <a:r>
              <a:rPr lang="en-US" sz="1600" err="1">
                <a:solidFill>
                  <a:schemeClr val="tx1">
                    <a:lumMod val="85000"/>
                    <a:lumOff val="15000"/>
                  </a:schemeClr>
                </a:solidFill>
              </a:rPr>
              <a:t>فوصة</a:t>
            </a:r>
            <a:r>
              <a:rPr lang="en-US" sz="1600">
                <a:solidFill>
                  <a:schemeClr val="tx1">
                    <a:lumMod val="85000"/>
                    <a:lumOff val="15000"/>
                  </a:schemeClr>
                </a:solidFill>
              </a:rPr>
              <a:t> </a:t>
            </a:r>
            <a:r>
              <a:rPr lang="en-US" sz="1600" err="1">
                <a:solidFill>
                  <a:schemeClr val="tx1">
                    <a:lumMod val="85000"/>
                    <a:lumOff val="15000"/>
                  </a:schemeClr>
                </a:solidFill>
              </a:rPr>
              <a:t>للتعرف</a:t>
            </a:r>
            <a:r>
              <a:rPr lang="en-US" sz="1600">
                <a:solidFill>
                  <a:schemeClr val="tx1">
                    <a:lumMod val="85000"/>
                    <a:lumOff val="15000"/>
                  </a:schemeClr>
                </a:solidFill>
              </a:rPr>
              <a:t> </a:t>
            </a:r>
            <a:r>
              <a:rPr lang="en-US" sz="1600" err="1">
                <a:solidFill>
                  <a:schemeClr val="tx1">
                    <a:lumMod val="85000"/>
                    <a:lumOff val="15000"/>
                  </a:schemeClr>
                </a:solidFill>
              </a:rPr>
              <a:t>على</a:t>
            </a:r>
            <a:r>
              <a:rPr lang="en-US" sz="1600">
                <a:solidFill>
                  <a:schemeClr val="tx1">
                    <a:lumMod val="85000"/>
                    <a:lumOff val="15000"/>
                  </a:schemeClr>
                </a:solidFill>
              </a:rPr>
              <a:t> </a:t>
            </a:r>
            <a:r>
              <a:rPr lang="en-US" sz="1600" err="1">
                <a:solidFill>
                  <a:schemeClr val="tx1">
                    <a:lumMod val="85000"/>
                    <a:lumOff val="15000"/>
                  </a:schemeClr>
                </a:solidFill>
              </a:rPr>
              <a:t>التكوينات</a:t>
            </a:r>
            <a:r>
              <a:rPr lang="en-US" sz="1600">
                <a:solidFill>
                  <a:schemeClr val="tx1">
                    <a:lumMod val="85000"/>
                    <a:lumOff val="15000"/>
                  </a:schemeClr>
                </a:solidFill>
              </a:rPr>
              <a:t> </a:t>
            </a:r>
            <a:r>
              <a:rPr lang="en-US" sz="1600" err="1">
                <a:solidFill>
                  <a:schemeClr val="tx1">
                    <a:lumMod val="85000"/>
                    <a:lumOff val="15000"/>
                  </a:schemeClr>
                </a:solidFill>
              </a:rPr>
              <a:t>الجيولوجية</a:t>
            </a:r>
            <a:r>
              <a:rPr lang="en-US" sz="1600">
                <a:solidFill>
                  <a:schemeClr val="tx1">
                    <a:lumMod val="85000"/>
                    <a:lumOff val="15000"/>
                  </a:schemeClr>
                </a:solidFill>
              </a:rPr>
              <a:t> </a:t>
            </a:r>
            <a:r>
              <a:rPr lang="en-US" sz="1600" err="1">
                <a:solidFill>
                  <a:schemeClr val="tx1">
                    <a:lumMod val="85000"/>
                    <a:lumOff val="15000"/>
                  </a:schemeClr>
                </a:solidFill>
              </a:rPr>
              <a:t>وتطورها</a:t>
            </a:r>
            <a:r>
              <a:rPr lang="en-US" sz="1600">
                <a:solidFill>
                  <a:schemeClr val="tx1">
                    <a:lumMod val="85000"/>
                    <a:lumOff val="15000"/>
                  </a:schemeClr>
                </a:solidFill>
              </a:rPr>
              <a:t> </a:t>
            </a:r>
            <a:r>
              <a:rPr lang="en-US" sz="1600" err="1">
                <a:solidFill>
                  <a:schemeClr val="tx1">
                    <a:lumMod val="85000"/>
                    <a:lumOff val="15000"/>
                  </a:schemeClr>
                </a:solidFill>
              </a:rPr>
              <a:t>عبر</a:t>
            </a:r>
            <a:r>
              <a:rPr lang="en-US" sz="1600">
                <a:solidFill>
                  <a:schemeClr val="tx1">
                    <a:lumMod val="85000"/>
                    <a:lumOff val="15000"/>
                  </a:schemeClr>
                </a:solidFill>
              </a:rPr>
              <a:t> </a:t>
            </a:r>
            <a:r>
              <a:rPr lang="en-US" sz="1600" err="1">
                <a:solidFill>
                  <a:schemeClr val="tx1">
                    <a:lumMod val="85000"/>
                    <a:lumOff val="15000"/>
                  </a:schemeClr>
                </a:solidFill>
              </a:rPr>
              <a:t>الاف</a:t>
            </a:r>
            <a:r>
              <a:rPr lang="en-US" sz="1600">
                <a:solidFill>
                  <a:schemeClr val="tx1">
                    <a:lumMod val="85000"/>
                    <a:lumOff val="15000"/>
                  </a:schemeClr>
                </a:solidFill>
              </a:rPr>
              <a:t> </a:t>
            </a:r>
            <a:r>
              <a:rPr lang="en-US" sz="1600" err="1">
                <a:solidFill>
                  <a:schemeClr val="tx1">
                    <a:lumMod val="85000"/>
                    <a:lumOff val="15000"/>
                  </a:schemeClr>
                </a:solidFill>
              </a:rPr>
              <a:t>السنين</a:t>
            </a:r>
            <a:r>
              <a:rPr lang="en-US" sz="1600">
                <a:solidFill>
                  <a:schemeClr val="tx1">
                    <a:lumMod val="85000"/>
                    <a:lumOff val="15000"/>
                  </a:schemeClr>
                </a:solidFill>
              </a:rPr>
              <a:t> </a:t>
            </a:r>
            <a:r>
              <a:rPr lang="en-US" sz="1600" err="1">
                <a:solidFill>
                  <a:schemeClr val="tx1">
                    <a:lumMod val="85000"/>
                    <a:lumOff val="15000"/>
                  </a:schemeClr>
                </a:solidFill>
              </a:rPr>
              <a:t>هدا</a:t>
            </a:r>
            <a:r>
              <a:rPr lang="en-US" sz="1600">
                <a:solidFill>
                  <a:schemeClr val="tx1">
                    <a:lumMod val="85000"/>
                    <a:lumOff val="15000"/>
                  </a:schemeClr>
                </a:solidFill>
              </a:rPr>
              <a:t> </a:t>
            </a:r>
            <a:r>
              <a:rPr lang="en-US" sz="1600" err="1">
                <a:solidFill>
                  <a:schemeClr val="tx1">
                    <a:lumMod val="85000"/>
                    <a:lumOff val="15000"/>
                  </a:schemeClr>
                </a:solidFill>
              </a:rPr>
              <a:t>المكان</a:t>
            </a:r>
            <a:r>
              <a:rPr lang="en-US" sz="1600">
                <a:solidFill>
                  <a:schemeClr val="tx1">
                    <a:lumMod val="85000"/>
                    <a:lumOff val="15000"/>
                  </a:schemeClr>
                </a:solidFill>
              </a:rPr>
              <a:t> </a:t>
            </a:r>
            <a:r>
              <a:rPr lang="en-US" sz="1600" err="1">
                <a:solidFill>
                  <a:schemeClr val="tx1">
                    <a:lumMod val="85000"/>
                    <a:lumOff val="15000"/>
                  </a:schemeClr>
                </a:solidFill>
              </a:rPr>
              <a:t>سياخدك</a:t>
            </a:r>
            <a:r>
              <a:rPr lang="en-US" sz="1600">
                <a:solidFill>
                  <a:schemeClr val="tx1">
                    <a:lumMod val="85000"/>
                    <a:lumOff val="15000"/>
                  </a:schemeClr>
                </a:solidFill>
              </a:rPr>
              <a:t> </a:t>
            </a:r>
            <a:r>
              <a:rPr lang="en-US" sz="1600" err="1">
                <a:solidFill>
                  <a:schemeClr val="tx1">
                    <a:lumMod val="85000"/>
                    <a:lumOff val="15000"/>
                  </a:schemeClr>
                </a:solidFill>
              </a:rPr>
              <a:t>بالطبع</a:t>
            </a:r>
            <a:r>
              <a:rPr lang="en-US" sz="1600">
                <a:solidFill>
                  <a:schemeClr val="tx1">
                    <a:lumMod val="85000"/>
                    <a:lumOff val="15000"/>
                  </a:schemeClr>
                </a:solidFill>
              </a:rPr>
              <a:t> </a:t>
            </a:r>
            <a:r>
              <a:rPr lang="en-US" sz="1600" err="1">
                <a:solidFill>
                  <a:schemeClr val="tx1">
                    <a:lumMod val="85000"/>
                    <a:lumOff val="15000"/>
                  </a:schemeClr>
                </a:solidFill>
              </a:rPr>
              <a:t>الى</a:t>
            </a:r>
            <a:r>
              <a:rPr lang="en-US" sz="1600">
                <a:solidFill>
                  <a:schemeClr val="tx1">
                    <a:lumMod val="85000"/>
                    <a:lumOff val="15000"/>
                  </a:schemeClr>
                </a:solidFill>
              </a:rPr>
              <a:t> </a:t>
            </a:r>
            <a:r>
              <a:rPr lang="en-US" sz="1600" err="1">
                <a:solidFill>
                  <a:schemeClr val="tx1">
                    <a:lumMod val="85000"/>
                    <a:lumOff val="15000"/>
                  </a:schemeClr>
                </a:solidFill>
              </a:rPr>
              <a:t>عالم</a:t>
            </a:r>
            <a:r>
              <a:rPr lang="en-US" sz="1600">
                <a:solidFill>
                  <a:schemeClr val="tx1">
                    <a:lumMod val="85000"/>
                    <a:lumOff val="15000"/>
                  </a:schemeClr>
                </a:solidFill>
              </a:rPr>
              <a:t> </a:t>
            </a:r>
            <a:r>
              <a:rPr lang="en-US" sz="1600" err="1">
                <a:solidFill>
                  <a:schemeClr val="tx1">
                    <a:lumMod val="85000"/>
                    <a:lumOff val="15000"/>
                  </a:schemeClr>
                </a:solidFill>
              </a:rPr>
              <a:t>الاساطير</a:t>
            </a:r>
            <a:r>
              <a:rPr lang="en-US" sz="1600">
                <a:solidFill>
                  <a:schemeClr val="tx1">
                    <a:lumMod val="85000"/>
                    <a:lumOff val="15000"/>
                  </a:schemeClr>
                </a:solidFill>
              </a:rPr>
              <a:t> </a:t>
            </a:r>
            <a:r>
              <a:rPr lang="en-US" sz="1600" err="1">
                <a:solidFill>
                  <a:schemeClr val="tx1">
                    <a:lumMod val="85000"/>
                    <a:lumOff val="15000"/>
                  </a:schemeClr>
                </a:solidFill>
              </a:rPr>
              <a:t>والخيال</a:t>
            </a:r>
            <a:r>
              <a:rPr lang="en-US" sz="1600">
                <a:solidFill>
                  <a:schemeClr val="tx1">
                    <a:lumMod val="85000"/>
                    <a:lumOff val="15000"/>
                  </a:schemeClr>
                </a:solidFill>
              </a:rPr>
              <a:t> </a:t>
            </a:r>
            <a:r>
              <a:rPr lang="en-US" sz="1600" err="1">
                <a:solidFill>
                  <a:schemeClr val="tx1">
                    <a:lumMod val="85000"/>
                    <a:lumOff val="15000"/>
                  </a:schemeClr>
                </a:solidFill>
              </a:rPr>
              <a:t>فلا</a:t>
            </a:r>
            <a:r>
              <a:rPr lang="en-US" sz="1600">
                <a:solidFill>
                  <a:schemeClr val="tx1">
                    <a:lumMod val="85000"/>
                    <a:lumOff val="15000"/>
                  </a:schemeClr>
                </a:solidFill>
              </a:rPr>
              <a:t> </a:t>
            </a:r>
            <a:r>
              <a:rPr lang="en-US" sz="1600" err="1">
                <a:solidFill>
                  <a:schemeClr val="tx1">
                    <a:lumMod val="85000"/>
                    <a:lumOff val="15000"/>
                  </a:schemeClr>
                </a:solidFill>
              </a:rPr>
              <a:t>تفوت</a:t>
            </a:r>
            <a:r>
              <a:rPr lang="en-US" sz="1600">
                <a:solidFill>
                  <a:schemeClr val="tx1">
                    <a:lumMod val="85000"/>
                    <a:lumOff val="15000"/>
                  </a:schemeClr>
                </a:solidFill>
              </a:rPr>
              <a:t> </a:t>
            </a:r>
            <a:r>
              <a:rPr lang="en-US" sz="1600" err="1">
                <a:solidFill>
                  <a:schemeClr val="tx1">
                    <a:lumMod val="85000"/>
                    <a:lumOff val="15000"/>
                  </a:schemeClr>
                </a:solidFill>
              </a:rPr>
              <a:t>زبارته</a:t>
            </a:r>
            <a:r>
              <a:rPr lang="en-US" sz="1600">
                <a:solidFill>
                  <a:schemeClr val="tx1">
                    <a:lumMod val="85000"/>
                    <a:lumOff val="15000"/>
                  </a:schemeClr>
                </a:solidFill>
              </a:rPr>
              <a:t> </a:t>
            </a:r>
            <a:r>
              <a:rPr lang="en-US" sz="1600" err="1">
                <a:solidFill>
                  <a:schemeClr val="tx1">
                    <a:lumMod val="85000"/>
                    <a:lumOff val="15000"/>
                  </a:schemeClr>
                </a:solidFill>
              </a:rPr>
              <a:t>ادا</a:t>
            </a:r>
            <a:r>
              <a:rPr lang="en-US" sz="1600">
                <a:solidFill>
                  <a:schemeClr val="tx1">
                    <a:lumMod val="85000"/>
                    <a:lumOff val="15000"/>
                  </a:schemeClr>
                </a:solidFill>
              </a:rPr>
              <a:t> </a:t>
            </a:r>
            <a:r>
              <a:rPr lang="en-US" sz="1600" err="1">
                <a:solidFill>
                  <a:schemeClr val="tx1">
                    <a:lumMod val="85000"/>
                    <a:lumOff val="15000"/>
                  </a:schemeClr>
                </a:solidFill>
              </a:rPr>
              <a:t>توجهت</a:t>
            </a:r>
            <a:r>
              <a:rPr lang="en-US" sz="1600">
                <a:solidFill>
                  <a:schemeClr val="tx1">
                    <a:lumMod val="85000"/>
                    <a:lumOff val="15000"/>
                  </a:schemeClr>
                </a:solidFill>
              </a:rPr>
              <a:t> </a:t>
            </a:r>
            <a:r>
              <a:rPr lang="en-US" sz="1600" err="1">
                <a:solidFill>
                  <a:schemeClr val="tx1">
                    <a:lumMod val="85000"/>
                    <a:lumOff val="15000"/>
                  </a:schemeClr>
                </a:solidFill>
              </a:rPr>
              <a:t>لزيارة</a:t>
            </a:r>
            <a:r>
              <a:rPr lang="en-US" sz="1600">
                <a:solidFill>
                  <a:schemeClr val="tx1">
                    <a:lumMod val="85000"/>
                    <a:lumOff val="15000"/>
                  </a:schemeClr>
                </a:solidFill>
              </a:rPr>
              <a:t> </a:t>
            </a:r>
            <a:r>
              <a:rPr lang="en-US" sz="1600" err="1">
                <a:solidFill>
                  <a:schemeClr val="tx1">
                    <a:lumMod val="85000"/>
                    <a:lumOff val="15000"/>
                  </a:schemeClr>
                </a:solidFill>
              </a:rPr>
              <a:t>الفيتنام</a:t>
            </a:r>
            <a:endParaRPr lang="en-US" sz="1600">
              <a:solidFill>
                <a:schemeClr val="tx1">
                  <a:lumMod val="85000"/>
                  <a:lumOff val="15000"/>
                </a:schemeClr>
              </a:solidFill>
            </a:endParaRPr>
          </a:p>
        </p:txBody>
      </p:sp>
      <p:sp>
        <p:nvSpPr>
          <p:cNvPr id="20" name="Freeform 6">
            <a:extLst>
              <a:ext uri="{FF2B5EF4-FFF2-40B4-BE49-F238E27FC236}">
                <a16:creationId xmlns:a16="http://schemas.microsoft.com/office/drawing/2014/main" id="{A101E513-AF74-4E9D-A31F-9966425072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4" name="TextBox 3">
            <a:extLst>
              <a:ext uri="{FF2B5EF4-FFF2-40B4-BE49-F238E27FC236}">
                <a16:creationId xmlns:a16="http://schemas.microsoft.com/office/drawing/2014/main" id="{36612D78-4DA0-6ABC-9FEE-D6D88C0CAF8B}"/>
              </a:ext>
            </a:extLst>
          </p:cNvPr>
          <p:cNvSpPr txBox="1"/>
          <p:nvPr/>
        </p:nvSpPr>
        <p:spPr>
          <a:xfrm>
            <a:off x="9718246" y="6657945"/>
            <a:ext cx="2473754" cy="200055"/>
          </a:xfrm>
          <a:prstGeom prst="rect">
            <a:avLst/>
          </a:prstGeom>
          <a:solidFill>
            <a:srgbClr val="000000"/>
          </a:solidFill>
        </p:spPr>
        <p:txBody>
          <a:bodyPr wrap="none">
            <a:spAutoFit/>
          </a:bodyPr>
          <a:lstStyle/>
          <a:p>
            <a:pPr algn="r">
              <a:spcAft>
                <a:spcPts val="600"/>
              </a:spcAft>
            </a:pPr>
            <a:r>
              <a:rPr lang="en-US" sz="700">
                <a:solidFill>
                  <a:srgbClr val="FFFFFF"/>
                </a:solidFill>
                <a:hlinkClick r:id="rId3">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a:extLst>
                    <a:ext uri="{A12FA001-AC4F-418D-AE19-62706E023703}">
                      <ahyp:hlinkClr xmlns:ahyp="http://schemas.microsoft.com/office/drawing/2018/hyperlinkcolor" val="tx"/>
                    </a:ext>
                  </a:extLst>
                </a:hlinkClick>
              </a:rPr>
              <a:t>CC BY</a:t>
            </a:r>
            <a:r>
              <a:rPr lang="en-US" sz="700">
                <a:solidFill>
                  <a:srgbClr val="FFFFFF"/>
                </a:solidFill>
              </a:rPr>
              <a:t>.</a:t>
            </a:r>
          </a:p>
        </p:txBody>
      </p:sp>
    </p:spTree>
    <p:extLst>
      <p:ext uri="{BB962C8B-B14F-4D97-AF65-F5344CB8AC3E}">
        <p14:creationId xmlns:p14="http://schemas.microsoft.com/office/powerpoint/2010/main" val="5693037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CA176-9C25-B266-01D7-7F4D56D77D7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B49EC067-F28E-3D94-C01A-1AF1B725D6B0}"/>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106143574"/>
      </p:ext>
    </p:extLst>
  </p:cSld>
  <p:clrMapOvr>
    <a:masterClrMapping/>
  </p:clrMapOvr>
</p:sld>
</file>

<file path=ppt/theme/theme1.xml><?xml version="1.0" encoding="utf-8"?>
<a:theme xmlns:a="http://schemas.openxmlformats.org/drawingml/2006/main" name="HeadlinesVTI">
  <a:themeElements>
    <a:clrScheme name="Headlines">
      <a:dk1>
        <a:sysClr val="windowText" lastClr="000000"/>
      </a:dk1>
      <a:lt1>
        <a:sysClr val="window" lastClr="FFFFFF"/>
      </a:lt1>
      <a:dk2>
        <a:srgbClr val="232C41"/>
      </a:dk2>
      <a:lt2>
        <a:srgbClr val="F6F4EF"/>
      </a:lt2>
      <a:accent1>
        <a:srgbClr val="439EB7"/>
      </a:accent1>
      <a:accent2>
        <a:srgbClr val="E20E65"/>
      </a:accent2>
      <a:accent3>
        <a:srgbClr val="F59324"/>
      </a:accent3>
      <a:accent4>
        <a:srgbClr val="5046B9"/>
      </a:accent4>
      <a:accent5>
        <a:srgbClr val="5CB678"/>
      </a:accent5>
      <a:accent6>
        <a:srgbClr val="9717F7"/>
      </a:accent6>
      <a:hlink>
        <a:srgbClr val="E80095"/>
      </a:hlink>
      <a:folHlink>
        <a:srgbClr val="808080"/>
      </a:folHlink>
    </a:clrScheme>
    <a:fontScheme name="Custom 211">
      <a:majorFont>
        <a:latin typeface="Sitka Banner"/>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8000"/>
            <a:satMod val="170000"/>
          </a:schemeClr>
        </a:solidFill>
        <a:gradFill rotWithShape="1">
          <a:gsLst>
            <a:gs pos="0">
              <a:schemeClr val="phClr">
                <a:tint val="93000"/>
                <a:satMod val="16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VTI" id="{66EB4A02-0C0F-47F1-9F48-4E6882B9F967}" vid="{F3552358-4452-4FDA-9568-4F5DA32F7A60}"/>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HeadlinesVTI</vt:lpstr>
      <vt:lpstr>كهف سون دونج في الفيتنام</vt:lpstr>
      <vt:lpstr>تم اكتشاف هدا الكهف عام1991 ولكنه بدا يلفت انتباه السياح مؤخرا كونه اكبر كهف في العالم فمساحته تبلغ80 متر مربع ويتخلله نهر وشلال ماء كما يتواجد بداخله بعض النباتات النادرة والحيوانات وكدلك الصخور المتكلسة والجواهر</vt:lpstr>
      <vt:lpstr>يعد كهف سون دونج واحدا من ابز العجائب الطبيعية في العالم التي اكتشفت بمحض الصدفة ويقع في حديقة فونج نها كوبانغ الوطنبة داخل مقاطعة  كوانغ فب الفيتنام بالقرب من الحدود مع لاوس ويبلغ عمرها عدة قرون</vt:lpstr>
      <vt:lpstr>للكهوف اهميةكبيرة نطرا لاستقطابها اعداد كبيرة من السياح المهتمين بالطبيعةوكدلك لتجربة السباحة ليلا</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cp:revision>
  <dcterms:created xsi:type="dcterms:W3CDTF">2023-05-21T10:52:01Z</dcterms:created>
  <dcterms:modified xsi:type="dcterms:W3CDTF">2023-05-29T17:22:43Z</dcterms:modified>
</cp:coreProperties>
</file>