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0BF01-3618-40B6-A414-4DF2C79D16D7}" v="2" dt="2023-05-29T17:23:0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fld id="{0DCFB061-4267-4D9F-8017-6F550D3068DF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3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8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pencils and books">
            <a:extLst>
              <a:ext uri="{FF2B5EF4-FFF2-40B4-BE49-F238E27FC236}">
                <a16:creationId xmlns:a16="http://schemas.microsoft.com/office/drawing/2014/main" id="{500EE4D4-80A2-2E11-1CCC-E96B6C51E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2" b="8022"/>
          <a:stretch/>
        </p:blipFill>
        <p:spPr>
          <a:xfrm>
            <a:off x="132522" y="15511"/>
            <a:ext cx="12215231" cy="6858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576977D-A888-7291-2E08-44C5240A26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309349" y="3429000"/>
            <a:ext cx="7501651" cy="109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anose="020B0604020202020204" pitchFamily="34" charset="0"/>
              </a:rPr>
              <a:t>برج ايفل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0D1AF-D109-3479-3DCD-57D87B376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ar-JO">
                <a:solidFill>
                  <a:srgbClr val="FFFFFF"/>
                </a:solidFill>
              </a:rPr>
              <a:t>فادي                           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C7C82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E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3E1E8C2-3EE6-552A-BAC7-7EA8E4F45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4128" y="585216"/>
            <a:ext cx="6007027" cy="14996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anose="020B0604020202020204" pitchFamily="34" charset="0"/>
              </a:rPr>
              <a:t>ما هو برج </a:t>
            </a:r>
            <a:r>
              <a:rPr kumimoji="0" lang="ar-JO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anose="020B0604020202020204" pitchFamily="34" charset="0"/>
              </a:rPr>
              <a:t>ايفل؟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03DE3C57-1E2A-75A3-FBCB-3CC20506FF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8" y="2286000"/>
            <a:ext cx="6007027" cy="40233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SA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anose="020B0604020202020204" pitchFamily="34" charset="0"/>
              </a:rPr>
              <a:t>هو برج شبكي من الحديد المطاوع على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anose="020B0604020202020204" pitchFamily="34" charset="0"/>
              </a:rPr>
              <a:t> Champ de Mars </a:t>
            </a:r>
            <a:r>
              <a:rPr kumimoji="0" lang="ar-SA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anose="020B0604020202020204" pitchFamily="34" charset="0"/>
              </a:rPr>
              <a:t>في باريس ، فرنسا. سمي على اسم المهندس غوستاف إيفل ، الذي قامت شركته بتصميم وبناء البرج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0" descr="مشهد كوكب الأرض من الفضاء">
            <a:extLst>
              <a:ext uri="{FF2B5EF4-FFF2-40B4-BE49-F238E27FC236}">
                <a16:creationId xmlns:a16="http://schemas.microsoft.com/office/drawing/2014/main" id="{FC048ABA-CA9A-FBAB-58B5-C26778429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1" r="27294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8E29C-9A84-D333-B55D-4C10E200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>
                <a:solidFill>
                  <a:srgbClr val="FFFFFF"/>
                </a:solidFill>
              </a:rPr>
              <a:t>ما هي  الأفلام  هناك؟؟؟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E6FD9A3-6642-ADD8-A59E-8706A79319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13224" y="4297556"/>
            <a:ext cx="6353968" cy="1433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هناك الكثير من الأفلام التي تم تصويرها في برج إيفل مثل حب إيفل المفقود في فرنسا وأكثر من ذلك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3AB33-D7E7-3CAA-E001-3FB779CA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4C36FD-797A-7E81-EB4C-B5AAE6B2F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VIDEO-2023-05-29-20-16-49">
            <a:hlinkClick r:id="" action="ppaction://media"/>
            <a:extLst>
              <a:ext uri="{FF2B5EF4-FFF2-40B4-BE49-F238E27FC236}">
                <a16:creationId xmlns:a16="http://schemas.microsoft.com/office/drawing/2014/main" id="{45019006-202B-B8B2-7326-7CF4AEF839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0055" y="640080"/>
            <a:ext cx="306781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61</Words>
  <Application>Microsoft Office PowerPoint</Application>
  <PresentationFormat>Widescreen</PresentationFormat>
  <Paragraphs>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inherit</vt:lpstr>
      <vt:lpstr>Tw Cen MT</vt:lpstr>
      <vt:lpstr>Tw Cen MT Condensed</vt:lpstr>
      <vt:lpstr>Wingdings 3</vt:lpstr>
      <vt:lpstr>Integral</vt:lpstr>
      <vt:lpstr>برج ايفل </vt:lpstr>
      <vt:lpstr>ما هو برج ايفل؟ </vt:lpstr>
      <vt:lpstr>ما هي  الأفلام  هناك؟؟؟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برج ايفل </dc:title>
  <dc:creator>mohammad Qasem</dc:creator>
  <cp:lastModifiedBy>mohammad Qasem</cp:lastModifiedBy>
  <cp:revision>2</cp:revision>
  <dcterms:created xsi:type="dcterms:W3CDTF">2023-05-29T15:27:31Z</dcterms:created>
  <dcterms:modified xsi:type="dcterms:W3CDTF">2023-05-29T17:25:18Z</dcterms:modified>
</cp:coreProperties>
</file>