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6925D8-7CF8-41A3-94B0-E4D136FA40D0}" v="1" dt="2023-05-29T17:10:57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5"/>
  </p:normalViewPr>
  <p:slideViewPr>
    <p:cSldViewPr snapToGrid="0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3FE0-48EE-764D-8724-127299B905F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36C-46FC-4E40-8111-00E8DE4E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68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3FE0-48EE-764D-8724-127299B905F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36C-46FC-4E40-8111-00E8DE4E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8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3FE0-48EE-764D-8724-127299B905F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36C-46FC-4E40-8111-00E8DE4E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3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3FE0-48EE-764D-8724-127299B905F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36C-46FC-4E40-8111-00E8DE4E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0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3FE0-48EE-764D-8724-127299B905F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36C-46FC-4E40-8111-00E8DE4E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87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3FE0-48EE-764D-8724-127299B905F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36C-46FC-4E40-8111-00E8DE4E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5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3FE0-48EE-764D-8724-127299B905F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36C-46FC-4E40-8111-00E8DE4EAE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6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3FE0-48EE-764D-8724-127299B905F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36C-46FC-4E40-8111-00E8DE4E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3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3FE0-48EE-764D-8724-127299B905F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36C-46FC-4E40-8111-00E8DE4E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3FE0-48EE-764D-8724-127299B905F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36C-46FC-4E40-8111-00E8DE4E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1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C023FE0-48EE-764D-8724-127299B905F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36C-46FC-4E40-8111-00E8DE4E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0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C023FE0-48EE-764D-8724-127299B905F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862C36C-46FC-4E40-8111-00E8DE4E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9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1BDD1-5C24-0DC3-8993-4D9B531F36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br>
              <a:rPr lang="ar-SA" dirty="0"/>
            </a:br>
            <a:br>
              <a:rPr lang="ar-SA" dirty="0"/>
            </a:br>
            <a:br>
              <a:rPr lang="ar-SA" dirty="0"/>
            </a:br>
            <a:r>
              <a:rPr lang="ar-SA" dirty="0"/>
              <a:t>مدينة فتحية التركية</a:t>
            </a:r>
            <a:br>
              <a:rPr lang="ar-SA" dirty="0"/>
            </a:br>
            <a:br>
              <a:rPr lang="ar-SA" dirty="0"/>
            </a:br>
            <a:br>
              <a:rPr lang="ar-SA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2BC3A-1CC8-5C62-42E5-6FD6328B0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7539" y="4152847"/>
            <a:ext cx="6801612" cy="1239894"/>
          </a:xfrm>
        </p:spPr>
        <p:txBody>
          <a:bodyPr/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dirty="0"/>
              <a:t>حمزة </a:t>
            </a:r>
            <a:r>
              <a:rPr lang="ar-SA" dirty="0" err="1"/>
              <a:t>العبداللات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0DB22-5A51-EA14-597E-52BCE8E608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3" r="14475" b="1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6E6C9-DDB5-D73A-E233-3BAFC5B7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defTabSz="914400" rtl="1" eaLnBrk="1" latinLnBrk="0" hangingPunct="1">
              <a:spcBef>
                <a:spcPct val="0"/>
              </a:spcBef>
              <a:buNone/>
            </a:pPr>
            <a:r>
              <a:rPr lang="ar-SA">
                <a:solidFill>
                  <a:schemeClr val="bg1"/>
                </a:solidFill>
              </a:rPr>
              <a:t>نبذة عن تاريخ فتحية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8C5CC-4328-D573-CDDC-AB468A113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228600" indent="-22860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>
                <a:solidFill>
                  <a:schemeClr val="bg1"/>
                </a:solidFill>
              </a:rPr>
              <a:t>مدينة تركية ساحرة تقع على شواطئ البحر الأبيض المتوسط.</a:t>
            </a:r>
          </a:p>
          <a:p>
            <a:pPr marL="228600" indent="-22860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>
                <a:solidFill>
                  <a:schemeClr val="bg1"/>
                </a:solidFill>
              </a:rPr>
              <a:t>كانت في السابق مدينة يونانية اسمها ماكري، ثم تم عمل اتفاقية تبادل سكاني بين اليونان و تركيا و أصبح اسمها فتحية.</a:t>
            </a:r>
          </a:p>
          <a:p>
            <a:pPr marL="228600" indent="-22860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>
                <a:solidFill>
                  <a:schemeClr val="bg1"/>
                </a:solidFill>
              </a:rPr>
              <a:t>شهدت المدينة العديد من الزلازل عبر السنين ، ثم تم إعادة بناء المدينة و الآن لديها ميناء حديث. </a:t>
            </a:r>
          </a:p>
          <a:p>
            <a:pPr marL="228600" indent="-22860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>
                <a:solidFill>
                  <a:schemeClr val="bg1"/>
                </a:solidFill>
              </a:rPr>
              <a:t>تم تسميتها بذلك الاسم على شرف الشهيد فتحي بك. </a:t>
            </a:r>
          </a:p>
        </p:txBody>
      </p:sp>
      <p:sp>
        <p:nvSpPr>
          <p:cNvPr id="5" name="AutoShape 2" descr="السياحة في فتحية وأهم الأماكن فيها - معلومات مفصلة | سفرك السياحية">
            <a:extLst>
              <a:ext uri="{FF2B5EF4-FFF2-40B4-BE49-F238E27FC236}">
                <a16:creationId xmlns:a16="http://schemas.microsoft.com/office/drawing/2014/main" id="{2DE86761-72CE-DF4E-B88E-5425DB7A52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السياحة في فتحية وأهم الأماكن فيها - معلومات مفصلة | سفرك السياحية">
            <a:extLst>
              <a:ext uri="{FF2B5EF4-FFF2-40B4-BE49-F238E27FC236}">
                <a16:creationId xmlns:a16="http://schemas.microsoft.com/office/drawing/2014/main" id="{DD48311A-6027-5563-9355-645544BA19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السياحة في فتحية وأهم الأماكن فيها - معلومات مفصلة | سفرك السياحية">
            <a:extLst>
              <a:ext uri="{FF2B5EF4-FFF2-40B4-BE49-F238E27FC236}">
                <a16:creationId xmlns:a16="http://schemas.microsoft.com/office/drawing/2014/main" id="{41F18B36-5F3A-E38C-83F0-9A8514E80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F1FBCE-C6DB-739B-ED6C-EEBCB52F9C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76BE9B-709A-008E-57D9-2CAEEFDD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ar-SA">
                <a:solidFill>
                  <a:schemeClr val="tx1"/>
                </a:solidFill>
              </a:rPr>
              <a:t>نبذة عن جغرافية فتحية وأهم المعالم السياحية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1F8D7-6A26-1C4B-6030-413C6BFA0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 marL="228600" indent="-22860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تعد فتحية واحدة من مدن الجمهورية التركية الواقعة جغرافياً في منطقة بحر ايجة. </a:t>
            </a:r>
            <a:endParaRPr lang="ar-SA"/>
          </a:p>
          <a:p>
            <a:pPr marL="228600" indent="-22860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تسمى مالديف تركيا نظراً لجمال و نقاء مياه شواطئها .</a:t>
            </a:r>
            <a:endParaRPr lang="ar-SA"/>
          </a:p>
          <a:p>
            <a:pPr marL="228600" indent="-22860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من أهم معالمها المسرح </a:t>
            </a:r>
            <a:r>
              <a:rPr lang="ar-SA" dirty="0" err="1"/>
              <a:t>الهيليني</a:t>
            </a:r>
            <a:r>
              <a:rPr lang="ar-SA" dirty="0"/>
              <a:t> الذي يقع على الرصيف الرئيسي للمدينة، شاطئ </a:t>
            </a:r>
            <a:r>
              <a:rPr lang="ar-SA" dirty="0" err="1"/>
              <a:t>أولودينيز</a:t>
            </a:r>
            <a:r>
              <a:rPr lang="ar-SA" dirty="0"/>
              <a:t> الأكثر شهرة في الرياضات المائية مثل الغطس و القفز المظلي و السباحة، قرية </a:t>
            </a:r>
            <a:r>
              <a:rPr lang="ar-SA" dirty="0" err="1"/>
              <a:t>داليان</a:t>
            </a:r>
            <a:r>
              <a:rPr lang="ar-SA" dirty="0"/>
              <a:t>، الجزر المسطحة ، خليج حمامات كليوبترا و غيرها الكثير.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33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  <p:sndAc>
      <p:stSnd>
        <p:snd r:embed="rId2" name="cashreg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FD0F5-EC28-922F-9475-69E4F80F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4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ar-SA" dirty="0"/>
              <a:t>أهمية المدينة الاقتصادية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B5A2F-89C6-E17C-038B-A97AB0968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477" y="2858703"/>
            <a:ext cx="5285791" cy="3042547"/>
          </a:xfrm>
        </p:spPr>
        <p:txBody>
          <a:bodyPr>
            <a:normAutofit/>
          </a:bodyPr>
          <a:lstStyle/>
          <a:p>
            <a:pPr marL="228600" indent="-22860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>
                <a:solidFill>
                  <a:srgbClr val="FFFFFF"/>
                </a:solidFill>
              </a:rPr>
              <a:t>تعتبر فتحية مهمة اقتصادياً لأنها تجذب أعداداً كبيرة من السياح من حول العالم و تعد من مصادر الدخل السياحي في تركيا.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5ED31-161C-A406-B5A4-6AA0D42DFF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2" r="-3" b="-3"/>
          <a:stretch/>
        </p:blipFill>
        <p:spPr>
          <a:xfrm>
            <a:off x="6876939" y="-2"/>
            <a:ext cx="5315061" cy="3429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E76867-63E8-C8B4-0710-0716EE78BC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25" r="3" b="3"/>
          <a:stretch/>
        </p:blipFill>
        <p:spPr>
          <a:xfrm>
            <a:off x="6876939" y="3429001"/>
            <a:ext cx="53150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7740"/>
      </p:ext>
    </p:extLst>
  </p:cSld>
  <p:clrMapOvr>
    <a:masterClrMapping/>
  </p:clrMapOvr>
  <p:transition spd="slow">
    <p:push dir="u"/>
    <p:sndAc>
      <p:stSnd>
        <p:snd r:embed="rId2" name="coin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7DD87-F2CA-6B82-16B7-C843EED3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‏</a:t>
            </a:r>
            <a:r>
              <a:rPr lang="en-US" dirty="0" err="1"/>
              <a:t>شكرا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BFBD5-515F-EE7C-6F6F-5F69396CE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850" y="5370358"/>
            <a:ext cx="7729728" cy="3101983"/>
          </a:xfrm>
        </p:spPr>
        <p:txBody>
          <a:bodyPr/>
          <a:lstStyle/>
          <a:p>
            <a:pPr marL="228600" indent="-22860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‏</a:t>
            </a:r>
            <a:r>
              <a:rPr lang="en-US" sz="5400" dirty="0" err="1"/>
              <a:t>أسئلة</a:t>
            </a:r>
            <a:r>
              <a:rPr lang="ar-SA" sz="5400" dirty="0"/>
              <a:t>؟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5237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bomb.wav"/>
          </p:stSnd>
        </p:sndAc>
      </p:transition>
    </mc:Choice>
    <mc:Fallback xmlns="">
      <p:transition spd="slow">
        <p:checker/>
        <p:sndAc>
          <p:stSnd>
            <p:snd r:embed="rId3" name="bomb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{05F66548-C68C-F94B-B36E-CDCF73D0983A}tf10001120</Template>
  <TotalTime>64</TotalTime>
  <Words>178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Parcel</vt:lpstr>
      <vt:lpstr>   مدينة فتحية التركية   </vt:lpstr>
      <vt:lpstr>نبذة عن تاريخ فتحية</vt:lpstr>
      <vt:lpstr>نبذة عن جغرافية فتحية وأهم المعالم السياحية</vt:lpstr>
      <vt:lpstr>أهمية المدينة الاقتصادية</vt:lpstr>
      <vt:lpstr>‏شكرا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مدينة فتحية التركية   </dc:title>
  <dc:creator>kareem abdallat</dc:creator>
  <cp:lastModifiedBy>kareem abdallat</cp:lastModifiedBy>
  <cp:revision>6</cp:revision>
  <dcterms:created xsi:type="dcterms:W3CDTF">2023-05-29T14:42:52Z</dcterms:created>
  <dcterms:modified xsi:type="dcterms:W3CDTF">2023-05-29T17:14:13Z</dcterms:modified>
</cp:coreProperties>
</file>