
<file path=[Content_Types].xml><?xml version="1.0" encoding="utf-8"?>
<Types xmlns="http://schemas.openxmlformats.org/package/2006/content-types">
  <Default Extension="jpeg" ContentType="image/jpeg"/>
  <Default Extension="jp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1480B-2760-0FF2-2EAE-EEDDAB2F21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C3ED11-2DE6-5226-C61E-7F2AC1A6D9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D84B20-AF9B-4208-FFD8-EE389B2987BA}"/>
              </a:ext>
            </a:extLst>
          </p:cNvPr>
          <p:cNvSpPr>
            <a:spLocks noGrp="1"/>
          </p:cNvSpPr>
          <p:nvPr>
            <p:ph type="dt" sz="half" idx="10"/>
          </p:nvPr>
        </p:nvSpPr>
        <p:spPr/>
        <p:txBody>
          <a:bodyPr/>
          <a:lstStyle/>
          <a:p>
            <a:fld id="{5F19A733-947D-45FD-8334-4C707C3DCEA0}" type="datetimeFigureOut">
              <a:rPr lang="en-US" smtClean="0"/>
              <a:t>5/29/2023</a:t>
            </a:fld>
            <a:endParaRPr lang="en-US"/>
          </a:p>
        </p:txBody>
      </p:sp>
      <p:sp>
        <p:nvSpPr>
          <p:cNvPr id="5" name="Footer Placeholder 4">
            <a:extLst>
              <a:ext uri="{FF2B5EF4-FFF2-40B4-BE49-F238E27FC236}">
                <a16:creationId xmlns:a16="http://schemas.microsoft.com/office/drawing/2014/main" id="{AC891A8D-5D71-80C3-8FD8-8477678D3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71CBC1-9935-9FB2-CC0B-094A07AD1AA1}"/>
              </a:ext>
            </a:extLst>
          </p:cNvPr>
          <p:cNvSpPr>
            <a:spLocks noGrp="1"/>
          </p:cNvSpPr>
          <p:nvPr>
            <p:ph type="sldNum" sz="quarter" idx="12"/>
          </p:nvPr>
        </p:nvSpPr>
        <p:spPr/>
        <p:txBody>
          <a:bodyPr/>
          <a:lstStyle/>
          <a:p>
            <a:fld id="{DCB7771E-F65A-4453-93AC-7555DBCF7056}" type="slidenum">
              <a:rPr lang="en-US" smtClean="0"/>
              <a:t>‹#›</a:t>
            </a:fld>
            <a:endParaRPr lang="en-US"/>
          </a:p>
        </p:txBody>
      </p:sp>
    </p:spTree>
    <p:extLst>
      <p:ext uri="{BB962C8B-B14F-4D97-AF65-F5344CB8AC3E}">
        <p14:creationId xmlns:p14="http://schemas.microsoft.com/office/powerpoint/2010/main" val="4081499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FDE95-F417-6CBC-6304-DE922C1C88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80AB23-7B9F-A4B6-AD71-641353BBA4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D89EC2-FCF8-00B9-ACFB-354557180FE8}"/>
              </a:ext>
            </a:extLst>
          </p:cNvPr>
          <p:cNvSpPr>
            <a:spLocks noGrp="1"/>
          </p:cNvSpPr>
          <p:nvPr>
            <p:ph type="dt" sz="half" idx="10"/>
          </p:nvPr>
        </p:nvSpPr>
        <p:spPr/>
        <p:txBody>
          <a:bodyPr/>
          <a:lstStyle/>
          <a:p>
            <a:fld id="{5F19A733-947D-45FD-8334-4C707C3DCEA0}" type="datetimeFigureOut">
              <a:rPr lang="en-US" smtClean="0"/>
              <a:t>5/29/2023</a:t>
            </a:fld>
            <a:endParaRPr lang="en-US"/>
          </a:p>
        </p:txBody>
      </p:sp>
      <p:sp>
        <p:nvSpPr>
          <p:cNvPr id="5" name="Footer Placeholder 4">
            <a:extLst>
              <a:ext uri="{FF2B5EF4-FFF2-40B4-BE49-F238E27FC236}">
                <a16:creationId xmlns:a16="http://schemas.microsoft.com/office/drawing/2014/main" id="{529A72DB-3838-48C1-FC1B-388086E07A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D87872-2AFD-41B9-190D-31620690C7D1}"/>
              </a:ext>
            </a:extLst>
          </p:cNvPr>
          <p:cNvSpPr>
            <a:spLocks noGrp="1"/>
          </p:cNvSpPr>
          <p:nvPr>
            <p:ph type="sldNum" sz="quarter" idx="12"/>
          </p:nvPr>
        </p:nvSpPr>
        <p:spPr/>
        <p:txBody>
          <a:bodyPr/>
          <a:lstStyle/>
          <a:p>
            <a:fld id="{DCB7771E-F65A-4453-93AC-7555DBCF7056}" type="slidenum">
              <a:rPr lang="en-US" smtClean="0"/>
              <a:t>‹#›</a:t>
            </a:fld>
            <a:endParaRPr lang="en-US"/>
          </a:p>
        </p:txBody>
      </p:sp>
    </p:spTree>
    <p:extLst>
      <p:ext uri="{BB962C8B-B14F-4D97-AF65-F5344CB8AC3E}">
        <p14:creationId xmlns:p14="http://schemas.microsoft.com/office/powerpoint/2010/main" val="679907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ECB817-7426-7D78-88B9-E94F323662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DF9AFA-282C-2312-B118-BB4FAD14F7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3792C4-6D76-D63A-43A6-74A5F4838A4B}"/>
              </a:ext>
            </a:extLst>
          </p:cNvPr>
          <p:cNvSpPr>
            <a:spLocks noGrp="1"/>
          </p:cNvSpPr>
          <p:nvPr>
            <p:ph type="dt" sz="half" idx="10"/>
          </p:nvPr>
        </p:nvSpPr>
        <p:spPr/>
        <p:txBody>
          <a:bodyPr/>
          <a:lstStyle/>
          <a:p>
            <a:fld id="{5F19A733-947D-45FD-8334-4C707C3DCEA0}" type="datetimeFigureOut">
              <a:rPr lang="en-US" smtClean="0"/>
              <a:t>5/29/2023</a:t>
            </a:fld>
            <a:endParaRPr lang="en-US"/>
          </a:p>
        </p:txBody>
      </p:sp>
      <p:sp>
        <p:nvSpPr>
          <p:cNvPr id="5" name="Footer Placeholder 4">
            <a:extLst>
              <a:ext uri="{FF2B5EF4-FFF2-40B4-BE49-F238E27FC236}">
                <a16:creationId xmlns:a16="http://schemas.microsoft.com/office/drawing/2014/main" id="{0916070C-99BD-1933-598D-5D483E32EB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D55B4F-D744-46D6-0006-35C13CF11938}"/>
              </a:ext>
            </a:extLst>
          </p:cNvPr>
          <p:cNvSpPr>
            <a:spLocks noGrp="1"/>
          </p:cNvSpPr>
          <p:nvPr>
            <p:ph type="sldNum" sz="quarter" idx="12"/>
          </p:nvPr>
        </p:nvSpPr>
        <p:spPr/>
        <p:txBody>
          <a:bodyPr/>
          <a:lstStyle/>
          <a:p>
            <a:fld id="{DCB7771E-F65A-4453-93AC-7555DBCF7056}" type="slidenum">
              <a:rPr lang="en-US" smtClean="0"/>
              <a:t>‹#›</a:t>
            </a:fld>
            <a:endParaRPr lang="en-US"/>
          </a:p>
        </p:txBody>
      </p:sp>
    </p:spTree>
    <p:extLst>
      <p:ext uri="{BB962C8B-B14F-4D97-AF65-F5344CB8AC3E}">
        <p14:creationId xmlns:p14="http://schemas.microsoft.com/office/powerpoint/2010/main" val="708469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A55C7-AE43-529F-A027-C297E7751E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0AE399-CFF6-3906-5594-FCC608DDAA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6C7F9B-CC3E-3BC4-073F-5FBFD5A4D13A}"/>
              </a:ext>
            </a:extLst>
          </p:cNvPr>
          <p:cNvSpPr>
            <a:spLocks noGrp="1"/>
          </p:cNvSpPr>
          <p:nvPr>
            <p:ph type="dt" sz="half" idx="10"/>
          </p:nvPr>
        </p:nvSpPr>
        <p:spPr/>
        <p:txBody>
          <a:bodyPr/>
          <a:lstStyle/>
          <a:p>
            <a:fld id="{5F19A733-947D-45FD-8334-4C707C3DCEA0}" type="datetimeFigureOut">
              <a:rPr lang="en-US" smtClean="0"/>
              <a:t>5/29/2023</a:t>
            </a:fld>
            <a:endParaRPr lang="en-US"/>
          </a:p>
        </p:txBody>
      </p:sp>
      <p:sp>
        <p:nvSpPr>
          <p:cNvPr id="5" name="Footer Placeholder 4">
            <a:extLst>
              <a:ext uri="{FF2B5EF4-FFF2-40B4-BE49-F238E27FC236}">
                <a16:creationId xmlns:a16="http://schemas.microsoft.com/office/drawing/2014/main" id="{35AC915A-85DF-C0E8-338B-BC321E7151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CBB75B-5C15-7A36-736B-7B3D9F03BB46}"/>
              </a:ext>
            </a:extLst>
          </p:cNvPr>
          <p:cNvSpPr>
            <a:spLocks noGrp="1"/>
          </p:cNvSpPr>
          <p:nvPr>
            <p:ph type="sldNum" sz="quarter" idx="12"/>
          </p:nvPr>
        </p:nvSpPr>
        <p:spPr/>
        <p:txBody>
          <a:bodyPr/>
          <a:lstStyle/>
          <a:p>
            <a:fld id="{DCB7771E-F65A-4453-93AC-7555DBCF7056}" type="slidenum">
              <a:rPr lang="en-US" smtClean="0"/>
              <a:t>‹#›</a:t>
            </a:fld>
            <a:endParaRPr lang="en-US"/>
          </a:p>
        </p:txBody>
      </p:sp>
    </p:spTree>
    <p:extLst>
      <p:ext uri="{BB962C8B-B14F-4D97-AF65-F5344CB8AC3E}">
        <p14:creationId xmlns:p14="http://schemas.microsoft.com/office/powerpoint/2010/main" val="2884554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A5490-6655-847B-144B-778E21BDF6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06140C-0E59-43D5-349E-C834627676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A16E77-BAA4-920C-AEE2-68CF35338A74}"/>
              </a:ext>
            </a:extLst>
          </p:cNvPr>
          <p:cNvSpPr>
            <a:spLocks noGrp="1"/>
          </p:cNvSpPr>
          <p:nvPr>
            <p:ph type="dt" sz="half" idx="10"/>
          </p:nvPr>
        </p:nvSpPr>
        <p:spPr/>
        <p:txBody>
          <a:bodyPr/>
          <a:lstStyle/>
          <a:p>
            <a:fld id="{5F19A733-947D-45FD-8334-4C707C3DCEA0}" type="datetimeFigureOut">
              <a:rPr lang="en-US" smtClean="0"/>
              <a:t>5/29/2023</a:t>
            </a:fld>
            <a:endParaRPr lang="en-US"/>
          </a:p>
        </p:txBody>
      </p:sp>
      <p:sp>
        <p:nvSpPr>
          <p:cNvPr id="5" name="Footer Placeholder 4">
            <a:extLst>
              <a:ext uri="{FF2B5EF4-FFF2-40B4-BE49-F238E27FC236}">
                <a16:creationId xmlns:a16="http://schemas.microsoft.com/office/drawing/2014/main" id="{88FB0A33-D38C-6A49-4A83-68FC5A0A06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C16039-5F8D-20B4-E61A-11F7204C5D1E}"/>
              </a:ext>
            </a:extLst>
          </p:cNvPr>
          <p:cNvSpPr>
            <a:spLocks noGrp="1"/>
          </p:cNvSpPr>
          <p:nvPr>
            <p:ph type="sldNum" sz="quarter" idx="12"/>
          </p:nvPr>
        </p:nvSpPr>
        <p:spPr/>
        <p:txBody>
          <a:bodyPr/>
          <a:lstStyle/>
          <a:p>
            <a:fld id="{DCB7771E-F65A-4453-93AC-7555DBCF7056}" type="slidenum">
              <a:rPr lang="en-US" smtClean="0"/>
              <a:t>‹#›</a:t>
            </a:fld>
            <a:endParaRPr lang="en-US"/>
          </a:p>
        </p:txBody>
      </p:sp>
    </p:spTree>
    <p:extLst>
      <p:ext uri="{BB962C8B-B14F-4D97-AF65-F5344CB8AC3E}">
        <p14:creationId xmlns:p14="http://schemas.microsoft.com/office/powerpoint/2010/main" val="1702981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6EB8C-56D8-94AF-D91F-2B562B01C2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6DEB66-D428-F400-927E-F000120BA3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863C4B-297A-A9EE-1404-856B692840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773291-D1ED-7643-9476-9C45E12C8187}"/>
              </a:ext>
            </a:extLst>
          </p:cNvPr>
          <p:cNvSpPr>
            <a:spLocks noGrp="1"/>
          </p:cNvSpPr>
          <p:nvPr>
            <p:ph type="dt" sz="half" idx="10"/>
          </p:nvPr>
        </p:nvSpPr>
        <p:spPr/>
        <p:txBody>
          <a:bodyPr/>
          <a:lstStyle/>
          <a:p>
            <a:fld id="{5F19A733-947D-45FD-8334-4C707C3DCEA0}" type="datetimeFigureOut">
              <a:rPr lang="en-US" smtClean="0"/>
              <a:t>5/29/2023</a:t>
            </a:fld>
            <a:endParaRPr lang="en-US"/>
          </a:p>
        </p:txBody>
      </p:sp>
      <p:sp>
        <p:nvSpPr>
          <p:cNvPr id="6" name="Footer Placeholder 5">
            <a:extLst>
              <a:ext uri="{FF2B5EF4-FFF2-40B4-BE49-F238E27FC236}">
                <a16:creationId xmlns:a16="http://schemas.microsoft.com/office/drawing/2014/main" id="{848A00E3-E81E-A92A-61DE-EBDE3551DA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2E1A4C-486A-66FE-035E-B2044B5E5835}"/>
              </a:ext>
            </a:extLst>
          </p:cNvPr>
          <p:cNvSpPr>
            <a:spLocks noGrp="1"/>
          </p:cNvSpPr>
          <p:nvPr>
            <p:ph type="sldNum" sz="quarter" idx="12"/>
          </p:nvPr>
        </p:nvSpPr>
        <p:spPr/>
        <p:txBody>
          <a:bodyPr/>
          <a:lstStyle/>
          <a:p>
            <a:fld id="{DCB7771E-F65A-4453-93AC-7555DBCF7056}" type="slidenum">
              <a:rPr lang="en-US" smtClean="0"/>
              <a:t>‹#›</a:t>
            </a:fld>
            <a:endParaRPr lang="en-US"/>
          </a:p>
        </p:txBody>
      </p:sp>
    </p:spTree>
    <p:extLst>
      <p:ext uri="{BB962C8B-B14F-4D97-AF65-F5344CB8AC3E}">
        <p14:creationId xmlns:p14="http://schemas.microsoft.com/office/powerpoint/2010/main" val="273414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FEA0-F916-2AA3-0B9D-DFA5CC7EA2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E591A7-B4DF-443F-AB05-37556E0BF8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512F55-A375-EA6F-5A60-568B66698B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D9FC0E-04C5-3D71-4F4A-318C784DB9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C73FC2-51BF-7069-AB7D-D068658207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907866-8D75-49B2-B3B4-44F5F9356590}"/>
              </a:ext>
            </a:extLst>
          </p:cNvPr>
          <p:cNvSpPr>
            <a:spLocks noGrp="1"/>
          </p:cNvSpPr>
          <p:nvPr>
            <p:ph type="dt" sz="half" idx="10"/>
          </p:nvPr>
        </p:nvSpPr>
        <p:spPr/>
        <p:txBody>
          <a:bodyPr/>
          <a:lstStyle/>
          <a:p>
            <a:fld id="{5F19A733-947D-45FD-8334-4C707C3DCEA0}" type="datetimeFigureOut">
              <a:rPr lang="en-US" smtClean="0"/>
              <a:t>5/29/2023</a:t>
            </a:fld>
            <a:endParaRPr lang="en-US"/>
          </a:p>
        </p:txBody>
      </p:sp>
      <p:sp>
        <p:nvSpPr>
          <p:cNvPr id="8" name="Footer Placeholder 7">
            <a:extLst>
              <a:ext uri="{FF2B5EF4-FFF2-40B4-BE49-F238E27FC236}">
                <a16:creationId xmlns:a16="http://schemas.microsoft.com/office/drawing/2014/main" id="{F2728930-8F33-3042-1579-C9C1820551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6588B0-5831-2CE2-909B-C936897FCA80}"/>
              </a:ext>
            </a:extLst>
          </p:cNvPr>
          <p:cNvSpPr>
            <a:spLocks noGrp="1"/>
          </p:cNvSpPr>
          <p:nvPr>
            <p:ph type="sldNum" sz="quarter" idx="12"/>
          </p:nvPr>
        </p:nvSpPr>
        <p:spPr/>
        <p:txBody>
          <a:bodyPr/>
          <a:lstStyle/>
          <a:p>
            <a:fld id="{DCB7771E-F65A-4453-93AC-7555DBCF7056}" type="slidenum">
              <a:rPr lang="en-US" smtClean="0"/>
              <a:t>‹#›</a:t>
            </a:fld>
            <a:endParaRPr lang="en-US"/>
          </a:p>
        </p:txBody>
      </p:sp>
    </p:spTree>
    <p:extLst>
      <p:ext uri="{BB962C8B-B14F-4D97-AF65-F5344CB8AC3E}">
        <p14:creationId xmlns:p14="http://schemas.microsoft.com/office/powerpoint/2010/main" val="360487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BE718-596B-F005-E48A-2380C5D100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C08436-F89D-623F-816E-805A97BFA55F}"/>
              </a:ext>
            </a:extLst>
          </p:cNvPr>
          <p:cNvSpPr>
            <a:spLocks noGrp="1"/>
          </p:cNvSpPr>
          <p:nvPr>
            <p:ph type="dt" sz="half" idx="10"/>
          </p:nvPr>
        </p:nvSpPr>
        <p:spPr/>
        <p:txBody>
          <a:bodyPr/>
          <a:lstStyle/>
          <a:p>
            <a:fld id="{5F19A733-947D-45FD-8334-4C707C3DCEA0}" type="datetimeFigureOut">
              <a:rPr lang="en-US" smtClean="0"/>
              <a:t>5/29/2023</a:t>
            </a:fld>
            <a:endParaRPr lang="en-US"/>
          </a:p>
        </p:txBody>
      </p:sp>
      <p:sp>
        <p:nvSpPr>
          <p:cNvPr id="4" name="Footer Placeholder 3">
            <a:extLst>
              <a:ext uri="{FF2B5EF4-FFF2-40B4-BE49-F238E27FC236}">
                <a16:creationId xmlns:a16="http://schemas.microsoft.com/office/drawing/2014/main" id="{F69381C2-E1C1-2E7A-8395-88FB02F405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26E5A0-7298-F616-FA88-73C2728ECDA9}"/>
              </a:ext>
            </a:extLst>
          </p:cNvPr>
          <p:cNvSpPr>
            <a:spLocks noGrp="1"/>
          </p:cNvSpPr>
          <p:nvPr>
            <p:ph type="sldNum" sz="quarter" idx="12"/>
          </p:nvPr>
        </p:nvSpPr>
        <p:spPr/>
        <p:txBody>
          <a:bodyPr/>
          <a:lstStyle/>
          <a:p>
            <a:fld id="{DCB7771E-F65A-4453-93AC-7555DBCF7056}" type="slidenum">
              <a:rPr lang="en-US" smtClean="0"/>
              <a:t>‹#›</a:t>
            </a:fld>
            <a:endParaRPr lang="en-US"/>
          </a:p>
        </p:txBody>
      </p:sp>
    </p:spTree>
    <p:extLst>
      <p:ext uri="{BB962C8B-B14F-4D97-AF65-F5344CB8AC3E}">
        <p14:creationId xmlns:p14="http://schemas.microsoft.com/office/powerpoint/2010/main" val="1402942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39515F-0F11-C45E-D546-5E03FD2F3920}"/>
              </a:ext>
            </a:extLst>
          </p:cNvPr>
          <p:cNvSpPr>
            <a:spLocks noGrp="1"/>
          </p:cNvSpPr>
          <p:nvPr>
            <p:ph type="dt" sz="half" idx="10"/>
          </p:nvPr>
        </p:nvSpPr>
        <p:spPr/>
        <p:txBody>
          <a:bodyPr/>
          <a:lstStyle/>
          <a:p>
            <a:fld id="{5F19A733-947D-45FD-8334-4C707C3DCEA0}" type="datetimeFigureOut">
              <a:rPr lang="en-US" smtClean="0"/>
              <a:t>5/29/2023</a:t>
            </a:fld>
            <a:endParaRPr lang="en-US"/>
          </a:p>
        </p:txBody>
      </p:sp>
      <p:sp>
        <p:nvSpPr>
          <p:cNvPr id="3" name="Footer Placeholder 2">
            <a:extLst>
              <a:ext uri="{FF2B5EF4-FFF2-40B4-BE49-F238E27FC236}">
                <a16:creationId xmlns:a16="http://schemas.microsoft.com/office/drawing/2014/main" id="{0EC5296A-07B0-B6BE-5303-6F136471DD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F5B12D-11F5-37BD-00A3-603F3BF5E349}"/>
              </a:ext>
            </a:extLst>
          </p:cNvPr>
          <p:cNvSpPr>
            <a:spLocks noGrp="1"/>
          </p:cNvSpPr>
          <p:nvPr>
            <p:ph type="sldNum" sz="quarter" idx="12"/>
          </p:nvPr>
        </p:nvSpPr>
        <p:spPr/>
        <p:txBody>
          <a:bodyPr/>
          <a:lstStyle/>
          <a:p>
            <a:fld id="{DCB7771E-F65A-4453-93AC-7555DBCF7056}" type="slidenum">
              <a:rPr lang="en-US" smtClean="0"/>
              <a:t>‹#›</a:t>
            </a:fld>
            <a:endParaRPr lang="en-US"/>
          </a:p>
        </p:txBody>
      </p:sp>
    </p:spTree>
    <p:extLst>
      <p:ext uri="{BB962C8B-B14F-4D97-AF65-F5344CB8AC3E}">
        <p14:creationId xmlns:p14="http://schemas.microsoft.com/office/powerpoint/2010/main" val="1265059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3410A-4A9A-8417-3833-8A2DBACB88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AB4E20-0EC4-3192-3C3D-6EFD8A2465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9D3CCA-6A24-A1CA-FA15-B1E2F3E132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495B01-93D5-A20D-65D6-2CCF66F61C8F}"/>
              </a:ext>
            </a:extLst>
          </p:cNvPr>
          <p:cNvSpPr>
            <a:spLocks noGrp="1"/>
          </p:cNvSpPr>
          <p:nvPr>
            <p:ph type="dt" sz="half" idx="10"/>
          </p:nvPr>
        </p:nvSpPr>
        <p:spPr/>
        <p:txBody>
          <a:bodyPr/>
          <a:lstStyle/>
          <a:p>
            <a:fld id="{5F19A733-947D-45FD-8334-4C707C3DCEA0}" type="datetimeFigureOut">
              <a:rPr lang="en-US" smtClean="0"/>
              <a:t>5/29/2023</a:t>
            </a:fld>
            <a:endParaRPr lang="en-US"/>
          </a:p>
        </p:txBody>
      </p:sp>
      <p:sp>
        <p:nvSpPr>
          <p:cNvPr id="6" name="Footer Placeholder 5">
            <a:extLst>
              <a:ext uri="{FF2B5EF4-FFF2-40B4-BE49-F238E27FC236}">
                <a16:creationId xmlns:a16="http://schemas.microsoft.com/office/drawing/2014/main" id="{79AE3555-3098-2672-FA3F-465EEC35E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8CDD08-D812-F6EE-48E0-DA920AE5DDCF}"/>
              </a:ext>
            </a:extLst>
          </p:cNvPr>
          <p:cNvSpPr>
            <a:spLocks noGrp="1"/>
          </p:cNvSpPr>
          <p:nvPr>
            <p:ph type="sldNum" sz="quarter" idx="12"/>
          </p:nvPr>
        </p:nvSpPr>
        <p:spPr/>
        <p:txBody>
          <a:bodyPr/>
          <a:lstStyle/>
          <a:p>
            <a:fld id="{DCB7771E-F65A-4453-93AC-7555DBCF7056}" type="slidenum">
              <a:rPr lang="en-US" smtClean="0"/>
              <a:t>‹#›</a:t>
            </a:fld>
            <a:endParaRPr lang="en-US"/>
          </a:p>
        </p:txBody>
      </p:sp>
    </p:spTree>
    <p:extLst>
      <p:ext uri="{BB962C8B-B14F-4D97-AF65-F5344CB8AC3E}">
        <p14:creationId xmlns:p14="http://schemas.microsoft.com/office/powerpoint/2010/main" val="1608919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A1534-9205-600D-722C-5EDD9ECDF2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724FA1-CF45-9547-6AEC-7EEB8E14B9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9CC117-8A2D-6C17-06F5-706C84A8CE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A102E0-B922-6D5B-B78A-F1678F54E063}"/>
              </a:ext>
            </a:extLst>
          </p:cNvPr>
          <p:cNvSpPr>
            <a:spLocks noGrp="1"/>
          </p:cNvSpPr>
          <p:nvPr>
            <p:ph type="dt" sz="half" idx="10"/>
          </p:nvPr>
        </p:nvSpPr>
        <p:spPr/>
        <p:txBody>
          <a:bodyPr/>
          <a:lstStyle/>
          <a:p>
            <a:fld id="{5F19A733-947D-45FD-8334-4C707C3DCEA0}" type="datetimeFigureOut">
              <a:rPr lang="en-US" smtClean="0"/>
              <a:t>5/29/2023</a:t>
            </a:fld>
            <a:endParaRPr lang="en-US"/>
          </a:p>
        </p:txBody>
      </p:sp>
      <p:sp>
        <p:nvSpPr>
          <p:cNvPr id="6" name="Footer Placeholder 5">
            <a:extLst>
              <a:ext uri="{FF2B5EF4-FFF2-40B4-BE49-F238E27FC236}">
                <a16:creationId xmlns:a16="http://schemas.microsoft.com/office/drawing/2014/main" id="{F3CEEB73-29D3-3C0A-DFFB-C710C786F4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6B1D5E-A326-E4CA-6C49-9F289EBC8D0B}"/>
              </a:ext>
            </a:extLst>
          </p:cNvPr>
          <p:cNvSpPr>
            <a:spLocks noGrp="1"/>
          </p:cNvSpPr>
          <p:nvPr>
            <p:ph type="sldNum" sz="quarter" idx="12"/>
          </p:nvPr>
        </p:nvSpPr>
        <p:spPr/>
        <p:txBody>
          <a:bodyPr/>
          <a:lstStyle/>
          <a:p>
            <a:fld id="{DCB7771E-F65A-4453-93AC-7555DBCF7056}" type="slidenum">
              <a:rPr lang="en-US" smtClean="0"/>
              <a:t>‹#›</a:t>
            </a:fld>
            <a:endParaRPr lang="en-US"/>
          </a:p>
        </p:txBody>
      </p:sp>
    </p:spTree>
    <p:extLst>
      <p:ext uri="{BB962C8B-B14F-4D97-AF65-F5344CB8AC3E}">
        <p14:creationId xmlns:p14="http://schemas.microsoft.com/office/powerpoint/2010/main" val="3939478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84CAB1-9B7B-1287-1B33-52A14CA879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8BEA44-C02E-5D19-C2A2-63D78F2098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F15EF3-1F12-35F0-84F9-EC637989CF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19A733-947D-45FD-8334-4C707C3DCEA0}" type="datetimeFigureOut">
              <a:rPr lang="en-US" smtClean="0"/>
              <a:t>5/29/2023</a:t>
            </a:fld>
            <a:endParaRPr lang="en-US"/>
          </a:p>
        </p:txBody>
      </p:sp>
      <p:sp>
        <p:nvSpPr>
          <p:cNvPr id="5" name="Footer Placeholder 4">
            <a:extLst>
              <a:ext uri="{FF2B5EF4-FFF2-40B4-BE49-F238E27FC236}">
                <a16:creationId xmlns:a16="http://schemas.microsoft.com/office/drawing/2014/main" id="{7A658039-9E43-F0EF-AE44-EE86195C4D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EA2C69-77E7-80D4-CF8B-208C62F4FA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7771E-F65A-4453-93AC-7555DBCF7056}" type="slidenum">
              <a:rPr lang="en-US" smtClean="0"/>
              <a:t>‹#›</a:t>
            </a:fld>
            <a:endParaRPr lang="en-US"/>
          </a:p>
        </p:txBody>
      </p:sp>
    </p:spTree>
    <p:extLst>
      <p:ext uri="{BB962C8B-B14F-4D97-AF65-F5344CB8AC3E}">
        <p14:creationId xmlns:p14="http://schemas.microsoft.com/office/powerpoint/2010/main" val="3448015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seetheholyland/5748356313" TargetMode="Externa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059910-6D4F-589C-4AFC-E7A130F6A774}"/>
              </a:ext>
            </a:extLst>
          </p:cNvPr>
          <p:cNvSpPr/>
          <p:nvPr/>
        </p:nvSpPr>
        <p:spPr>
          <a:xfrm>
            <a:off x="2938509" y="2192784"/>
            <a:ext cx="6436310" cy="1317179"/>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EFBDDC6-17A6-78F1-96F4-648DB32417D2}"/>
              </a:ext>
            </a:extLst>
          </p:cNvPr>
          <p:cNvSpPr>
            <a:spLocks noGrp="1"/>
          </p:cNvSpPr>
          <p:nvPr>
            <p:ph type="ctrTitle"/>
          </p:nvPr>
        </p:nvSpPr>
        <p:spPr/>
        <p:txBody>
          <a:bodyPr/>
          <a:lstStyle/>
          <a:p>
            <a:r>
              <a:rPr lang="ar-JO" dirty="0"/>
              <a:t>المدينة الوردية "البتراء"</a:t>
            </a:r>
            <a:endParaRPr lang="en-US" dirty="0"/>
          </a:p>
        </p:txBody>
      </p:sp>
      <p:sp>
        <p:nvSpPr>
          <p:cNvPr id="3" name="Subtitle 2">
            <a:extLst>
              <a:ext uri="{FF2B5EF4-FFF2-40B4-BE49-F238E27FC236}">
                <a16:creationId xmlns:a16="http://schemas.microsoft.com/office/drawing/2014/main" id="{65FF9CC6-4B52-B131-93BA-0DC65EDD6107}"/>
              </a:ext>
            </a:extLst>
          </p:cNvPr>
          <p:cNvSpPr>
            <a:spLocks noGrp="1"/>
          </p:cNvSpPr>
          <p:nvPr>
            <p:ph type="subTitle" idx="1"/>
          </p:nvPr>
        </p:nvSpPr>
        <p:spPr>
          <a:xfrm>
            <a:off x="147961" y="6417445"/>
            <a:ext cx="5581095" cy="259673"/>
          </a:xfrm>
        </p:spPr>
        <p:txBody>
          <a:bodyPr>
            <a:normAutofit fontScale="92500" lnSpcReduction="10000"/>
          </a:bodyPr>
          <a:lstStyle/>
          <a:p>
            <a:pPr rtl="1"/>
            <a:r>
              <a:rPr lang="ar-JO" sz="1400" dirty="0">
                <a:highlight>
                  <a:srgbClr val="C0C0C0"/>
                </a:highlight>
              </a:rPr>
              <a:t>عمل الطالبة رايانا ريحاني الصف الخامس (و)</a:t>
            </a:r>
            <a:endParaRPr lang="en-US" sz="1400" dirty="0">
              <a:highlight>
                <a:srgbClr val="C0C0C0"/>
              </a:highlight>
            </a:endParaRPr>
          </a:p>
        </p:txBody>
      </p:sp>
    </p:spTree>
    <p:extLst>
      <p:ext uri="{BB962C8B-B14F-4D97-AF65-F5344CB8AC3E}">
        <p14:creationId xmlns:p14="http://schemas.microsoft.com/office/powerpoint/2010/main" val="38632823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EF291D-8F5F-23C7-0944-BECFC1803BE9}"/>
              </a:ext>
            </a:extLst>
          </p:cNvPr>
          <p:cNvSpPr>
            <a:spLocks noGrp="1"/>
          </p:cNvSpPr>
          <p:nvPr>
            <p:ph type="title"/>
          </p:nvPr>
        </p:nvSpPr>
        <p:spPr>
          <a:xfrm>
            <a:off x="6374167" y="1500326"/>
            <a:ext cx="5006264" cy="1524360"/>
          </a:xfrm>
        </p:spPr>
        <p:txBody>
          <a:bodyPr>
            <a:normAutofit/>
          </a:bodyPr>
          <a:lstStyle/>
          <a:p>
            <a:r>
              <a:rPr lang="ar-JO" dirty="0"/>
              <a:t>المدينة الوردية "البتراء"</a:t>
            </a:r>
            <a:endParaRPr lang="en-US" dirty="0"/>
          </a:p>
        </p:txBody>
      </p:sp>
      <p:pic>
        <p:nvPicPr>
          <p:cNvPr id="5" name="Content Placeholder 4" descr="Camels in front of Petra in the desert&#10;&#10;Description automatically generated with medium confidence">
            <a:extLst>
              <a:ext uri="{FF2B5EF4-FFF2-40B4-BE49-F238E27FC236}">
                <a16:creationId xmlns:a16="http://schemas.microsoft.com/office/drawing/2014/main" id="{BA5838C5-D08F-7082-EA7D-013954C2F24D}"/>
              </a:ext>
            </a:extLst>
          </p:cNvPr>
          <p:cNvPicPr>
            <a:picLocks noChangeAspect="1"/>
          </p:cNvPicPr>
          <p:nvPr/>
        </p:nvPicPr>
        <p:blipFill rotWithShape="1">
          <a:blip r:embed="rId2">
            <a:extLst>
              <a:ext uri="{28A0092B-C50C-407E-A947-70E740481C1C}">
                <a14:useLocalDpi xmlns:a14="http://schemas.microsoft.com/office/drawing/2010/main" val="0"/>
              </a:ext>
            </a:extLst>
          </a:blip>
          <a:srcRect r="10811"/>
          <a:stretch/>
        </p:blipFill>
        <p:spPr>
          <a:xfrm>
            <a:off x="12761" y="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9" name="Content Placeholder 8">
            <a:extLst>
              <a:ext uri="{FF2B5EF4-FFF2-40B4-BE49-F238E27FC236}">
                <a16:creationId xmlns:a16="http://schemas.microsoft.com/office/drawing/2014/main" id="{7EF189CF-0105-083B-102F-D574BD6B4298}"/>
              </a:ext>
            </a:extLst>
          </p:cNvPr>
          <p:cNvSpPr>
            <a:spLocks noGrp="1"/>
          </p:cNvSpPr>
          <p:nvPr>
            <p:ph idx="1"/>
          </p:nvPr>
        </p:nvSpPr>
        <p:spPr>
          <a:xfrm>
            <a:off x="6606263" y="3256493"/>
            <a:ext cx="4840010" cy="1429078"/>
          </a:xfrm>
        </p:spPr>
        <p:txBody>
          <a:bodyPr>
            <a:normAutofit/>
          </a:bodyPr>
          <a:lstStyle/>
          <a:p>
            <a:pPr algn="just" rtl="1"/>
            <a:r>
              <a:rPr lang="ar-JO" sz="1600" b="1" i="0" dirty="0">
                <a:solidFill>
                  <a:srgbClr val="333333"/>
                </a:solidFill>
                <a:effectLst/>
                <a:latin typeface="Simplified Arabic" panose="02020603050405020304" pitchFamily="18" charset="-78"/>
                <a:cs typeface="Simplified Arabic" panose="02020603050405020304" pitchFamily="18" charset="-78"/>
              </a:rPr>
              <a:t>البتراء تلك المدينة الساحرة والإرث الحضاري المتجذر منذ القدم وهذا الإنجاز الحضاري الباهر نحتها العرب الأنباط في الصخر إذ كانت تعد أهم موقعاً استراتيجياً يشكل حلقة وصل ونقطة تلاق بين شبة الجزيرة العربية جنوباً وبلاد الشام شمالاً وحتى أقصى بلاد الصين ثم إلى قلب أوروبا عن طريق تجارة السيق.</a:t>
            </a:r>
          </a:p>
          <a:p>
            <a:pPr marL="0" indent="0" algn="r" rtl="1">
              <a:buNone/>
            </a:pPr>
            <a:endParaRPr lang="en-US" sz="16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9824862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F647-357E-DE46-0651-C2D6846E0EE2}"/>
              </a:ext>
            </a:extLst>
          </p:cNvPr>
          <p:cNvSpPr>
            <a:spLocks noGrp="1"/>
          </p:cNvSpPr>
          <p:nvPr>
            <p:ph type="title"/>
          </p:nvPr>
        </p:nvSpPr>
        <p:spPr>
          <a:xfrm>
            <a:off x="838199" y="196449"/>
            <a:ext cx="10515600" cy="1325563"/>
          </a:xfrm>
        </p:spPr>
        <p:txBody>
          <a:bodyPr/>
          <a:lstStyle/>
          <a:p>
            <a:pPr algn="ctr"/>
            <a:r>
              <a:rPr lang="ar-JO" dirty="0">
                <a:solidFill>
                  <a:schemeClr val="accent2">
                    <a:lumMod val="75000"/>
                  </a:schemeClr>
                </a:solidFill>
              </a:rPr>
              <a:t>أين تقع مدينة البتراء الوردية</a:t>
            </a:r>
            <a:endParaRPr lang="en-US" dirty="0">
              <a:solidFill>
                <a:schemeClr val="accent2">
                  <a:lumMod val="75000"/>
                </a:schemeClr>
              </a:solidFill>
            </a:endParaRPr>
          </a:p>
        </p:txBody>
      </p:sp>
      <p:sp>
        <p:nvSpPr>
          <p:cNvPr id="3" name="Content Placeholder 2">
            <a:extLst>
              <a:ext uri="{FF2B5EF4-FFF2-40B4-BE49-F238E27FC236}">
                <a16:creationId xmlns:a16="http://schemas.microsoft.com/office/drawing/2014/main" id="{49E8AFAE-772A-1CD2-7D26-173EA82F4922}"/>
              </a:ext>
            </a:extLst>
          </p:cNvPr>
          <p:cNvSpPr>
            <a:spLocks noGrp="1"/>
          </p:cNvSpPr>
          <p:nvPr>
            <p:ph idx="1"/>
          </p:nvPr>
        </p:nvSpPr>
        <p:spPr>
          <a:xfrm>
            <a:off x="910865" y="1376417"/>
            <a:ext cx="9081116" cy="1015229"/>
          </a:xfrm>
        </p:spPr>
        <p:txBody>
          <a:bodyPr>
            <a:normAutofit/>
          </a:bodyPr>
          <a:lstStyle/>
          <a:p>
            <a:pPr algn="just" rtl="1"/>
            <a:r>
              <a:rPr lang="ar-JO" sz="1600" b="1" i="0" dirty="0">
                <a:effectLst/>
                <a:latin typeface="Simplified Arabic" panose="02020603050405020304" pitchFamily="18" charset="-78"/>
                <a:cs typeface="Simplified Arabic" panose="02020603050405020304" pitchFamily="18" charset="-78"/>
              </a:rPr>
              <a:t>تقع مدينة البتراء في لواء البتراء التابع لمحافظة معان</a:t>
            </a:r>
            <a:r>
              <a:rPr lang="en-US" sz="1600" b="1" i="0" dirty="0">
                <a:effectLst/>
                <a:latin typeface="Simplified Arabic" panose="02020603050405020304" pitchFamily="18" charset="-78"/>
                <a:cs typeface="Simplified Arabic" panose="02020603050405020304" pitchFamily="18" charset="-78"/>
              </a:rPr>
              <a:t> </a:t>
            </a:r>
            <a:r>
              <a:rPr lang="ar-JO" sz="1600" b="1" i="0" dirty="0">
                <a:effectLst/>
                <a:latin typeface="Simplified Arabic" panose="02020603050405020304" pitchFamily="18" charset="-78"/>
                <a:cs typeface="Simplified Arabic" panose="02020603050405020304" pitchFamily="18" charset="-78"/>
              </a:rPr>
              <a:t> في المملكة الاردنية الهاشمية، على بعد 225 كيلومتر جنوب العاصمة الأردنية عمّان، وإلى الغرب من الطريق الصحراوي الذي يصل بين عمّان ومدينة العقبة على ساحل خليج العقبة.</a:t>
            </a:r>
            <a:endParaRPr lang="en-US" sz="1600" b="1" dirty="0">
              <a:latin typeface="Simplified Arabic" panose="02020603050405020304" pitchFamily="18" charset="-78"/>
              <a:cs typeface="Simplified Arabic" panose="02020603050405020304" pitchFamily="18" charset="-78"/>
            </a:endParaRPr>
          </a:p>
        </p:txBody>
      </p:sp>
      <p:pic>
        <p:nvPicPr>
          <p:cNvPr id="5" name="Picture 4">
            <a:extLst>
              <a:ext uri="{FF2B5EF4-FFF2-40B4-BE49-F238E27FC236}">
                <a16:creationId xmlns:a16="http://schemas.microsoft.com/office/drawing/2014/main" id="{EF524243-5686-F2DB-37B9-7C0D6B3095A1}"/>
              </a:ext>
            </a:extLst>
          </p:cNvPr>
          <p:cNvPicPr>
            <a:picLocks noChangeAspect="1"/>
          </p:cNvPicPr>
          <p:nvPr/>
        </p:nvPicPr>
        <p:blipFill>
          <a:blip r:embed="rId2"/>
          <a:stretch>
            <a:fillRect/>
          </a:stretch>
        </p:blipFill>
        <p:spPr>
          <a:xfrm>
            <a:off x="605489" y="2246050"/>
            <a:ext cx="9691868" cy="4329034"/>
          </a:xfrm>
          <a:prstGeom prst="rect">
            <a:avLst/>
          </a:prstGeom>
        </p:spPr>
      </p:pic>
    </p:spTree>
    <p:extLst>
      <p:ext uri="{BB962C8B-B14F-4D97-AF65-F5344CB8AC3E}">
        <p14:creationId xmlns:p14="http://schemas.microsoft.com/office/powerpoint/2010/main" val="300349482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F0EC3-252C-7370-86FB-43EAB19974DA}"/>
              </a:ext>
            </a:extLst>
          </p:cNvPr>
          <p:cNvSpPr>
            <a:spLocks noGrp="1"/>
          </p:cNvSpPr>
          <p:nvPr>
            <p:ph type="title"/>
          </p:nvPr>
        </p:nvSpPr>
        <p:spPr/>
        <p:txBody>
          <a:bodyPr/>
          <a:lstStyle/>
          <a:p>
            <a:pPr algn="ctr" rtl="1"/>
            <a:r>
              <a:rPr lang="ar-JO" dirty="0"/>
              <a:t>الاهمية الاقتصادية لمدينة البتراء</a:t>
            </a:r>
            <a:endParaRPr lang="en-US" dirty="0"/>
          </a:p>
        </p:txBody>
      </p:sp>
      <p:sp>
        <p:nvSpPr>
          <p:cNvPr id="3" name="Content Placeholder 2">
            <a:extLst>
              <a:ext uri="{FF2B5EF4-FFF2-40B4-BE49-F238E27FC236}">
                <a16:creationId xmlns:a16="http://schemas.microsoft.com/office/drawing/2014/main" id="{E18170C0-5910-F60B-583D-66C4F0B7530F}"/>
              </a:ext>
            </a:extLst>
          </p:cNvPr>
          <p:cNvSpPr>
            <a:spLocks noGrp="1"/>
          </p:cNvSpPr>
          <p:nvPr>
            <p:ph idx="1"/>
          </p:nvPr>
        </p:nvSpPr>
        <p:spPr/>
        <p:txBody>
          <a:bodyPr>
            <a:normAutofit/>
          </a:bodyPr>
          <a:lstStyle/>
          <a:p>
            <a:pPr algn="just" rtl="1"/>
            <a:r>
              <a:rPr lang="ar-JO" sz="1600" b="1" i="0" dirty="0">
                <a:solidFill>
                  <a:srgbClr val="333333"/>
                </a:solidFill>
                <a:effectLst/>
                <a:latin typeface="HelveticaTwoBQ-Roman"/>
              </a:rPr>
              <a:t>أ</a:t>
            </a:r>
            <a:r>
              <a:rPr lang="ar-JO" sz="1600" b="1" i="0" dirty="0">
                <a:solidFill>
                  <a:srgbClr val="333333"/>
                </a:solidFill>
                <a:effectLst/>
                <a:latin typeface="Simplified Arabic" panose="02020603050405020304" pitchFamily="18" charset="-78"/>
                <a:cs typeface="Simplified Arabic" panose="02020603050405020304" pitchFamily="18" charset="-78"/>
              </a:rPr>
              <a:t>درجت مدينة البتراء على لائحة التراث العالمي التابعة لليونسكو في عام 1985 لتكون بداية الانطلاق نحو العالمية لتتوج لاحقا كواحدة من عجائب الدنيا السبع الجديدة عام 2007, ونظراً لمكانتها وتميزها بالعديد من المعالم الفريده اصبحت الوجهة السياحية للعديد من المشاهير، حيث تُعد البتراء اليوم رمز الأردن الأول، وأكثر الأماكن جذبًا للسياح على مستوى المملكة.</a:t>
            </a:r>
          </a:p>
          <a:p>
            <a:pPr algn="just" rtl="1"/>
            <a:endParaRPr lang="en-US" sz="1600" b="1" i="0" dirty="0">
              <a:solidFill>
                <a:srgbClr val="333333"/>
              </a:solidFill>
              <a:effectLst/>
              <a:latin typeface="Kigelia Arabic" panose="020B0604020202020204" pitchFamily="34" charset="-78"/>
            </a:endParaRPr>
          </a:p>
          <a:p>
            <a:pPr algn="just" rtl="1"/>
            <a:r>
              <a:rPr lang="ar-JO" sz="1600" b="1" dirty="0">
                <a:solidFill>
                  <a:srgbClr val="333333"/>
                </a:solidFill>
                <a:latin typeface="Kigelia Arabic" panose="020B0604020202020204" pitchFamily="34" charset="-78"/>
              </a:rPr>
              <a:t>تضم مدينة البتراء السياحية السيق وهو شق صخري هائل يصل ارتفاع جانبيه في بعض المواقع 80 متراً من الصخور الملونة والمتنوعة الأشكال وأرضية من الحصى ويمتد نحو كيلو  200 متر يقطعه السائح مشياً على الأقدام.</a:t>
            </a:r>
            <a:r>
              <a:rPr lang="ar-JO" sz="1600" b="1" dirty="0">
                <a:solidFill>
                  <a:srgbClr val="333333"/>
                </a:solidFill>
                <a:latin typeface="HelveticaTwoBQ-Roman"/>
              </a:rPr>
              <a:t> بالاضافة الى المقابر الملكية، والمدرج النبطي، والشارع الروماني المعمد، والكنيسة البيزنطية  ومعبد الأسود المجنحة، وغيرها الكثير من الاثار والمشاهد السياحية التي يرغب الزوار الاجانب وحتى ابناء المملكة الاردنية الهاشمية بزيارتها للتعرفعلى معالمها التاريخية.</a:t>
            </a:r>
          </a:p>
          <a:p>
            <a:pPr algn="just" rtl="1"/>
            <a:r>
              <a:rPr lang="ar-JO" sz="1600" b="1" dirty="0">
                <a:solidFill>
                  <a:srgbClr val="333333"/>
                </a:solidFill>
                <a:latin typeface="HelveticaTwoBQ-Roman"/>
              </a:rPr>
              <a:t>لذا وبما ان البتراء تعتبر الآن وجهة سياحية مفضلة في المملكة الاردنية الهاشمية وبذلك فانها تعتبر ذات اهمية اقتصادية للدولة من خلال جذب العديد من الجنسيات الذي يعزز الاقتصاد الداخلي.</a:t>
            </a:r>
          </a:p>
          <a:p>
            <a:pPr algn="just" rtl="1"/>
            <a:endParaRPr lang="en-US" sz="1600" b="1" dirty="0">
              <a:latin typeface="Kigelia Arabic" panose="020B0604020202020204" pitchFamily="34" charset="-78"/>
            </a:endParaRPr>
          </a:p>
        </p:txBody>
      </p:sp>
    </p:spTree>
    <p:extLst>
      <p:ext uri="{BB962C8B-B14F-4D97-AF65-F5344CB8AC3E}">
        <p14:creationId xmlns:p14="http://schemas.microsoft.com/office/powerpoint/2010/main" val="180594584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10000" b="-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5414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0" name="Freeform: Shape 9">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9D26C0AC-4BDA-4DAF-A6A8-0FA31FCB95E2">
            <a:hlinkClick r:id="" action="ppaction://media"/>
            <a:extLst>
              <a:ext uri="{FF2B5EF4-FFF2-40B4-BE49-F238E27FC236}">
                <a16:creationId xmlns:a16="http://schemas.microsoft.com/office/drawing/2014/main" id="{37245588-3480-F528-E9C9-A6BF20ABC906}"/>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494319" y="643467"/>
            <a:ext cx="3203362" cy="5571065"/>
          </a:xfrm>
          <a:prstGeom prst="rect">
            <a:avLst/>
          </a:prstGeom>
          <a:ln>
            <a:noFill/>
          </a:ln>
        </p:spPr>
      </p:pic>
    </p:spTree>
    <p:extLst>
      <p:ext uri="{BB962C8B-B14F-4D97-AF65-F5344CB8AC3E}">
        <p14:creationId xmlns:p14="http://schemas.microsoft.com/office/powerpoint/2010/main" val="318887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13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280</Words>
  <Application>Microsoft Office PowerPoint</Application>
  <PresentationFormat>Widescreen</PresentationFormat>
  <Paragraphs>11</Paragraphs>
  <Slides>6</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HelveticaTwoBQ-Roman</vt:lpstr>
      <vt:lpstr>Kigelia Arabic</vt:lpstr>
      <vt:lpstr>Simplified Arabic</vt:lpstr>
      <vt:lpstr>Office Theme</vt:lpstr>
      <vt:lpstr>المدينة الوردية "البتراء"</vt:lpstr>
      <vt:lpstr>المدينة الوردية "البتراء"</vt:lpstr>
      <vt:lpstr>أين تقع مدينة البتراء الوردية</vt:lpstr>
      <vt:lpstr>الاهمية الاقتصادية لمدينة البتراء</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المدينة الوردية "البتراء"</dc:title>
  <dc:creator>Essam Rehani</dc:creator>
  <cp:lastModifiedBy>Essam Rehani</cp:lastModifiedBy>
  <cp:revision>11</cp:revision>
  <dcterms:created xsi:type="dcterms:W3CDTF">2023-05-26T15:01:47Z</dcterms:created>
  <dcterms:modified xsi:type="dcterms:W3CDTF">2023-05-29T16:54:17Z</dcterms:modified>
</cp:coreProperties>
</file>