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6" r:id="rId5"/>
    <p:sldId id="267" r:id="rId6"/>
    <p:sldId id="270"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Iseid" userId="66488424-997e-48e1-9056-233ae772984a" providerId="ADAL" clId="{78C30899-11D7-420D-889C-317E8DDFC661}"/>
    <pc:docChg chg="undo redo custSel modSld">
      <pc:chgData name="lucy Iseid" userId="66488424-997e-48e1-9056-233ae772984a" providerId="ADAL" clId="{78C30899-11D7-420D-889C-317E8DDFC661}" dt="2023-05-29T16:04:16.716" v="222" actId="1076"/>
      <pc:docMkLst>
        <pc:docMk/>
      </pc:docMkLst>
      <pc:sldChg chg="modSp mod">
        <pc:chgData name="lucy Iseid" userId="66488424-997e-48e1-9056-233ae772984a" providerId="ADAL" clId="{78C30899-11D7-420D-889C-317E8DDFC661}" dt="2023-05-27T19:59:31.529" v="156" actId="1076"/>
        <pc:sldMkLst>
          <pc:docMk/>
          <pc:sldMk cId="2222890737" sldId="257"/>
        </pc:sldMkLst>
        <pc:spChg chg="mod">
          <ac:chgData name="lucy Iseid" userId="66488424-997e-48e1-9056-233ae772984a" providerId="ADAL" clId="{78C30899-11D7-420D-889C-317E8DDFC661}" dt="2023-05-27T19:59:31.529" v="156" actId="1076"/>
          <ac:spMkLst>
            <pc:docMk/>
            <pc:sldMk cId="2222890737" sldId="257"/>
            <ac:spMk id="9" creationId="{36F46B53-F5AB-3E49-91D2-FBCAFAE60DDB}"/>
          </ac:spMkLst>
        </pc:spChg>
        <pc:picChg chg="mod">
          <ac:chgData name="lucy Iseid" userId="66488424-997e-48e1-9056-233ae772984a" providerId="ADAL" clId="{78C30899-11D7-420D-889C-317E8DDFC661}" dt="2023-05-27T19:59:29.816" v="153" actId="1076"/>
          <ac:picMkLst>
            <pc:docMk/>
            <pc:sldMk cId="2222890737" sldId="257"/>
            <ac:picMk id="1026" creationId="{8AD9C33A-A92C-95FE-CDB3-BC528AE4CD07}"/>
          </ac:picMkLst>
        </pc:picChg>
      </pc:sldChg>
      <pc:sldChg chg="modSp">
        <pc:chgData name="lucy Iseid" userId="66488424-997e-48e1-9056-233ae772984a" providerId="ADAL" clId="{78C30899-11D7-420D-889C-317E8DDFC661}" dt="2023-05-27T20:01:23.995" v="158" actId="14100"/>
        <pc:sldMkLst>
          <pc:docMk/>
          <pc:sldMk cId="4068224501" sldId="261"/>
        </pc:sldMkLst>
        <pc:picChg chg="mod">
          <ac:chgData name="lucy Iseid" userId="66488424-997e-48e1-9056-233ae772984a" providerId="ADAL" clId="{78C30899-11D7-420D-889C-317E8DDFC661}" dt="2023-05-27T20:01:23.995" v="158" actId="14100"/>
          <ac:picMkLst>
            <pc:docMk/>
            <pc:sldMk cId="4068224501" sldId="261"/>
            <ac:picMk id="1026" creationId="{8AD9C33A-A92C-95FE-CDB3-BC528AE4CD07}"/>
          </ac:picMkLst>
        </pc:picChg>
      </pc:sldChg>
      <pc:sldChg chg="addSp modSp mod modAnim">
        <pc:chgData name="lucy Iseid" userId="66488424-997e-48e1-9056-233ae772984a" providerId="ADAL" clId="{78C30899-11D7-420D-889C-317E8DDFC661}" dt="2023-05-29T16:04:16.716" v="222" actId="1076"/>
        <pc:sldMkLst>
          <pc:docMk/>
          <pc:sldMk cId="2786219145" sldId="264"/>
        </pc:sldMkLst>
        <pc:picChg chg="add mod">
          <ac:chgData name="lucy Iseid" userId="66488424-997e-48e1-9056-233ae772984a" providerId="ADAL" clId="{78C30899-11D7-420D-889C-317E8DDFC661}" dt="2023-05-29T16:04:16.716" v="222" actId="1076"/>
          <ac:picMkLst>
            <pc:docMk/>
            <pc:sldMk cId="2786219145" sldId="264"/>
            <ac:picMk id="2" creationId="{ABA00DEE-75A2-8DAD-FD7B-6D975F3755B4}"/>
          </ac:picMkLst>
        </pc:picChg>
      </pc:sldChg>
      <pc:sldChg chg="modTransition">
        <pc:chgData name="lucy Iseid" userId="66488424-997e-48e1-9056-233ae772984a" providerId="ADAL" clId="{78C30899-11D7-420D-889C-317E8DDFC661}" dt="2023-05-27T19:58:44.713" v="148"/>
        <pc:sldMkLst>
          <pc:docMk/>
          <pc:sldMk cId="1396508546" sldId="265"/>
        </pc:sldMkLst>
      </pc:sldChg>
      <pc:sldChg chg="modTransition">
        <pc:chgData name="lucy Iseid" userId="66488424-997e-48e1-9056-233ae772984a" providerId="ADAL" clId="{78C30899-11D7-420D-889C-317E8DDFC661}" dt="2023-05-27T20:04:24.388" v="212"/>
        <pc:sldMkLst>
          <pc:docMk/>
          <pc:sldMk cId="3813061431" sldId="266"/>
        </pc:sldMkLst>
      </pc:sldChg>
      <pc:sldChg chg="modTransition">
        <pc:chgData name="lucy Iseid" userId="66488424-997e-48e1-9056-233ae772984a" providerId="ADAL" clId="{78C30899-11D7-420D-889C-317E8DDFC661}" dt="2023-05-27T20:04:20.603" v="207"/>
        <pc:sldMkLst>
          <pc:docMk/>
          <pc:sldMk cId="1305969801" sldId="267"/>
        </pc:sldMkLst>
      </pc:sldChg>
      <pc:sldChg chg="modSp modTransition">
        <pc:chgData name="lucy Iseid" userId="66488424-997e-48e1-9056-233ae772984a" providerId="ADAL" clId="{78C30899-11D7-420D-889C-317E8DDFC661}" dt="2023-05-27T20:04:29.659" v="217"/>
        <pc:sldMkLst>
          <pc:docMk/>
          <pc:sldMk cId="784963498" sldId="270"/>
        </pc:sldMkLst>
        <pc:spChg chg="mod">
          <ac:chgData name="lucy Iseid" userId="66488424-997e-48e1-9056-233ae772984a" providerId="ADAL" clId="{78C30899-11D7-420D-889C-317E8DDFC661}" dt="2023-05-27T19:57:04.540" v="103" actId="20577"/>
          <ac:spMkLst>
            <pc:docMk/>
            <pc:sldMk cId="784963498" sldId="270"/>
            <ac:spMk id="3" creationId="{F7DA5449-D9CF-EF8E-E5AC-FF0A034A25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6417-4C39-CF4E-28E0-762FA8364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E0190-534B-BD0B-ED92-1EC82D46C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C2C0B-8144-D020-125F-05261B172B95}"/>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9A9655AB-8793-B7CB-8AD5-4F61121A6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7F0F5-6E8C-6343-2A8B-4B403F20C215}"/>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93993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4947-0B9C-802D-79AE-5CBDD075E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2368B4-50B4-88E8-E1FB-8FAB6E5FB6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BC94B-8CA7-61F7-767E-8195098A56AA}"/>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35A570EB-2104-23DF-6CDA-CD1ECD075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13C7B-EF18-0366-DE43-3029813956D8}"/>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51002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BF2CC-CE50-DB60-B30E-68E4097BF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AF3CFB-AA86-0E37-B728-CDDCF65F7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EE9B5-CADA-D2B4-183D-C73C3933DB28}"/>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FCF1B572-A618-CDBF-CF86-0CF9DDB24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1395-8BE7-498F-6277-782123268A65}"/>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81557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5506-700D-1CB6-26E1-1F8D8BD53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3695C-A14F-5263-2624-F5D9DF09B0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B85AA-4515-DA0C-F6AF-4F11E6FDCC7F}"/>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AA3C8F2A-EE1A-B40C-1DDE-F0DBE37B0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A8AD-1E94-48D8-8AC3-1FD8EADE44FF}"/>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13152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7CF7-BFE2-08F9-FD39-8B71482AA9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27BC83-3B21-89F5-11E2-89388A448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1382B-C795-47E1-D25B-E9446274E9E2}"/>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D1F2E376-F36B-8B2B-08A8-35B889647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3335C-035D-59A5-49D7-2D570078E593}"/>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378846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EBF1-D17E-2B11-D065-3CB595459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511C8-A84E-24B3-2FCD-387BDFCBD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BB565-D910-D353-59CB-DBCE5C67E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841303-54D8-7B97-6668-3AE9E842097B}"/>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6" name="Footer Placeholder 5">
            <a:extLst>
              <a:ext uri="{FF2B5EF4-FFF2-40B4-BE49-F238E27FC236}">
                <a16:creationId xmlns:a16="http://schemas.microsoft.com/office/drawing/2014/main" id="{B0579225-79BF-E3CB-79F8-67F5D6FA9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F5D86-C354-AE32-88F4-A91A95D6FE64}"/>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0710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6808-0FBF-2E32-7504-00CF3E409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39D69-FF57-0A0E-97BC-BD5B54960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585CD-DDC2-0A25-8E0A-8CED5FD6A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78692-66FB-AD10-D14F-E08CD5F69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92967-4CDD-C9F3-E817-F484B4AD5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B1FD75-7E1D-8C36-ABCD-6C676CFBF215}"/>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8" name="Footer Placeholder 7">
            <a:extLst>
              <a:ext uri="{FF2B5EF4-FFF2-40B4-BE49-F238E27FC236}">
                <a16:creationId xmlns:a16="http://schemas.microsoft.com/office/drawing/2014/main" id="{B29C50F7-C129-1788-8F03-48D764822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640248-DCE8-C975-C4DF-CD4F71A12B03}"/>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13631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127E-4D79-D13D-5F7F-713682C1E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3B5110-9B13-8267-E147-9EC946D4503B}"/>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4" name="Footer Placeholder 3">
            <a:extLst>
              <a:ext uri="{FF2B5EF4-FFF2-40B4-BE49-F238E27FC236}">
                <a16:creationId xmlns:a16="http://schemas.microsoft.com/office/drawing/2014/main" id="{AF72ED92-567B-3843-7ABB-8276F159B3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F9C4A1-BE3A-FD7D-3DE1-906C7CDF1F08}"/>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92238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7575B-CAC0-1A6D-BAA2-1A7D15FA0813}"/>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3" name="Footer Placeholder 2">
            <a:extLst>
              <a:ext uri="{FF2B5EF4-FFF2-40B4-BE49-F238E27FC236}">
                <a16:creationId xmlns:a16="http://schemas.microsoft.com/office/drawing/2014/main" id="{7585C211-EA9F-36EB-002D-B5CE4771D1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E91AA-6CAA-B810-1F32-8CD64641EC1A}"/>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230914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2237-0C81-BDFF-79EE-C2BF39352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A052A-CB71-5365-CB93-B318A5F5B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B4120-E62D-E2FE-E3AC-F09330D2C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CB4F3-F94B-B32A-4265-4DEE632871BB}"/>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6" name="Footer Placeholder 5">
            <a:extLst>
              <a:ext uri="{FF2B5EF4-FFF2-40B4-BE49-F238E27FC236}">
                <a16:creationId xmlns:a16="http://schemas.microsoft.com/office/drawing/2014/main" id="{ED533511-E209-93B9-282A-F5529563E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263F2-F55B-15DC-E31F-67941FED92D3}"/>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34462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5D93-6260-88FE-2F08-76CD20F99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BC2A7-3C28-6D96-9439-B8F5D4CBA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6A122-1A38-2A5C-B987-06BA73E6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A072B-8ABB-94D2-98B4-253427FD865D}"/>
              </a:ext>
            </a:extLst>
          </p:cNvPr>
          <p:cNvSpPr>
            <a:spLocks noGrp="1"/>
          </p:cNvSpPr>
          <p:nvPr>
            <p:ph type="dt" sz="half" idx="10"/>
          </p:nvPr>
        </p:nvSpPr>
        <p:spPr/>
        <p:txBody>
          <a:bodyPr/>
          <a:lstStyle/>
          <a:p>
            <a:fld id="{8824B38B-4EBC-4947-AF80-469D49401F40}" type="datetimeFigureOut">
              <a:rPr lang="en-US" smtClean="0"/>
              <a:t>5/29/2023</a:t>
            </a:fld>
            <a:endParaRPr lang="en-US"/>
          </a:p>
        </p:txBody>
      </p:sp>
      <p:sp>
        <p:nvSpPr>
          <p:cNvPr id="6" name="Footer Placeholder 5">
            <a:extLst>
              <a:ext uri="{FF2B5EF4-FFF2-40B4-BE49-F238E27FC236}">
                <a16:creationId xmlns:a16="http://schemas.microsoft.com/office/drawing/2014/main" id="{1EEB94EA-8D98-EADD-F15B-F2B13FAE8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E38CD-AFB8-5551-581F-767E8FD7CD3D}"/>
              </a:ext>
            </a:extLst>
          </p:cNvPr>
          <p:cNvSpPr>
            <a:spLocks noGrp="1"/>
          </p:cNvSpPr>
          <p:nvPr>
            <p:ph type="sldNum" sz="quarter" idx="12"/>
          </p:nvPr>
        </p:nvSpPr>
        <p:spPr/>
        <p:txBody>
          <a:bodyPr/>
          <a:lstStyle/>
          <a:p>
            <a:fld id="{F7C2C48B-1761-4D25-93EA-0D9CDE2C2832}" type="slidenum">
              <a:rPr lang="en-US" smtClean="0"/>
              <a:t>‹#›</a:t>
            </a:fld>
            <a:endParaRPr lang="en-US"/>
          </a:p>
        </p:txBody>
      </p:sp>
    </p:spTree>
    <p:extLst>
      <p:ext uri="{BB962C8B-B14F-4D97-AF65-F5344CB8AC3E}">
        <p14:creationId xmlns:p14="http://schemas.microsoft.com/office/powerpoint/2010/main" val="325072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C8F22-E103-4C73-040E-C0560826F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72B663-2479-CA82-AD3B-4616147AF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59B71-FF86-3ABE-2C68-E13DAB41B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4B38B-4EBC-4947-AF80-469D49401F40}" type="datetimeFigureOut">
              <a:rPr lang="en-US" smtClean="0"/>
              <a:t>5/29/2023</a:t>
            </a:fld>
            <a:endParaRPr lang="en-US"/>
          </a:p>
        </p:txBody>
      </p:sp>
      <p:sp>
        <p:nvSpPr>
          <p:cNvPr id="5" name="Footer Placeholder 4">
            <a:extLst>
              <a:ext uri="{FF2B5EF4-FFF2-40B4-BE49-F238E27FC236}">
                <a16:creationId xmlns:a16="http://schemas.microsoft.com/office/drawing/2014/main" id="{285D935B-1A1F-588F-F4EF-7A2ACBE9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31D31C-D618-9D0D-8F23-D56AE983D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C48B-1761-4D25-93EA-0D9CDE2C2832}" type="slidenum">
              <a:rPr lang="en-US" smtClean="0"/>
              <a:t>‹#›</a:t>
            </a:fld>
            <a:endParaRPr lang="en-US"/>
          </a:p>
        </p:txBody>
      </p:sp>
    </p:spTree>
    <p:extLst>
      <p:ext uri="{BB962C8B-B14F-4D97-AF65-F5344CB8AC3E}">
        <p14:creationId xmlns:p14="http://schemas.microsoft.com/office/powerpoint/2010/main" val="11566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حافظة جرش: كل ما يهمك وأكثر - موسوعة المملكة الأردنية الهاشمية">
            <a:extLst>
              <a:ext uri="{FF2B5EF4-FFF2-40B4-BE49-F238E27FC236}">
                <a16:creationId xmlns:a16="http://schemas.microsoft.com/office/drawing/2014/main" id="{8AD9C33A-A92C-95FE-CDB3-BC528AE4C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581" y="0"/>
            <a:ext cx="14127481" cy="68729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F46B53-F5AB-3E49-91D2-FBCAFAE60DDB}"/>
              </a:ext>
            </a:extLst>
          </p:cNvPr>
          <p:cNvSpPr txBox="1"/>
          <p:nvPr/>
        </p:nvSpPr>
        <p:spPr>
          <a:xfrm>
            <a:off x="-1592581" y="14972"/>
            <a:ext cx="14127481" cy="6858000"/>
          </a:xfrm>
          <a:custGeom>
            <a:avLst/>
            <a:gdLst/>
            <a:ahLst/>
            <a:cxnLst/>
            <a:rect l="l" t="t" r="r" b="b"/>
            <a:pathLst>
              <a:path w="12192000" h="6858000">
                <a:moveTo>
                  <a:pt x="9867346" y="4733514"/>
                </a:moveTo>
                <a:lnTo>
                  <a:pt x="9529692" y="5364173"/>
                </a:lnTo>
                <a:lnTo>
                  <a:pt x="10182676" y="5704618"/>
                </a:lnTo>
                <a:lnTo>
                  <a:pt x="10517539" y="5079540"/>
                </a:lnTo>
                <a:close/>
                <a:moveTo>
                  <a:pt x="3717954" y="2671315"/>
                </a:moveTo>
                <a:lnTo>
                  <a:pt x="3472388" y="3424757"/>
                </a:lnTo>
                <a:cubicBezTo>
                  <a:pt x="3604473" y="3674044"/>
                  <a:pt x="3690514" y="3855428"/>
                  <a:pt x="3730512" y="3968910"/>
                </a:cubicBezTo>
                <a:cubicBezTo>
                  <a:pt x="3770509" y="4082391"/>
                  <a:pt x="3790508" y="4196803"/>
                  <a:pt x="3790508" y="4312145"/>
                </a:cubicBezTo>
                <a:cubicBezTo>
                  <a:pt x="3790508" y="4498180"/>
                  <a:pt x="3676097" y="4655379"/>
                  <a:pt x="3447273" y="4783744"/>
                </a:cubicBezTo>
                <a:cubicBezTo>
                  <a:pt x="3218450" y="4912108"/>
                  <a:pt x="2936607" y="4976290"/>
                  <a:pt x="2601744" y="4976290"/>
                </a:cubicBezTo>
                <a:cubicBezTo>
                  <a:pt x="2261299" y="4976290"/>
                  <a:pt x="1986432" y="4914433"/>
                  <a:pt x="1777143" y="4790720"/>
                </a:cubicBezTo>
                <a:cubicBezTo>
                  <a:pt x="1567853" y="4667007"/>
                  <a:pt x="1463209" y="4507481"/>
                  <a:pt x="1463209" y="4312145"/>
                </a:cubicBezTo>
                <a:cubicBezTo>
                  <a:pt x="1463209" y="4161456"/>
                  <a:pt x="1491579" y="4015418"/>
                  <a:pt x="1548319" y="3874032"/>
                </a:cubicBezTo>
                <a:cubicBezTo>
                  <a:pt x="1605060" y="3732645"/>
                  <a:pt x="1725518" y="3504752"/>
                  <a:pt x="1909693" y="3190353"/>
                </a:cubicBezTo>
                <a:lnTo>
                  <a:pt x="1742261" y="3073151"/>
                </a:lnTo>
                <a:cubicBezTo>
                  <a:pt x="1492974" y="3450802"/>
                  <a:pt x="1325542" y="3757760"/>
                  <a:pt x="1239966" y="3994024"/>
                </a:cubicBezTo>
                <a:cubicBezTo>
                  <a:pt x="1161832" y="4207965"/>
                  <a:pt x="1122764" y="4444230"/>
                  <a:pt x="1122764" y="4702818"/>
                </a:cubicBezTo>
                <a:cubicBezTo>
                  <a:pt x="1122764" y="5006056"/>
                  <a:pt x="1245082" y="5239995"/>
                  <a:pt x="1489719" y="5404636"/>
                </a:cubicBezTo>
                <a:cubicBezTo>
                  <a:pt x="1734355" y="5569277"/>
                  <a:pt x="2082705" y="5651598"/>
                  <a:pt x="2534771" y="5651598"/>
                </a:cubicBezTo>
                <a:cubicBezTo>
                  <a:pt x="3018462" y="5651598"/>
                  <a:pt x="3380301" y="5568812"/>
                  <a:pt x="3620286" y="5403241"/>
                </a:cubicBezTo>
                <a:cubicBezTo>
                  <a:pt x="3895618" y="5213485"/>
                  <a:pt x="4033284" y="4902806"/>
                  <a:pt x="4033284" y="4471205"/>
                </a:cubicBezTo>
                <a:lnTo>
                  <a:pt x="4488140" y="4471205"/>
                </a:lnTo>
                <a:cubicBezTo>
                  <a:pt x="4657432" y="4471205"/>
                  <a:pt x="4784401" y="4459112"/>
                  <a:pt x="4869047" y="4434928"/>
                </a:cubicBezTo>
                <a:cubicBezTo>
                  <a:pt x="4953693" y="4410743"/>
                  <a:pt x="5049966" y="4360514"/>
                  <a:pt x="5157866" y="4284239"/>
                </a:cubicBezTo>
                <a:cubicBezTo>
                  <a:pt x="5395992" y="4369815"/>
                  <a:pt x="5558773" y="4421905"/>
                  <a:pt x="5646209" y="4440509"/>
                </a:cubicBezTo>
                <a:cubicBezTo>
                  <a:pt x="5733645" y="4459112"/>
                  <a:pt x="5879683" y="4468414"/>
                  <a:pt x="6084321" y="4468414"/>
                </a:cubicBezTo>
                <a:lnTo>
                  <a:pt x="6084321" y="3416385"/>
                </a:lnTo>
                <a:cubicBezTo>
                  <a:pt x="6084321" y="3273138"/>
                  <a:pt x="6073624" y="3153611"/>
                  <a:pt x="6052230" y="3057803"/>
                </a:cubicBezTo>
                <a:cubicBezTo>
                  <a:pt x="6030836" y="2961995"/>
                  <a:pt x="5995025" y="2855489"/>
                  <a:pt x="5944795" y="2738287"/>
                </a:cubicBezTo>
                <a:lnTo>
                  <a:pt x="5682486" y="3112218"/>
                </a:lnTo>
                <a:cubicBezTo>
                  <a:pt x="5658301" y="3145704"/>
                  <a:pt x="5642954" y="3172679"/>
                  <a:pt x="5636442" y="3193143"/>
                </a:cubicBezTo>
                <a:cubicBezTo>
                  <a:pt x="5629931" y="3213607"/>
                  <a:pt x="5626676" y="3235001"/>
                  <a:pt x="5626676" y="3257325"/>
                </a:cubicBezTo>
                <a:cubicBezTo>
                  <a:pt x="5626676" y="3287091"/>
                  <a:pt x="5649930" y="3350343"/>
                  <a:pt x="5696439" y="3447081"/>
                </a:cubicBezTo>
                <a:cubicBezTo>
                  <a:pt x="5742947" y="3543819"/>
                  <a:pt x="5766202" y="3625675"/>
                  <a:pt x="5766202" y="3692647"/>
                </a:cubicBezTo>
                <a:cubicBezTo>
                  <a:pt x="5689927" y="3681485"/>
                  <a:pt x="5608536" y="3664277"/>
                  <a:pt x="5522030" y="3641023"/>
                </a:cubicBezTo>
                <a:cubicBezTo>
                  <a:pt x="5435524" y="3617768"/>
                  <a:pt x="5349483" y="3592188"/>
                  <a:pt x="5263906" y="3564283"/>
                </a:cubicBezTo>
                <a:cubicBezTo>
                  <a:pt x="5293672" y="3394991"/>
                  <a:pt x="5308555" y="3259186"/>
                  <a:pt x="5308555" y="3156866"/>
                </a:cubicBezTo>
                <a:cubicBezTo>
                  <a:pt x="5308555" y="3138263"/>
                  <a:pt x="5307625" y="3098730"/>
                  <a:pt x="5305765" y="3038269"/>
                </a:cubicBezTo>
                <a:cubicBezTo>
                  <a:pt x="5303905" y="2977808"/>
                  <a:pt x="5301114" y="2929903"/>
                  <a:pt x="5297393" y="2894557"/>
                </a:cubicBezTo>
                <a:lnTo>
                  <a:pt x="5166239" y="2986644"/>
                </a:lnTo>
                <a:cubicBezTo>
                  <a:pt x="5114148" y="3023852"/>
                  <a:pt x="5081127" y="3059663"/>
                  <a:pt x="5067175" y="3094080"/>
                </a:cubicBezTo>
                <a:cubicBezTo>
                  <a:pt x="5053222" y="3128496"/>
                  <a:pt x="5046245" y="3182911"/>
                  <a:pt x="5046245" y="3257325"/>
                </a:cubicBezTo>
                <a:cubicBezTo>
                  <a:pt x="5046245" y="3428478"/>
                  <a:pt x="4990900" y="3547075"/>
                  <a:pt x="4880209" y="3613117"/>
                </a:cubicBezTo>
                <a:cubicBezTo>
                  <a:pt x="4769518" y="3679160"/>
                  <a:pt x="4573716" y="3712181"/>
                  <a:pt x="4292803" y="3712181"/>
                </a:cubicBezTo>
                <a:lnTo>
                  <a:pt x="4036075" y="3712181"/>
                </a:lnTo>
                <a:cubicBezTo>
                  <a:pt x="4036075" y="3513123"/>
                  <a:pt x="4017471" y="3350343"/>
                  <a:pt x="3980264" y="3223839"/>
                </a:cubicBezTo>
                <a:cubicBezTo>
                  <a:pt x="3937476" y="3078732"/>
                  <a:pt x="3850040" y="2894557"/>
                  <a:pt x="3717954" y="2671315"/>
                </a:cubicBezTo>
                <a:close/>
                <a:moveTo>
                  <a:pt x="9694333" y="2425748"/>
                </a:moveTo>
                <a:cubicBezTo>
                  <a:pt x="9534343" y="2425748"/>
                  <a:pt x="9391561" y="2481559"/>
                  <a:pt x="9265987" y="2593180"/>
                </a:cubicBezTo>
                <a:cubicBezTo>
                  <a:pt x="9140414" y="2704801"/>
                  <a:pt x="9026467" y="2877814"/>
                  <a:pt x="8924148" y="3112218"/>
                </a:cubicBezTo>
                <a:cubicBezTo>
                  <a:pt x="9000422" y="3095475"/>
                  <a:pt x="9058558" y="3084777"/>
                  <a:pt x="9098556" y="3080127"/>
                </a:cubicBezTo>
                <a:cubicBezTo>
                  <a:pt x="9138553" y="3075476"/>
                  <a:pt x="9182737" y="3073151"/>
                  <a:pt x="9231106" y="3073151"/>
                </a:cubicBezTo>
                <a:cubicBezTo>
                  <a:pt x="9392956" y="3073151"/>
                  <a:pt x="9558528" y="3118729"/>
                  <a:pt x="9727820" y="3209886"/>
                </a:cubicBezTo>
                <a:cubicBezTo>
                  <a:pt x="9919436" y="3312206"/>
                  <a:pt x="10127795" y="3479637"/>
                  <a:pt x="10352898" y="3712181"/>
                </a:cubicBezTo>
                <a:lnTo>
                  <a:pt x="8560077" y="3712181"/>
                </a:lnTo>
                <a:lnTo>
                  <a:pt x="8560077" y="3681485"/>
                </a:lnTo>
                <a:cubicBezTo>
                  <a:pt x="8560077" y="3465684"/>
                  <a:pt x="8525660" y="3273138"/>
                  <a:pt x="8456827" y="3103846"/>
                </a:cubicBezTo>
                <a:cubicBezTo>
                  <a:pt x="8387995" y="2934554"/>
                  <a:pt x="8290325" y="2784796"/>
                  <a:pt x="8163822" y="2654571"/>
                </a:cubicBezTo>
                <a:lnTo>
                  <a:pt x="8007553" y="3408014"/>
                </a:lnTo>
                <a:cubicBezTo>
                  <a:pt x="8104291" y="3499171"/>
                  <a:pt x="8186146" y="3613582"/>
                  <a:pt x="8253119" y="3751248"/>
                </a:cubicBezTo>
                <a:cubicBezTo>
                  <a:pt x="8312651" y="3872171"/>
                  <a:pt x="8342416" y="3969840"/>
                  <a:pt x="8342416" y="4044254"/>
                </a:cubicBezTo>
                <a:cubicBezTo>
                  <a:pt x="8342416" y="4193082"/>
                  <a:pt x="8188007" y="4405162"/>
                  <a:pt x="7879188" y="4680494"/>
                </a:cubicBezTo>
                <a:cubicBezTo>
                  <a:pt x="7657807" y="4877691"/>
                  <a:pt x="7482934" y="5012567"/>
                  <a:pt x="7354569" y="5085121"/>
                </a:cubicBezTo>
                <a:cubicBezTo>
                  <a:pt x="7226205" y="5157674"/>
                  <a:pt x="7097841" y="5193951"/>
                  <a:pt x="6969477" y="5193951"/>
                </a:cubicBezTo>
                <a:cubicBezTo>
                  <a:pt x="6850415" y="5193951"/>
                  <a:pt x="6739723" y="5174418"/>
                  <a:pt x="6637404" y="5135350"/>
                </a:cubicBezTo>
                <a:cubicBezTo>
                  <a:pt x="6535085" y="5096283"/>
                  <a:pt x="6400209" y="5020939"/>
                  <a:pt x="6232777" y="4909317"/>
                </a:cubicBezTo>
                <a:lnTo>
                  <a:pt x="6115575" y="5082330"/>
                </a:lnTo>
                <a:cubicBezTo>
                  <a:pt x="6463461" y="5322315"/>
                  <a:pt x="6719259" y="5482306"/>
                  <a:pt x="6882970" y="5562301"/>
                </a:cubicBezTo>
                <a:cubicBezTo>
                  <a:pt x="7070866" y="5655318"/>
                  <a:pt x="7246668" y="5701827"/>
                  <a:pt x="7410380" y="5701827"/>
                </a:cubicBezTo>
                <a:cubicBezTo>
                  <a:pt x="7548047" y="5701827"/>
                  <a:pt x="7713617" y="5625553"/>
                  <a:pt x="7907094" y="5473004"/>
                </a:cubicBezTo>
                <a:cubicBezTo>
                  <a:pt x="8081967" y="5335338"/>
                  <a:pt x="8234515" y="5173022"/>
                  <a:pt x="8364740" y="4986057"/>
                </a:cubicBezTo>
                <a:cubicBezTo>
                  <a:pt x="8494965" y="4799092"/>
                  <a:pt x="8560077" y="4648868"/>
                  <a:pt x="8560077" y="4535387"/>
                </a:cubicBezTo>
                <a:lnTo>
                  <a:pt x="8560077" y="4471205"/>
                </a:lnTo>
                <a:lnTo>
                  <a:pt x="11555615" y="4471205"/>
                </a:lnTo>
                <a:lnTo>
                  <a:pt x="11555615" y="3712181"/>
                </a:lnTo>
                <a:cubicBezTo>
                  <a:pt x="11408647" y="3680555"/>
                  <a:pt x="11298421" y="3641488"/>
                  <a:pt x="11224938" y="3594979"/>
                </a:cubicBezTo>
                <a:cubicBezTo>
                  <a:pt x="11151454" y="3548470"/>
                  <a:pt x="11044949" y="3447081"/>
                  <a:pt x="10905422" y="3290811"/>
                </a:cubicBezTo>
                <a:cubicBezTo>
                  <a:pt x="10700784" y="3069430"/>
                  <a:pt x="10542654" y="2906649"/>
                  <a:pt x="10431033" y="2802469"/>
                </a:cubicBezTo>
                <a:cubicBezTo>
                  <a:pt x="10289646" y="2670384"/>
                  <a:pt x="10162212" y="2574576"/>
                  <a:pt x="10048730" y="2515045"/>
                </a:cubicBezTo>
                <a:cubicBezTo>
                  <a:pt x="9935249" y="2455514"/>
                  <a:pt x="9817117" y="2425748"/>
                  <a:pt x="9694333" y="2425748"/>
                </a:cubicBezTo>
                <a:close/>
                <a:moveTo>
                  <a:pt x="5347622" y="1510455"/>
                </a:moveTo>
                <a:lnTo>
                  <a:pt x="5113218" y="1962521"/>
                </a:lnTo>
                <a:lnTo>
                  <a:pt x="4700220" y="1756022"/>
                </a:lnTo>
                <a:lnTo>
                  <a:pt x="4410006" y="2297384"/>
                </a:lnTo>
                <a:lnTo>
                  <a:pt x="4929044" y="2582017"/>
                </a:lnTo>
                <a:lnTo>
                  <a:pt x="5152286" y="2141114"/>
                </a:lnTo>
                <a:lnTo>
                  <a:pt x="5548541" y="2364356"/>
                </a:lnTo>
                <a:lnTo>
                  <a:pt x="5855498" y="1795089"/>
                </a:lnTo>
                <a:close/>
                <a:moveTo>
                  <a:pt x="4795098" y="865843"/>
                </a:moveTo>
                <a:lnTo>
                  <a:pt x="4510465" y="1435111"/>
                </a:lnTo>
                <a:lnTo>
                  <a:pt x="5035084" y="1714164"/>
                </a:lnTo>
                <a:lnTo>
                  <a:pt x="5314136" y="1133734"/>
                </a:lnTo>
                <a:close/>
                <a:moveTo>
                  <a:pt x="0" y="0"/>
                </a:moveTo>
                <a:lnTo>
                  <a:pt x="12192000" y="0"/>
                </a:lnTo>
                <a:lnTo>
                  <a:pt x="12192000" y="6858000"/>
                </a:lnTo>
                <a:lnTo>
                  <a:pt x="0" y="6858000"/>
                </a:ln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shape">
              <a:fillToRect l="50000" t="50000" r="50000" b="50000"/>
            </a:path>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5000" b="1" dirty="0"/>
          </a:p>
        </p:txBody>
      </p:sp>
    </p:spTree>
    <p:extLst>
      <p:ext uri="{BB962C8B-B14F-4D97-AF65-F5344CB8AC3E}">
        <p14:creationId xmlns:p14="http://schemas.microsoft.com/office/powerpoint/2010/main" val="2222890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محافظة جرش: كل ما يهمك وأكثر - موسوعة المملكة الأردنية الهاشمية">
            <a:extLst>
              <a:ext uri="{FF2B5EF4-FFF2-40B4-BE49-F238E27FC236}">
                <a16:creationId xmlns:a16="http://schemas.microsoft.com/office/drawing/2014/main" id="{8AD9C33A-A92C-95FE-CDB3-BC528AE4C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3897" cy="68729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F46B53-F5AB-3E49-91D2-FBCAFAE60DDB}"/>
              </a:ext>
            </a:extLst>
          </p:cNvPr>
          <p:cNvSpPr txBox="1"/>
          <p:nvPr/>
        </p:nvSpPr>
        <p:spPr>
          <a:xfrm>
            <a:off x="-58724800" y="-48755300"/>
            <a:ext cx="149453600" cy="89382600"/>
          </a:xfrm>
          <a:custGeom>
            <a:avLst/>
            <a:gdLst/>
            <a:ahLst/>
            <a:cxnLst/>
            <a:rect l="l" t="t" r="r" b="b"/>
            <a:pathLst>
              <a:path w="12192000" h="6858000">
                <a:moveTo>
                  <a:pt x="9867346" y="4733514"/>
                </a:moveTo>
                <a:lnTo>
                  <a:pt x="9529692" y="5364173"/>
                </a:lnTo>
                <a:lnTo>
                  <a:pt x="10182676" y="5704618"/>
                </a:lnTo>
                <a:lnTo>
                  <a:pt x="10517539" y="5079540"/>
                </a:lnTo>
                <a:close/>
                <a:moveTo>
                  <a:pt x="3717954" y="2671315"/>
                </a:moveTo>
                <a:lnTo>
                  <a:pt x="3472388" y="3424757"/>
                </a:lnTo>
                <a:cubicBezTo>
                  <a:pt x="3604473" y="3674044"/>
                  <a:pt x="3690514" y="3855428"/>
                  <a:pt x="3730512" y="3968910"/>
                </a:cubicBezTo>
                <a:cubicBezTo>
                  <a:pt x="3770509" y="4082391"/>
                  <a:pt x="3790508" y="4196803"/>
                  <a:pt x="3790508" y="4312145"/>
                </a:cubicBezTo>
                <a:cubicBezTo>
                  <a:pt x="3790508" y="4498180"/>
                  <a:pt x="3676097" y="4655379"/>
                  <a:pt x="3447273" y="4783744"/>
                </a:cubicBezTo>
                <a:cubicBezTo>
                  <a:pt x="3218450" y="4912108"/>
                  <a:pt x="2936607" y="4976290"/>
                  <a:pt x="2601744" y="4976290"/>
                </a:cubicBezTo>
                <a:cubicBezTo>
                  <a:pt x="2261299" y="4976290"/>
                  <a:pt x="1986432" y="4914433"/>
                  <a:pt x="1777143" y="4790720"/>
                </a:cubicBezTo>
                <a:cubicBezTo>
                  <a:pt x="1567853" y="4667007"/>
                  <a:pt x="1463209" y="4507481"/>
                  <a:pt x="1463209" y="4312145"/>
                </a:cubicBezTo>
                <a:cubicBezTo>
                  <a:pt x="1463209" y="4161456"/>
                  <a:pt x="1491579" y="4015418"/>
                  <a:pt x="1548319" y="3874032"/>
                </a:cubicBezTo>
                <a:cubicBezTo>
                  <a:pt x="1605060" y="3732645"/>
                  <a:pt x="1725518" y="3504752"/>
                  <a:pt x="1909693" y="3190353"/>
                </a:cubicBezTo>
                <a:lnTo>
                  <a:pt x="1742261" y="3073151"/>
                </a:lnTo>
                <a:cubicBezTo>
                  <a:pt x="1492974" y="3450802"/>
                  <a:pt x="1325542" y="3757760"/>
                  <a:pt x="1239966" y="3994024"/>
                </a:cubicBezTo>
                <a:cubicBezTo>
                  <a:pt x="1161832" y="4207965"/>
                  <a:pt x="1122764" y="4444230"/>
                  <a:pt x="1122764" y="4702818"/>
                </a:cubicBezTo>
                <a:cubicBezTo>
                  <a:pt x="1122764" y="5006056"/>
                  <a:pt x="1245082" y="5239995"/>
                  <a:pt x="1489719" y="5404636"/>
                </a:cubicBezTo>
                <a:cubicBezTo>
                  <a:pt x="1734355" y="5569277"/>
                  <a:pt x="2082705" y="5651598"/>
                  <a:pt x="2534771" y="5651598"/>
                </a:cubicBezTo>
                <a:cubicBezTo>
                  <a:pt x="3018462" y="5651598"/>
                  <a:pt x="3380301" y="5568812"/>
                  <a:pt x="3620286" y="5403241"/>
                </a:cubicBezTo>
                <a:cubicBezTo>
                  <a:pt x="3895618" y="5213485"/>
                  <a:pt x="4033284" y="4902806"/>
                  <a:pt x="4033284" y="4471205"/>
                </a:cubicBezTo>
                <a:lnTo>
                  <a:pt x="4488140" y="4471205"/>
                </a:lnTo>
                <a:cubicBezTo>
                  <a:pt x="4657432" y="4471205"/>
                  <a:pt x="4784401" y="4459112"/>
                  <a:pt x="4869047" y="4434928"/>
                </a:cubicBezTo>
                <a:cubicBezTo>
                  <a:pt x="4953693" y="4410743"/>
                  <a:pt x="5049966" y="4360514"/>
                  <a:pt x="5157866" y="4284239"/>
                </a:cubicBezTo>
                <a:cubicBezTo>
                  <a:pt x="5395992" y="4369815"/>
                  <a:pt x="5558773" y="4421905"/>
                  <a:pt x="5646209" y="4440509"/>
                </a:cubicBezTo>
                <a:cubicBezTo>
                  <a:pt x="5733645" y="4459112"/>
                  <a:pt x="5879683" y="4468414"/>
                  <a:pt x="6084321" y="4468414"/>
                </a:cubicBezTo>
                <a:lnTo>
                  <a:pt x="6084321" y="3416385"/>
                </a:lnTo>
                <a:cubicBezTo>
                  <a:pt x="6084321" y="3273138"/>
                  <a:pt x="6073624" y="3153611"/>
                  <a:pt x="6052230" y="3057803"/>
                </a:cubicBezTo>
                <a:cubicBezTo>
                  <a:pt x="6030836" y="2961995"/>
                  <a:pt x="5995025" y="2855489"/>
                  <a:pt x="5944795" y="2738287"/>
                </a:cubicBezTo>
                <a:lnTo>
                  <a:pt x="5682486" y="3112218"/>
                </a:lnTo>
                <a:cubicBezTo>
                  <a:pt x="5658301" y="3145704"/>
                  <a:pt x="5642954" y="3172679"/>
                  <a:pt x="5636442" y="3193143"/>
                </a:cubicBezTo>
                <a:cubicBezTo>
                  <a:pt x="5629931" y="3213607"/>
                  <a:pt x="5626676" y="3235001"/>
                  <a:pt x="5626676" y="3257325"/>
                </a:cubicBezTo>
                <a:cubicBezTo>
                  <a:pt x="5626676" y="3287091"/>
                  <a:pt x="5649930" y="3350343"/>
                  <a:pt x="5696439" y="3447081"/>
                </a:cubicBezTo>
                <a:cubicBezTo>
                  <a:pt x="5742947" y="3543819"/>
                  <a:pt x="5766202" y="3625675"/>
                  <a:pt x="5766202" y="3692647"/>
                </a:cubicBezTo>
                <a:cubicBezTo>
                  <a:pt x="5689927" y="3681485"/>
                  <a:pt x="5608536" y="3664277"/>
                  <a:pt x="5522030" y="3641023"/>
                </a:cubicBezTo>
                <a:cubicBezTo>
                  <a:pt x="5435524" y="3617768"/>
                  <a:pt x="5349483" y="3592188"/>
                  <a:pt x="5263906" y="3564283"/>
                </a:cubicBezTo>
                <a:cubicBezTo>
                  <a:pt x="5293672" y="3394991"/>
                  <a:pt x="5308555" y="3259186"/>
                  <a:pt x="5308555" y="3156866"/>
                </a:cubicBezTo>
                <a:cubicBezTo>
                  <a:pt x="5308555" y="3138263"/>
                  <a:pt x="5307625" y="3098730"/>
                  <a:pt x="5305765" y="3038269"/>
                </a:cubicBezTo>
                <a:cubicBezTo>
                  <a:pt x="5303905" y="2977808"/>
                  <a:pt x="5301114" y="2929903"/>
                  <a:pt x="5297393" y="2894557"/>
                </a:cubicBezTo>
                <a:lnTo>
                  <a:pt x="5166239" y="2986644"/>
                </a:lnTo>
                <a:cubicBezTo>
                  <a:pt x="5114148" y="3023852"/>
                  <a:pt x="5081127" y="3059663"/>
                  <a:pt x="5067175" y="3094080"/>
                </a:cubicBezTo>
                <a:cubicBezTo>
                  <a:pt x="5053222" y="3128496"/>
                  <a:pt x="5046245" y="3182911"/>
                  <a:pt x="5046245" y="3257325"/>
                </a:cubicBezTo>
                <a:cubicBezTo>
                  <a:pt x="5046245" y="3428478"/>
                  <a:pt x="4990900" y="3547075"/>
                  <a:pt x="4880209" y="3613117"/>
                </a:cubicBezTo>
                <a:cubicBezTo>
                  <a:pt x="4769518" y="3679160"/>
                  <a:pt x="4573716" y="3712181"/>
                  <a:pt x="4292803" y="3712181"/>
                </a:cubicBezTo>
                <a:lnTo>
                  <a:pt x="4036075" y="3712181"/>
                </a:lnTo>
                <a:cubicBezTo>
                  <a:pt x="4036075" y="3513123"/>
                  <a:pt x="4017471" y="3350343"/>
                  <a:pt x="3980264" y="3223839"/>
                </a:cubicBezTo>
                <a:cubicBezTo>
                  <a:pt x="3937476" y="3078732"/>
                  <a:pt x="3850040" y="2894557"/>
                  <a:pt x="3717954" y="2671315"/>
                </a:cubicBezTo>
                <a:close/>
                <a:moveTo>
                  <a:pt x="9694333" y="2425748"/>
                </a:moveTo>
                <a:cubicBezTo>
                  <a:pt x="9534343" y="2425748"/>
                  <a:pt x="9391561" y="2481559"/>
                  <a:pt x="9265987" y="2593180"/>
                </a:cubicBezTo>
                <a:cubicBezTo>
                  <a:pt x="9140414" y="2704801"/>
                  <a:pt x="9026467" y="2877814"/>
                  <a:pt x="8924148" y="3112218"/>
                </a:cubicBezTo>
                <a:cubicBezTo>
                  <a:pt x="9000422" y="3095475"/>
                  <a:pt x="9058558" y="3084777"/>
                  <a:pt x="9098556" y="3080127"/>
                </a:cubicBezTo>
                <a:cubicBezTo>
                  <a:pt x="9138553" y="3075476"/>
                  <a:pt x="9182737" y="3073151"/>
                  <a:pt x="9231106" y="3073151"/>
                </a:cubicBezTo>
                <a:cubicBezTo>
                  <a:pt x="9392956" y="3073151"/>
                  <a:pt x="9558528" y="3118729"/>
                  <a:pt x="9727820" y="3209886"/>
                </a:cubicBezTo>
                <a:cubicBezTo>
                  <a:pt x="9919436" y="3312206"/>
                  <a:pt x="10127795" y="3479637"/>
                  <a:pt x="10352898" y="3712181"/>
                </a:cubicBezTo>
                <a:lnTo>
                  <a:pt x="8560077" y="3712181"/>
                </a:lnTo>
                <a:lnTo>
                  <a:pt x="8560077" y="3681485"/>
                </a:lnTo>
                <a:cubicBezTo>
                  <a:pt x="8560077" y="3465684"/>
                  <a:pt x="8525660" y="3273138"/>
                  <a:pt x="8456827" y="3103846"/>
                </a:cubicBezTo>
                <a:cubicBezTo>
                  <a:pt x="8387995" y="2934554"/>
                  <a:pt x="8290325" y="2784796"/>
                  <a:pt x="8163822" y="2654571"/>
                </a:cubicBezTo>
                <a:lnTo>
                  <a:pt x="8007553" y="3408014"/>
                </a:lnTo>
                <a:cubicBezTo>
                  <a:pt x="8104291" y="3499171"/>
                  <a:pt x="8186146" y="3613582"/>
                  <a:pt x="8253119" y="3751248"/>
                </a:cubicBezTo>
                <a:cubicBezTo>
                  <a:pt x="8312651" y="3872171"/>
                  <a:pt x="8342416" y="3969840"/>
                  <a:pt x="8342416" y="4044254"/>
                </a:cubicBezTo>
                <a:cubicBezTo>
                  <a:pt x="8342416" y="4193082"/>
                  <a:pt x="8188007" y="4405162"/>
                  <a:pt x="7879188" y="4680494"/>
                </a:cubicBezTo>
                <a:cubicBezTo>
                  <a:pt x="7657807" y="4877691"/>
                  <a:pt x="7482934" y="5012567"/>
                  <a:pt x="7354569" y="5085121"/>
                </a:cubicBezTo>
                <a:cubicBezTo>
                  <a:pt x="7226205" y="5157674"/>
                  <a:pt x="7097841" y="5193951"/>
                  <a:pt x="6969477" y="5193951"/>
                </a:cubicBezTo>
                <a:cubicBezTo>
                  <a:pt x="6850415" y="5193951"/>
                  <a:pt x="6739723" y="5174418"/>
                  <a:pt x="6637404" y="5135350"/>
                </a:cubicBezTo>
                <a:cubicBezTo>
                  <a:pt x="6535085" y="5096283"/>
                  <a:pt x="6400209" y="5020939"/>
                  <a:pt x="6232777" y="4909317"/>
                </a:cubicBezTo>
                <a:lnTo>
                  <a:pt x="6115575" y="5082330"/>
                </a:lnTo>
                <a:cubicBezTo>
                  <a:pt x="6463461" y="5322315"/>
                  <a:pt x="6719259" y="5482306"/>
                  <a:pt x="6882970" y="5562301"/>
                </a:cubicBezTo>
                <a:cubicBezTo>
                  <a:pt x="7070866" y="5655318"/>
                  <a:pt x="7246668" y="5701827"/>
                  <a:pt x="7410380" y="5701827"/>
                </a:cubicBezTo>
                <a:cubicBezTo>
                  <a:pt x="7548047" y="5701827"/>
                  <a:pt x="7713617" y="5625553"/>
                  <a:pt x="7907094" y="5473004"/>
                </a:cubicBezTo>
                <a:cubicBezTo>
                  <a:pt x="8081967" y="5335338"/>
                  <a:pt x="8234515" y="5173022"/>
                  <a:pt x="8364740" y="4986057"/>
                </a:cubicBezTo>
                <a:cubicBezTo>
                  <a:pt x="8494965" y="4799092"/>
                  <a:pt x="8560077" y="4648868"/>
                  <a:pt x="8560077" y="4535387"/>
                </a:cubicBezTo>
                <a:lnTo>
                  <a:pt x="8560077" y="4471205"/>
                </a:lnTo>
                <a:lnTo>
                  <a:pt x="11555615" y="4471205"/>
                </a:lnTo>
                <a:lnTo>
                  <a:pt x="11555615" y="3712181"/>
                </a:lnTo>
                <a:cubicBezTo>
                  <a:pt x="11408647" y="3680555"/>
                  <a:pt x="11298421" y="3641488"/>
                  <a:pt x="11224938" y="3594979"/>
                </a:cubicBezTo>
                <a:cubicBezTo>
                  <a:pt x="11151454" y="3548470"/>
                  <a:pt x="11044949" y="3447081"/>
                  <a:pt x="10905422" y="3290811"/>
                </a:cubicBezTo>
                <a:cubicBezTo>
                  <a:pt x="10700784" y="3069430"/>
                  <a:pt x="10542654" y="2906649"/>
                  <a:pt x="10431033" y="2802469"/>
                </a:cubicBezTo>
                <a:cubicBezTo>
                  <a:pt x="10289646" y="2670384"/>
                  <a:pt x="10162212" y="2574576"/>
                  <a:pt x="10048730" y="2515045"/>
                </a:cubicBezTo>
                <a:cubicBezTo>
                  <a:pt x="9935249" y="2455514"/>
                  <a:pt x="9817117" y="2425748"/>
                  <a:pt x="9694333" y="2425748"/>
                </a:cubicBezTo>
                <a:close/>
                <a:moveTo>
                  <a:pt x="5347622" y="1510455"/>
                </a:moveTo>
                <a:lnTo>
                  <a:pt x="5113218" y="1962521"/>
                </a:lnTo>
                <a:lnTo>
                  <a:pt x="4700220" y="1756022"/>
                </a:lnTo>
                <a:lnTo>
                  <a:pt x="4410006" y="2297384"/>
                </a:lnTo>
                <a:lnTo>
                  <a:pt x="4929044" y="2582017"/>
                </a:lnTo>
                <a:lnTo>
                  <a:pt x="5152286" y="2141114"/>
                </a:lnTo>
                <a:lnTo>
                  <a:pt x="5548541" y="2364356"/>
                </a:lnTo>
                <a:lnTo>
                  <a:pt x="5855498" y="1795089"/>
                </a:lnTo>
                <a:close/>
                <a:moveTo>
                  <a:pt x="4795098" y="865843"/>
                </a:moveTo>
                <a:lnTo>
                  <a:pt x="4510465" y="1435111"/>
                </a:lnTo>
                <a:lnTo>
                  <a:pt x="5035084" y="1714164"/>
                </a:lnTo>
                <a:lnTo>
                  <a:pt x="5314136" y="1133734"/>
                </a:lnTo>
                <a:close/>
                <a:moveTo>
                  <a:pt x="0" y="0"/>
                </a:moveTo>
                <a:lnTo>
                  <a:pt x="12192000" y="0"/>
                </a:lnTo>
                <a:lnTo>
                  <a:pt x="12192000" y="6858000"/>
                </a:lnTo>
                <a:lnTo>
                  <a:pt x="0" y="6858000"/>
                </a:ln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shape">
              <a:fillToRect l="50000" t="50000" r="50000" b="50000"/>
            </a:path>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5000" b="1" dirty="0"/>
          </a:p>
        </p:txBody>
      </p:sp>
    </p:spTree>
    <p:extLst>
      <p:ext uri="{BB962C8B-B14F-4D97-AF65-F5344CB8AC3E}">
        <p14:creationId xmlns:p14="http://schemas.microsoft.com/office/powerpoint/2010/main" val="4068224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Theatre Stairs photo and picture">
            <a:extLst>
              <a:ext uri="{FF2B5EF4-FFF2-40B4-BE49-F238E27FC236}">
                <a16:creationId xmlns:a16="http://schemas.microsoft.com/office/drawing/2014/main" id="{117F442E-4201-7426-51ED-29DAB602F35B}"/>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438826" y="821410"/>
            <a:ext cx="3466456" cy="4664990"/>
          </a:xfrm>
          <a:prstGeom prst="roundRect">
            <a:avLst>
              <a:gd name="adj" fmla="val 8594"/>
            </a:avLst>
          </a:prstGeom>
          <a:solidFill>
            <a:srgbClr val="FFFFFF">
              <a:shade val="85000"/>
            </a:srgbClr>
          </a:solidFill>
          <a:ln>
            <a:noFill/>
          </a:ln>
          <a:effectLst/>
        </p:spPr>
      </p:pic>
      <p:pic>
        <p:nvPicPr>
          <p:cNvPr id="4102" name="Picture 6" descr="Free Columns Pillar City photo and picture">
            <a:extLst>
              <a:ext uri="{FF2B5EF4-FFF2-40B4-BE49-F238E27FC236}">
                <a16:creationId xmlns:a16="http://schemas.microsoft.com/office/drawing/2014/main" id="{39425E5F-5041-9849-9A69-6C997E18472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362772" y="821410"/>
            <a:ext cx="3466455" cy="4664990"/>
          </a:xfrm>
          <a:prstGeom prst="roundRect">
            <a:avLst>
              <a:gd name="adj" fmla="val 8594"/>
            </a:avLst>
          </a:prstGeom>
          <a:solidFill>
            <a:srgbClr val="FFFFFF">
              <a:shade val="85000"/>
            </a:srgbClr>
          </a:solidFill>
          <a:ln>
            <a:noFill/>
          </a:ln>
          <a:effectLst/>
        </p:spPr>
      </p:pic>
      <p:pic>
        <p:nvPicPr>
          <p:cNvPr id="4104" name="Picture 8" descr="Free Architecture Ruins photo and picture">
            <a:extLst>
              <a:ext uri="{FF2B5EF4-FFF2-40B4-BE49-F238E27FC236}">
                <a16:creationId xmlns:a16="http://schemas.microsoft.com/office/drawing/2014/main" id="{2124D5D3-A5E9-224C-A53D-104F4F57C24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6718" y="821410"/>
            <a:ext cx="3466455" cy="466499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82781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croll: Vertical 9">
            <a:extLst>
              <a:ext uri="{FF2B5EF4-FFF2-40B4-BE49-F238E27FC236}">
                <a16:creationId xmlns:a16="http://schemas.microsoft.com/office/drawing/2014/main" id="{85F2C5A4-C1E4-1D41-4296-CF36C346FD05}"/>
              </a:ext>
            </a:extLst>
          </p:cNvPr>
          <p:cNvSpPr/>
          <p:nvPr/>
        </p:nvSpPr>
        <p:spPr>
          <a:xfrm>
            <a:off x="5576241" y="911258"/>
            <a:ext cx="5200650" cy="503548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100" name="Picture 4" descr="Free Theatre Stairs photo and picture">
            <a:extLst>
              <a:ext uri="{FF2B5EF4-FFF2-40B4-BE49-F238E27FC236}">
                <a16:creationId xmlns:a16="http://schemas.microsoft.com/office/drawing/2014/main" id="{117F442E-4201-7426-51ED-29DAB602F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894473" y="495946"/>
            <a:ext cx="241845" cy="325464"/>
          </a:xfrm>
          <a:prstGeom prst="roundRect">
            <a:avLst>
              <a:gd name="adj" fmla="val 8594"/>
            </a:avLst>
          </a:prstGeom>
          <a:solidFill>
            <a:srgbClr val="FFFFFF">
              <a:shade val="85000"/>
            </a:srgbClr>
          </a:solidFill>
          <a:ln>
            <a:noFill/>
          </a:ln>
          <a:effectLst/>
        </p:spPr>
      </p:pic>
      <p:pic>
        <p:nvPicPr>
          <p:cNvPr id="4102" name="Picture 6" descr="Free Columns Pillar City photo and picture">
            <a:extLst>
              <a:ext uri="{FF2B5EF4-FFF2-40B4-BE49-F238E27FC236}">
                <a16:creationId xmlns:a16="http://schemas.microsoft.com/office/drawing/2014/main" id="{39425E5F-5041-9849-9A69-6C997E184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5894473" y="-471488"/>
            <a:ext cx="603715" cy="812451"/>
          </a:xfrm>
          <a:prstGeom prst="roundRect">
            <a:avLst>
              <a:gd name="adj" fmla="val 8594"/>
            </a:avLst>
          </a:prstGeom>
          <a:solidFill>
            <a:srgbClr val="FFFFFF">
              <a:shade val="85000"/>
            </a:srgbClr>
          </a:solidFill>
          <a:ln>
            <a:noFill/>
          </a:ln>
          <a:effectLst/>
        </p:spPr>
      </p:pic>
      <p:pic>
        <p:nvPicPr>
          <p:cNvPr id="4104" name="Picture 8" descr="Free Architecture Ruins photo and picture">
            <a:extLst>
              <a:ext uri="{FF2B5EF4-FFF2-40B4-BE49-F238E27FC236}">
                <a16:creationId xmlns:a16="http://schemas.microsoft.com/office/drawing/2014/main" id="{2124D5D3-A5E9-224C-A53D-104F4F57C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18" y="340963"/>
            <a:ext cx="4192292" cy="6044339"/>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3DDC3DA6-593F-8567-AF4F-244E6902090B}"/>
              </a:ext>
            </a:extLst>
          </p:cNvPr>
          <p:cNvSpPr txBox="1"/>
          <p:nvPr/>
        </p:nvSpPr>
        <p:spPr>
          <a:xfrm>
            <a:off x="7916001" y="939690"/>
            <a:ext cx="1410346" cy="338554"/>
          </a:xfrm>
          <a:prstGeom prst="rect">
            <a:avLst/>
          </a:prstGeom>
          <a:noFill/>
        </p:spPr>
        <p:txBody>
          <a:bodyPr wrap="square" rtlCol="0">
            <a:spAutoFit/>
          </a:bodyPr>
          <a:lstStyle/>
          <a:p>
            <a:r>
              <a:rPr lang="ar-JO" sz="1600" b="1" dirty="0">
                <a:latin typeface="Simplified Arabic" panose="02020603050405020304" pitchFamily="18" charset="-78"/>
                <a:cs typeface="Simplified Arabic" panose="02020603050405020304" pitchFamily="18" charset="-78"/>
              </a:rPr>
              <a:t>تاريخ جرش </a:t>
            </a:r>
            <a:endParaRPr lang="en-US" sz="1600" b="1" dirty="0">
              <a:latin typeface="Simplified Arabic" panose="02020603050405020304" pitchFamily="18" charset="-78"/>
              <a:cs typeface="Simplified Arabic" panose="02020603050405020304" pitchFamily="18" charset="-78"/>
            </a:endParaRPr>
          </a:p>
        </p:txBody>
      </p:sp>
      <p:sp>
        <p:nvSpPr>
          <p:cNvPr id="9" name="TextBox 8">
            <a:extLst>
              <a:ext uri="{FF2B5EF4-FFF2-40B4-BE49-F238E27FC236}">
                <a16:creationId xmlns:a16="http://schemas.microsoft.com/office/drawing/2014/main" id="{827A2FAD-DAF6-7A8E-259E-86614854D434}"/>
              </a:ext>
            </a:extLst>
          </p:cNvPr>
          <p:cNvSpPr txBox="1"/>
          <p:nvPr/>
        </p:nvSpPr>
        <p:spPr>
          <a:xfrm>
            <a:off x="6256955" y="1983783"/>
            <a:ext cx="3839222" cy="2800767"/>
          </a:xfrm>
          <a:prstGeom prst="rect">
            <a:avLst/>
          </a:prstGeom>
          <a:noFill/>
        </p:spPr>
        <p:txBody>
          <a:bodyPr wrap="square">
            <a:spAutoFit/>
          </a:bodyPr>
          <a:lstStyle/>
          <a:p>
            <a:pPr algn="r"/>
            <a:r>
              <a:rPr lang="ar-JO" sz="1600" b="1" i="0" dirty="0">
                <a:solidFill>
                  <a:srgbClr val="333333"/>
                </a:solidFill>
                <a:effectLst/>
                <a:latin typeface="Simplified Arabic" panose="02020603050405020304" pitchFamily="18" charset="-78"/>
                <a:cs typeface="Simplified Arabic" panose="02020603050405020304" pitchFamily="18" charset="-78"/>
              </a:rPr>
              <a:t>خضعت جراسة الى حكم الرومان و اسسوا فيها اتحاد المدن العشر و الذي عرف باسم "الديكابوليس", ولقد تحولت المدينة إلى مركز تجاري وثقافي مزدهر، بسبب موقعها على ملتقى طرق القوافل، لتصبح فيما بعد أهم مدن الاتحاد في عهد الإمبراطور هادريان، وقد أدخل الرومان إليها الديانة المسيحية عام 350 ميلادياً لتزدهر فيها حركة بناء وتشييد الكنائس والأديرة المسيحية، وفي عام 635 م دخلتها جيوش الفتح الإسلامي بقيادة شرحبيل بن حسنة في عهد الخليفة الثاني لتستعيد المدينة ازدهارها في العصر الأموي، وفي عام 747م دمر الزلازل أجزاء كبيرة من المدينة.</a:t>
            </a:r>
            <a:endParaRPr lang="en-US" sz="1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13061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Vertical 3">
            <a:extLst>
              <a:ext uri="{FF2B5EF4-FFF2-40B4-BE49-F238E27FC236}">
                <a16:creationId xmlns:a16="http://schemas.microsoft.com/office/drawing/2014/main" id="{B4E59161-19E6-77B8-E133-16EA275DFE40}"/>
              </a:ext>
            </a:extLst>
          </p:cNvPr>
          <p:cNvSpPr/>
          <p:nvPr/>
        </p:nvSpPr>
        <p:spPr>
          <a:xfrm>
            <a:off x="5576241" y="911258"/>
            <a:ext cx="5200650" cy="503548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4100" name="Picture 4" descr="Free Theatre Stairs photo and picture">
            <a:extLst>
              <a:ext uri="{FF2B5EF4-FFF2-40B4-BE49-F238E27FC236}">
                <a16:creationId xmlns:a16="http://schemas.microsoft.com/office/drawing/2014/main" id="{117F442E-4201-7426-51ED-29DAB602F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199" y="418454"/>
            <a:ext cx="2474563" cy="3330148"/>
          </a:xfrm>
          <a:prstGeom prst="roundRect">
            <a:avLst>
              <a:gd name="adj" fmla="val 8594"/>
            </a:avLst>
          </a:prstGeom>
          <a:solidFill>
            <a:srgbClr val="FFFFFF">
              <a:shade val="85000"/>
            </a:srgbClr>
          </a:solidFill>
          <a:ln>
            <a:noFill/>
          </a:ln>
          <a:effectLst/>
        </p:spPr>
      </p:pic>
      <p:pic>
        <p:nvPicPr>
          <p:cNvPr id="4102" name="Picture 6" descr="Free Columns Pillar City photo and picture">
            <a:extLst>
              <a:ext uri="{FF2B5EF4-FFF2-40B4-BE49-F238E27FC236}">
                <a16:creationId xmlns:a16="http://schemas.microsoft.com/office/drawing/2014/main" id="{39425E5F-5041-9849-9A69-6C997E184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5" y="151108"/>
            <a:ext cx="4871463" cy="6555783"/>
          </a:xfrm>
          <a:prstGeom prst="roundRect">
            <a:avLst>
              <a:gd name="adj" fmla="val 8594"/>
            </a:avLst>
          </a:prstGeom>
          <a:solidFill>
            <a:srgbClr val="FFFFFF">
              <a:shade val="85000"/>
            </a:srgbClr>
          </a:solidFill>
          <a:ln>
            <a:noFill/>
          </a:ln>
          <a:effectLst/>
        </p:spPr>
      </p:pic>
      <p:pic>
        <p:nvPicPr>
          <p:cNvPr id="4104" name="Picture 8" descr="Free Architecture Ruins photo and picture">
            <a:extLst>
              <a:ext uri="{FF2B5EF4-FFF2-40B4-BE49-F238E27FC236}">
                <a16:creationId xmlns:a16="http://schemas.microsoft.com/office/drawing/2014/main" id="{2124D5D3-A5E9-224C-A53D-104F4F57C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540" y="278969"/>
            <a:ext cx="721413" cy="970843"/>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0C97B6DC-FAB0-EA79-6126-2A05A7DC9F18}"/>
              </a:ext>
            </a:extLst>
          </p:cNvPr>
          <p:cNvSpPr txBox="1"/>
          <p:nvPr/>
        </p:nvSpPr>
        <p:spPr>
          <a:xfrm>
            <a:off x="7852387" y="911258"/>
            <a:ext cx="1239865" cy="338554"/>
          </a:xfrm>
          <a:prstGeom prst="rect">
            <a:avLst/>
          </a:prstGeom>
          <a:noFill/>
        </p:spPr>
        <p:txBody>
          <a:bodyPr wrap="square" rtlCol="0">
            <a:spAutoFit/>
          </a:bodyPr>
          <a:lstStyle/>
          <a:p>
            <a:r>
              <a:rPr lang="ar-JO" sz="1600" b="1" dirty="0">
                <a:latin typeface="Simplified Arabic" panose="02020603050405020304" pitchFamily="18" charset="-78"/>
                <a:cs typeface="Simplified Arabic" panose="02020603050405020304" pitchFamily="18" charset="-78"/>
              </a:rPr>
              <a:t>موقع جرش </a:t>
            </a:r>
            <a:endParaRPr lang="en-US" sz="1600" b="1" dirty="0">
              <a:latin typeface="Simplified Arabic" panose="02020603050405020304" pitchFamily="18" charset="-78"/>
              <a:cs typeface="Simplified Arabic" panose="02020603050405020304" pitchFamily="18" charset="-78"/>
            </a:endParaRPr>
          </a:p>
        </p:txBody>
      </p:sp>
      <p:sp>
        <p:nvSpPr>
          <p:cNvPr id="9" name="TextBox 8">
            <a:extLst>
              <a:ext uri="{FF2B5EF4-FFF2-40B4-BE49-F238E27FC236}">
                <a16:creationId xmlns:a16="http://schemas.microsoft.com/office/drawing/2014/main" id="{24E2F809-8BA0-6894-9EED-20013795467E}"/>
              </a:ext>
            </a:extLst>
          </p:cNvPr>
          <p:cNvSpPr txBox="1"/>
          <p:nvPr/>
        </p:nvSpPr>
        <p:spPr>
          <a:xfrm>
            <a:off x="6096000" y="1951671"/>
            <a:ext cx="4119552" cy="2800767"/>
          </a:xfrm>
          <a:prstGeom prst="rect">
            <a:avLst/>
          </a:prstGeom>
          <a:noFill/>
        </p:spPr>
        <p:txBody>
          <a:bodyPr wrap="square">
            <a:spAutoFit/>
          </a:bodyPr>
          <a:lstStyle/>
          <a:p>
            <a:pPr algn="r" rtl="1">
              <a:buFont typeface="Arial" panose="020B0604020202020204" pitchFamily="34" charset="0"/>
              <a:buChar char="•"/>
            </a:pPr>
            <a:r>
              <a:rPr lang="ar-JO" sz="1600" b="1" i="0" dirty="0">
                <a:solidFill>
                  <a:srgbClr val="000000"/>
                </a:solidFill>
                <a:effectLst/>
                <a:latin typeface="Simplified Arabic" panose="02020603050405020304" pitchFamily="18" charset="-78"/>
                <a:cs typeface="Simplified Arabic" panose="02020603050405020304" pitchFamily="18" charset="-78"/>
              </a:rPr>
              <a:t> تقع محافظة جرش ضمن إقليم شمال الأردن في القسم الغربي منه ، فأقصى مسافة بين أقصى نقطة شمالا وأقصى نقطة جنوبا نحو 28 كلم، وبين أقصى نقطة غربا وأقصى نقطه شرقا نحو(31) كلم وبخطيين مستقيمين متعامدين و تبعد عن العاصمة عمان حوالي 48 كيلو متر , و يمكن الوصول اليها عبر المدخل الجنوبي او الشرقي لمدينة عمان, او من عجلون غربا , او من اربد شمالا. و يوجد في وسط مدينة جرش وادٍ اخضر تجري المياه فيه يسمى نهر الذهب .</a:t>
            </a:r>
            <a:endParaRPr lang="en-US" sz="1600" b="1" i="0" dirty="0">
              <a:solidFill>
                <a:srgbClr val="000000"/>
              </a:solidFill>
              <a:effectLst/>
              <a:latin typeface="Simplified Arabic" panose="02020603050405020304" pitchFamily="18" charset="-78"/>
              <a:cs typeface="Simplified Arabic" panose="02020603050405020304" pitchFamily="18" charset="-78"/>
            </a:endParaRPr>
          </a:p>
          <a:p>
            <a:pPr algn="r" rtl="1"/>
            <a:r>
              <a:rPr lang="ar-JO" sz="1600" b="1" i="0" dirty="0">
                <a:solidFill>
                  <a:srgbClr val="000000"/>
                </a:solidFill>
                <a:effectLst/>
                <a:latin typeface="Simplified Arabic" panose="02020603050405020304" pitchFamily="18" charset="-78"/>
                <a:cs typeface="Simplified Arabic" panose="02020603050405020304" pitchFamily="18" charset="-78"/>
              </a:rPr>
              <a:t> </a:t>
            </a:r>
          </a:p>
          <a:p>
            <a:pPr algn="r" rtl="1">
              <a:buFont typeface="Arial" panose="020B0604020202020204" pitchFamily="34" charset="0"/>
              <a:buChar char="•"/>
            </a:pPr>
            <a:r>
              <a:rPr lang="ar-JO" sz="1600" b="1" i="0" dirty="0">
                <a:solidFill>
                  <a:srgbClr val="000000"/>
                </a:solidFill>
                <a:effectLst/>
                <a:latin typeface="Simplified Arabic" panose="02020603050405020304" pitchFamily="18" charset="-78"/>
                <a:cs typeface="Simplified Arabic" panose="02020603050405020304" pitchFamily="18" charset="-78"/>
              </a:rPr>
              <a:t> تضم محافظة جرش (لواء قصبة جرش) و قضائيين (قضاء برما و قضاء مصطبة)و خمس بلديات.</a:t>
            </a:r>
          </a:p>
        </p:txBody>
      </p:sp>
      <p:sp>
        <p:nvSpPr>
          <p:cNvPr id="11" name="TextBox 10">
            <a:extLst>
              <a:ext uri="{FF2B5EF4-FFF2-40B4-BE49-F238E27FC236}">
                <a16:creationId xmlns:a16="http://schemas.microsoft.com/office/drawing/2014/main" id="{CAB17431-A4D7-60E9-3768-21C849A0BEBA}"/>
              </a:ext>
            </a:extLst>
          </p:cNvPr>
          <p:cNvSpPr txBox="1"/>
          <p:nvPr/>
        </p:nvSpPr>
        <p:spPr>
          <a:xfrm>
            <a:off x="6096000" y="1951671"/>
            <a:ext cx="7281217" cy="646331"/>
          </a:xfrm>
          <a:prstGeom prst="rect">
            <a:avLst/>
          </a:prstGeom>
          <a:noFill/>
        </p:spPr>
        <p:txBody>
          <a:bodyPr wrap="square">
            <a:spAutoFit/>
          </a:bodyPr>
          <a:lstStyle/>
          <a:p>
            <a:br>
              <a:rPr lang="ar-JO" dirty="0"/>
            </a:br>
            <a:endParaRPr lang="en-US" dirty="0"/>
          </a:p>
        </p:txBody>
      </p:sp>
    </p:spTree>
    <p:extLst>
      <p:ext uri="{BB962C8B-B14F-4D97-AF65-F5344CB8AC3E}">
        <p14:creationId xmlns:p14="http://schemas.microsoft.com/office/powerpoint/2010/main" val="1305969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F7DA5449-D9CF-EF8E-E5AC-FF0A034A2580}"/>
              </a:ext>
            </a:extLst>
          </p:cNvPr>
          <p:cNvSpPr/>
          <p:nvPr/>
        </p:nvSpPr>
        <p:spPr>
          <a:xfrm>
            <a:off x="5576241" y="911258"/>
            <a:ext cx="5200650" cy="5035483"/>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1600" b="1" dirty="0">
                <a:latin typeface="Simplified Arabic" panose="02020603050405020304" pitchFamily="18" charset="-78"/>
                <a:cs typeface="Simplified Arabic" panose="02020603050405020304" pitchFamily="18" charset="-78"/>
              </a:rPr>
              <a:t>يعتمدُ اقتصاد مدينة جرش بشكل أساسيّ على قطاعَين رئيسيَّين، وهما: قطاع السياحة، وقطاع الزراعة؛ حيث تضمُّ جرش العديد من المَعالِم، والمواقع الأثريّة التي تستقطبُ الزوّار، والسيّاح، كما أنّ فيها مساحات شاسعة من الأراضي الزراعيّة الخصبة، وتُزرَع فيها أنواع مختلفة من المحاصيل الزراعيّة، أهمّها: شجرة الزيتون التي تُستخدَم ثمارها في إنتاج أفضل أنواع زيت الزيتون في المملكة , كما انها تقوم بفعاليات لاستقطاب السياح و المواطنين  مثل مهرجان جرش </a:t>
            </a:r>
            <a:r>
              <a:rPr lang="en-US" sz="1600" b="1" dirty="0">
                <a:latin typeface="Simplified Arabic" panose="02020603050405020304" pitchFamily="18" charset="-78"/>
                <a:cs typeface="Simplified Arabic" panose="02020603050405020304" pitchFamily="18" charset="-78"/>
              </a:rPr>
              <a:t> </a:t>
            </a:r>
            <a:br>
              <a:rPr lang="ar-JO" dirty="0"/>
            </a:br>
            <a:endParaRPr lang="en-US" dirty="0"/>
          </a:p>
        </p:txBody>
      </p:sp>
      <p:pic>
        <p:nvPicPr>
          <p:cNvPr id="4100" name="Picture 4" descr="Free Theatre Stairs photo and picture">
            <a:extLst>
              <a:ext uri="{FF2B5EF4-FFF2-40B4-BE49-F238E27FC236}">
                <a16:creationId xmlns:a16="http://schemas.microsoft.com/office/drawing/2014/main" id="{117F442E-4201-7426-51ED-29DAB602F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78" y="299547"/>
            <a:ext cx="4808124" cy="6470542"/>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32D37B8A-1A06-6B0A-E555-A9F78C6D1796}"/>
              </a:ext>
            </a:extLst>
          </p:cNvPr>
          <p:cNvSpPr txBox="1"/>
          <p:nvPr/>
        </p:nvSpPr>
        <p:spPr>
          <a:xfrm>
            <a:off x="7708859" y="1075150"/>
            <a:ext cx="1528810" cy="338554"/>
          </a:xfrm>
          <a:prstGeom prst="rect">
            <a:avLst/>
          </a:prstGeom>
          <a:noFill/>
        </p:spPr>
        <p:txBody>
          <a:bodyPr wrap="square" rtlCol="0">
            <a:spAutoFit/>
          </a:bodyPr>
          <a:lstStyle/>
          <a:p>
            <a:r>
              <a:rPr lang="ar-JO" sz="1600" b="1" dirty="0">
                <a:latin typeface="Simplified Arabic" panose="02020603050405020304" pitchFamily="18" charset="-78"/>
                <a:cs typeface="Simplified Arabic" panose="02020603050405020304" pitchFamily="18" charset="-78"/>
              </a:rPr>
              <a:t>الاهمية الاقتصادية</a:t>
            </a:r>
            <a:endParaRPr lang="en-US" sz="1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84963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ree Roman Columns Jerash photo and picture">
            <a:extLst>
              <a:ext uri="{FF2B5EF4-FFF2-40B4-BE49-F238E27FC236}">
                <a16:creationId xmlns:a16="http://schemas.microsoft.com/office/drawing/2014/main" id="{13869BDE-A21C-8580-A1F9-9181694D4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24" y="155548"/>
            <a:ext cx="3456123" cy="2984646"/>
          </a:xfrm>
          <a:prstGeom prst="roundRect">
            <a:avLst>
              <a:gd name="adj" fmla="val 8594"/>
            </a:avLst>
          </a:prstGeom>
          <a:solidFill>
            <a:srgbClr val="FFFFFF">
              <a:shade val="85000"/>
            </a:srgbClr>
          </a:solidFill>
          <a:ln>
            <a:noFill/>
          </a:ln>
          <a:effectLst/>
        </p:spPr>
      </p:pic>
      <p:pic>
        <p:nvPicPr>
          <p:cNvPr id="5126" name="Picture 6" descr="Free Jerash Jordan photo and picture">
            <a:extLst>
              <a:ext uri="{FF2B5EF4-FFF2-40B4-BE49-F238E27FC236}">
                <a16:creationId xmlns:a16="http://schemas.microsoft.com/office/drawing/2014/main" id="{DF605748-E486-54C0-C066-EFDF3B51B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487" y="155548"/>
            <a:ext cx="3456123" cy="2984647"/>
          </a:xfrm>
          <a:prstGeom prst="roundRect">
            <a:avLst>
              <a:gd name="adj" fmla="val 8594"/>
            </a:avLst>
          </a:prstGeom>
          <a:solidFill>
            <a:srgbClr val="FFFFFF">
              <a:shade val="85000"/>
            </a:srgbClr>
          </a:solidFill>
          <a:ln>
            <a:noFill/>
          </a:ln>
          <a:effectLst/>
        </p:spPr>
      </p:pic>
      <p:pic>
        <p:nvPicPr>
          <p:cNvPr id="5128" name="Picture 8" descr="Free Jerash Ruins photo and picture">
            <a:extLst>
              <a:ext uri="{FF2B5EF4-FFF2-40B4-BE49-F238E27FC236}">
                <a16:creationId xmlns:a16="http://schemas.microsoft.com/office/drawing/2014/main" id="{D4045077-04C7-3A1A-7B73-1CD007A24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51" y="3429000"/>
            <a:ext cx="3456123" cy="2984647"/>
          </a:xfrm>
          <a:prstGeom prst="roundRect">
            <a:avLst>
              <a:gd name="adj" fmla="val 8594"/>
            </a:avLst>
          </a:prstGeom>
          <a:solidFill>
            <a:srgbClr val="FFFFFF">
              <a:shade val="85000"/>
            </a:srgbClr>
          </a:solidFill>
          <a:ln>
            <a:noFill/>
          </a:ln>
          <a:effectLst/>
        </p:spPr>
      </p:pic>
      <p:pic>
        <p:nvPicPr>
          <p:cNvPr id="5122" name="Picture 2" descr="Free Jordan Jerash photo and picture">
            <a:extLst>
              <a:ext uri="{FF2B5EF4-FFF2-40B4-BE49-F238E27FC236}">
                <a16:creationId xmlns:a16="http://schemas.microsoft.com/office/drawing/2014/main" id="{DAF1E236-645A-EF0A-D14B-F4D8FF29D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05" y="155547"/>
            <a:ext cx="3456123" cy="2984647"/>
          </a:xfrm>
          <a:prstGeom prst="roundRect">
            <a:avLst>
              <a:gd name="adj" fmla="val 8594"/>
            </a:avLst>
          </a:prstGeom>
          <a:solidFill>
            <a:srgbClr val="FFFFFF">
              <a:shade val="85000"/>
            </a:srgbClr>
          </a:solidFill>
          <a:ln>
            <a:noFill/>
          </a:ln>
          <a:effectLst/>
        </p:spPr>
      </p:pic>
      <p:pic>
        <p:nvPicPr>
          <p:cNvPr id="5130" name="Picture 10" descr="Free Jordan Jerash photo and picture">
            <a:extLst>
              <a:ext uri="{FF2B5EF4-FFF2-40B4-BE49-F238E27FC236}">
                <a16:creationId xmlns:a16="http://schemas.microsoft.com/office/drawing/2014/main" id="{5CAB5605-94B3-5B15-A05C-C08BD69E50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806" y="3429000"/>
            <a:ext cx="3456122" cy="2984647"/>
          </a:xfrm>
          <a:prstGeom prst="roundRect">
            <a:avLst>
              <a:gd name="adj" fmla="val 8594"/>
            </a:avLst>
          </a:prstGeom>
          <a:solidFill>
            <a:srgbClr val="FFFFFF">
              <a:shade val="85000"/>
            </a:srgbClr>
          </a:solidFill>
          <a:ln>
            <a:noFill/>
          </a:ln>
          <a:effectLst/>
        </p:spPr>
      </p:pic>
      <p:pic>
        <p:nvPicPr>
          <p:cNvPr id="5132" name="Picture 12" descr="Free Jordan Jerash photo and picture">
            <a:extLst>
              <a:ext uri="{FF2B5EF4-FFF2-40B4-BE49-F238E27FC236}">
                <a16:creationId xmlns:a16="http://schemas.microsoft.com/office/drawing/2014/main" id="{33673F73-E359-6081-8C43-984A853A6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0488" y="3429001"/>
            <a:ext cx="3456122" cy="298464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396508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errash">
            <a:hlinkClick r:id="" action="ppaction://media"/>
            <a:extLst>
              <a:ext uri="{FF2B5EF4-FFF2-40B4-BE49-F238E27FC236}">
                <a16:creationId xmlns:a16="http://schemas.microsoft.com/office/drawing/2014/main" id="{ABA00DEE-75A2-8DAD-FD7B-6D975F3755B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887028" y="1028700"/>
            <a:ext cx="6417944" cy="5348287"/>
          </a:xfrm>
          <a:prstGeom prst="rect">
            <a:avLst/>
          </a:prstGeom>
        </p:spPr>
      </p:pic>
    </p:spTree>
    <p:extLst>
      <p:ext uri="{BB962C8B-B14F-4D97-AF65-F5344CB8AC3E}">
        <p14:creationId xmlns:p14="http://schemas.microsoft.com/office/powerpoint/2010/main" val="278621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293</Words>
  <Application>Microsoft Office PowerPoint</Application>
  <PresentationFormat>Widescreen</PresentationFormat>
  <Paragraphs>9</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Simplified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Iseid</dc:creator>
  <cp:lastModifiedBy>lucy Iseid</cp:lastModifiedBy>
  <cp:revision>4</cp:revision>
  <dcterms:created xsi:type="dcterms:W3CDTF">2023-05-19T17:59:48Z</dcterms:created>
  <dcterms:modified xsi:type="dcterms:W3CDTF">2023-05-29T16:04:24Z</dcterms:modified>
</cp:coreProperties>
</file>