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7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3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973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89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1055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59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46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6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5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2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5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0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8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7AE60-4174-4ADB-9877-2574BB463911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A450FB-2163-4782-B20F-A4B708B59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0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478565"/>
            <a:ext cx="7748186" cy="1179319"/>
          </a:xfrm>
        </p:spPr>
        <p:txBody>
          <a:bodyPr>
            <a:noAutofit/>
          </a:bodyPr>
          <a:lstStyle/>
          <a:p>
            <a:pPr algn="ctr"/>
            <a:r>
              <a:rPr lang="ar-JO" sz="3200" b="1" u="sng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مغارة جعيتا لؤلؤة السياحة في </a:t>
            </a:r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لبنان</a:t>
            </a:r>
            <a:endParaRPr lang="en-US" sz="3200" b="1" u="sng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1871530"/>
            <a:ext cx="7534542" cy="1751887"/>
          </a:xfrm>
        </p:spPr>
        <p:txBody>
          <a:bodyPr>
            <a:normAutofit/>
          </a:bodyPr>
          <a:lstStyle/>
          <a:p>
            <a:pPr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تعتبر هذه المغارة واحدة من أهم المعالم السياحية في لبنان، ويطلق عليها (جوهرة السياحة اللبنانية).</a:t>
            </a:r>
          </a:p>
          <a:p>
            <a:pPr rtl="1"/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وكلمة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(جعيتا) هي كلمة مأخوذة من اللغة الآرامية، ومعناها (الماء الهادر، أو المياه الهادرة)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rtl="1"/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تتألف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مغارة جعيتا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مجموعة من الشعاب الضيقة والتجاويف، ويوجد بها مجموعة كبيرة من الهياكل والردهات.</a:t>
            </a:r>
          </a:p>
          <a:p>
            <a:pPr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وبها بعض القاعات التي نحتت بفعل العوامل الطبيعية؛ مما نتج عنه مجموعة من المنحوتات، والقباب، والتكوينات، والأشكال العجيبة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بفضل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انحدار المياه الكلسية عليها من المرتفعات اللبنانية.</a:t>
            </a:r>
          </a:p>
          <a:p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1026" name="Picture 2" descr="https://www.aljoumhouria.com/glide/News/divers/geita-grot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298676" y="3722549"/>
            <a:ext cx="5084748" cy="23974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5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4851"/>
            <a:ext cx="8596668" cy="1320800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ar-JO" sz="32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تاريخ اكتشاف مغارة جعيتا</a:t>
            </a:r>
            <a:r>
              <a:rPr lang="ar-JO" sz="3200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JO" sz="3200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sz="3200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4920" y="765251"/>
            <a:ext cx="9426012" cy="5084747"/>
          </a:xfrm>
        </p:spPr>
        <p:txBody>
          <a:bodyPr>
            <a:normAutofit fontScale="25000" lnSpcReduction="20000"/>
          </a:bodyPr>
          <a:lstStyle/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لا </a:t>
            </a: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 </a:t>
            </a: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الجزم بأنه تم اكتشاف هذه المغارة في العصر الحديث؛ وذلك بسبب وجود بعض من البقايا القديمة والأثرية التي تدل على اكتشاف هذه المغارة في عصور </a:t>
            </a: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قديمة فقد </a:t>
            </a: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 اكتشافها في عصر ما قبل </a:t>
            </a: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التاريخ، حيث كانت مكتظة بالسكان بشكل كبير، فكان الكهف يضج بالحياة.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ولكن مع مرور السنين ومغادرة الناس لها، يمكن القول إنه تم إعادة اكتشافها مرة أخرى عام 1836م.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أثناء </a:t>
            </a: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تجول القس ويليام طومسون الأمريكي في كهوف لبنان، وهو أحد المبشرين بالمسيحية.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شعر طومسون أثناء تجوله بشيء غريب تحت الأرض، وقد ساقه فضوله الزائد لاكتشاف هذا </a:t>
            </a: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الأمر، فأخرج </a:t>
            </a: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مسدسه الخاص وقام بإطلاق الرصاص على الأرض ليتأكد أولا من وجود مكان تحت الأرض من عدمه، بسبب صدى الصوت الخاوي.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وبالفعل تأكد طومسون من وجود شيء مثير وغريب تحت الأرض، ليعيد لنا اكتشاف هذا الكنز العظيم والتحفة المعمارية الطبيعية الرائعة وفائقة الجمال.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 اكتشاف كهف جعيتا السفلي في بداية الأمر، وفي عام 1958م تم افتتاحه للزوار من العامة بشكل رسمي.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وتم اكتشاف الكهف العلوي فيما بعد، وفي عام 1969م تم افتتاحه بشكل رسمي للزوار والسياح.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ظلت </a:t>
            </a: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مغارة جعيتا مفتوحة لكافة الزوار والسياح من كل مكان لوقت كبير.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عام 1978م، تم غلقها بسبب الحرب الأهلية في لبنان، وأصبحت تستخدم في تخزين الذخائر في الأنفاق الخاصة بها.</a:t>
            </a:r>
          </a:p>
          <a:p>
            <a:pPr lvl="2" algn="r" rtl="1">
              <a:buFont typeface="Wingdings" panose="05000000000000000000" pitchFamily="2" charset="2"/>
              <a:buChar char="v"/>
            </a:pPr>
            <a:r>
              <a:rPr lang="ar-JO" sz="6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ولكن تم إعادة فتحها مرة أخرى للسياح والزوار عام 1995م، وأصبحت مزارًا سياحيًا كما كانت سابقًا.</a:t>
            </a:r>
          </a:p>
          <a:p>
            <a:pPr lvl="2" algn="r"/>
            <a:endParaRPr lang="en-US" sz="16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2050" name="Picture 2" descr="https://tse1.mm.bing.net/th?id=OIP.N4IptuRgY_0zUWySJaQ-ZQHaEG&amp;pid=Api&amp;P=0&amp;h=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564" y="4832186"/>
            <a:ext cx="3885962" cy="19237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6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333" y="26776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جغرافية مغارة جعيتا</a:t>
            </a:r>
            <a:endParaRPr lang="en-US" sz="3200" b="1" u="sng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617" y="1338366"/>
            <a:ext cx="7988101" cy="2746523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عبارة عن مجموعة من الكهوف المتكونة من حجر الكارستي الجيري، التي نتجت بفعل ذوبان بعض الصخور الجيرية.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يبلغ ارتفاعها فوق مستوى سطح البحر حوالي 330 قدمًا، في وسط مجموعة من الجبال اللبنانية في الجهة الغربية.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تقع المغارة بالقرب من العاصمة بيروت في إحدى المناطق تدعى (جعيتا)، على بعد حوالي 11 ميل أي ما يعادل 18 كيلو متر من الناحية الشمالية.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تتكون مغارة جعيتا من قسمين أو نظامين منفصلين عن بعضهما ولكنهما مترابطين؛ وهما الكهف السفلي والكهف العلوي.</a:t>
            </a:r>
          </a:p>
          <a:p>
            <a:pPr algn="r"/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3074" name="Picture 2" descr="https://4.bp.blogspot.com/-VG_BulzxpLg/UH1TEbUtkKI/AAAAAAAAAyk/F_ZVnnXw3yQ/s640/1879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313" y="4170347"/>
            <a:ext cx="5022710" cy="23167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9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الكهف السفلي</a:t>
            </a:r>
            <a:r>
              <a:rPr lang="ar-JO" sz="32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JO" sz="32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sz="32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2427"/>
            <a:ext cx="8714494" cy="4468936"/>
          </a:xfrm>
        </p:spPr>
        <p:txBody>
          <a:bodyPr>
            <a:normAutofit/>
          </a:bodyPr>
          <a:lstStyle/>
          <a:p>
            <a:pPr algn="r" rtl="1"/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كان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الناس يسكنون الكهوف في العصور القديمة، حيث كانت تضج بالحياة، ولكن مغارة جعيتا السفلية لم يتم اكتشافها إلا عام 1836م.</a:t>
            </a:r>
          </a:p>
          <a:p>
            <a:pPr algn="r"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ولا يمكن الوصول إلى هذا الكهف إلا بواسطة أحد القوارب في نهر يجري تحت مستوى الأرض.</a:t>
            </a:r>
          </a:p>
          <a:p>
            <a:pPr algn="r"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يبلغ ارتفاع هذا الكهف حوالي 6200متر، ومستوى انخفاضه عن كهف جعيتا العلوي حوالي 60 متر.</a:t>
            </a:r>
          </a:p>
          <a:p>
            <a:pPr algn="r"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وهو عبارة عن قاعة كبيرة تتكون من الكثير من الرواسب الكلسية الرائعة والتي تثير الإعجاب في نفوس كل من يراها.</a:t>
            </a:r>
          </a:p>
          <a:p>
            <a:pPr algn="r" rtl="1"/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والجدير بالذكر إنه يوجد أحد الأنهار تحت الأرض يجري أسفل هذا الكهف، حيث يتم الوصول إلى الكهف من خلاله.</a:t>
            </a:r>
          </a:p>
          <a:p>
            <a:pPr algn="r"/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4098" name="Picture 2" descr="http://alwatan.com/files/2015/01/e1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151" y="3854153"/>
            <a:ext cx="6494804" cy="25295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2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422" y="48521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الكهف العلوي</a:t>
            </a:r>
            <a:b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en-US" sz="3200" b="1" u="sng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570" y="1239141"/>
            <a:ext cx="8938189" cy="534112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عبارة عن كهف ضخم يصل طوله حوالي 2130 متر.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لا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 الوصول إلى الكهف بكامله ولكن فقط يمكن الوصول إلى مساحة حوالي 750متر منه.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يوجد أحد الممرات الكبيرة التي من خلالها فقط يمكن الوصول إليه.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ويحذر على الزوار إكمال الجولة أبعد من المسافة المسموح بها؛ تجنبًا لأي كوارث بيئية قد تحدث.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يتكون الكهف العلوي من مغارة جعيتا من مجموعة رائعة من التكوينات البلورية المتنوعة، مثل: الأعمدة، والبرك، والصواعد، والرواسب الكلسية.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يصل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طول النفق الذي يتم الدخول من خلاله إلى الكهف إلى حوالي 17 متر.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ويضم 3 غرف شاسعة، الغرفة الأولى يطلق عليها اسم (الغرفة البيضاء)، وذلك بسبب التشكيلات العجيبة والإنارة، وانتشار اللون الأبيض النقي الناتج عن الرواسب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الكلسية و هي غرفة متوسطة الحجم، تحتوي على واحد من أطول الرواسب الكلسية على مستوى العالم حيث يبلغ طوله حوالي 8.2 متر.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الغرفة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الثانية يطلق عليها اسم (الغرفة الحمراء)، ويتراوح عرضها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30 متر إلى 50 متر، أما الطول فيبلغ حوالي 106 متر.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الغرفة الثالثة وهي أكبر الغرف على الإطلاق وأكثرهم ارتفاعًا، حيث يصل طولها إلى ما يزيد عن 120 متر.</a:t>
            </a:r>
            <a:endParaRPr lang="ar-JO" sz="16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5126" name="Picture 6" descr="https://i0.wp.com/news.travelerpedia.net/wp-content/uploads/2017/02/%D9%84%D8%A8%D9%86%D8%A7%D9%86-%D9%88%D8%A7%D8%AF%D9%8A-%D9%86%D9%87%D8%B1-%D8%A7%D9%84%D9%83%D9%84%D8%A8-%D9%85%D8%BA%D8%A7%D8%B1%D8%A9-%D8%AC%D8%B9%D9%8A%D8%AA%D8%A7-%D8%AF%D9%84%D9%8A%D9%84-%D8%A7%D9%84%D8%B3%D9%8A%D8%A7%D8%AD%D8%A9-%D9%81%D9%8A-%D9%84%D8%A8%D9%86%D8%A7%D9%86.jpg?resize=800%2C531&amp;ssl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9" y="137858"/>
            <a:ext cx="2820112" cy="18718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00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أهمية مغارة</a:t>
            </a:r>
            <a:r>
              <a:rPr lang="ar-JO" sz="3200" b="1" u="sng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جعيتا</a:t>
            </a:r>
            <a:endParaRPr lang="en-US" sz="3200" b="1" u="sng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مغارة </a:t>
            </a: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جعيتا لها أهمية كبيرة جدًا، حيث إنها واحدة من أبرز وأهم المعالم السياحية في لبنان على الإطلاق.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فهي معلم جمالي رائع تتميز بجمال خلاب، مما جعلها مصدرًا مساهم في الاقتصاد اللبناني بشكل كبير.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كما أنها تعد طريق للعديد من مجرى المياه العذبة والأنهار الجوفية لهذه المدينة، والتي توفر مياه شرب لملايين الأشخاص.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تتميز بأهمية ومكانة اقتصادية واجتماعية وثقافية كبيرة، التي جعلتها واحدة من ضمن العجائب السبع الطبيعية في الدنيا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زيادة التعريف بتاريخ هذا البلد السياحي و هذا ما يساعد على زيادة قوة البلد الثقافية والتاريخية حول العالم .</a:t>
            </a:r>
            <a:endParaRPr lang="ar-JO" sz="16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/>
            <a:endParaRPr lang="en-US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146" name="Picture 2" descr="https://tse2.mm.bing.net/th?id=OIP.5I1P6dkTsWBbllT6oByzAQHaE5&amp;pid=Api&amp;P=0&amp;h=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921" y="4219693"/>
            <a:ext cx="4922378" cy="22152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8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32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الاهمية الاقتصادية لمغارة جعيتا</a:t>
            </a:r>
            <a:endParaRPr lang="en-US" sz="3200" b="1" u="sng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lnSpc>
                <a:spcPct val="100000"/>
              </a:lnSpc>
              <a:buNone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تعتبر مغارة جعيتا مصدر مهم لزيادة الدخل القومي للبلد مثلها مثل باقي الاماكن السياحية بحيث تزيد الاموال المخصصة للقطاعات الاكثر اهمية في هذا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البلد.</a:t>
            </a:r>
            <a:endParaRPr lang="ar-JO" sz="16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تساعد على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زيادة فرص العمل للسكان الدولة السياحية حيث يستوعب قطاع السياحة عدد كبير من فرص العمل هذا الى جانب القطاعات التي ترتبط بها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مثل الطيران </a:t>
            </a:r>
            <a:r>
              <a:rPr lang="ar-JO" sz="16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 النقل و غيرها من القطاعات الهامة .</a:t>
            </a:r>
            <a:endParaRPr lang="en-US" sz="16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7170" name="Picture 2" descr="https://4.bp.blogspot.com/-VG_BulzxpLg/UH1TEbUtkKI/AAAAAAAAAyk/F_ZVnnXw3yQ/s640/1879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409771"/>
            <a:ext cx="4760006" cy="31758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sz="4000" dirty="0" smtClean="0">
                <a:solidFill>
                  <a:schemeClr val="tx1"/>
                </a:solidFill>
              </a:rPr>
              <a:t>اعداد الطالب : سيف مريبع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2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884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Simplified Arabic</vt:lpstr>
      <vt:lpstr>Tahoma</vt:lpstr>
      <vt:lpstr>Trebuchet MS</vt:lpstr>
      <vt:lpstr>Wingdings</vt:lpstr>
      <vt:lpstr>Wingdings 3</vt:lpstr>
      <vt:lpstr>Facet</vt:lpstr>
      <vt:lpstr>مغارة جعيتا لؤلؤة السياحة في لبنان</vt:lpstr>
      <vt:lpstr>تاريخ اكتشاف مغارة جعيتا </vt:lpstr>
      <vt:lpstr>جغرافية مغارة جعيتا</vt:lpstr>
      <vt:lpstr>الكهف السفلي </vt:lpstr>
      <vt:lpstr>الكهف العلوي </vt:lpstr>
      <vt:lpstr>أهمية مغارة جعيتا</vt:lpstr>
      <vt:lpstr>الاهمية الاقتصادية لمغارة جعيتا</vt:lpstr>
      <vt:lpstr>اعداد الطالب : سيف مريبع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مغارة جعيتا لؤلؤة السياحة في لبنان</dc:title>
  <dc:creator>Microsoft account</dc:creator>
  <cp:lastModifiedBy>Microsoft account</cp:lastModifiedBy>
  <cp:revision>29</cp:revision>
  <dcterms:created xsi:type="dcterms:W3CDTF">2023-05-28T13:49:10Z</dcterms:created>
  <dcterms:modified xsi:type="dcterms:W3CDTF">2023-05-29T16:00:41Z</dcterms:modified>
</cp:coreProperties>
</file>