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7"/>
  </p:normalViewPr>
  <p:slideViewPr>
    <p:cSldViewPr snapToGrid="0">
      <p:cViewPr varScale="1">
        <p:scale>
          <a:sx n="108" d="100"/>
          <a:sy n="108" d="100"/>
        </p:scale>
        <p:origin x="7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37F9FC4-34AE-AE42-8B4C-3E9C5F12BC8D}" type="datetimeFigureOut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A406518-45E8-454B-A15E-9EAC745F83E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895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F9FC4-34AE-AE42-8B4C-3E9C5F12BC8D}" type="datetimeFigureOut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06518-45E8-454B-A15E-9EAC745F8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009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F9FC4-34AE-AE42-8B4C-3E9C5F12BC8D}" type="datetimeFigureOut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06518-45E8-454B-A15E-9EAC745F83E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0095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F9FC4-34AE-AE42-8B4C-3E9C5F12BC8D}" type="datetimeFigureOut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06518-45E8-454B-A15E-9EAC745F83E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814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F9FC4-34AE-AE42-8B4C-3E9C5F12BC8D}" type="datetimeFigureOut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06518-45E8-454B-A15E-9EAC745F8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969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F9FC4-34AE-AE42-8B4C-3E9C5F12BC8D}" type="datetimeFigureOut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06518-45E8-454B-A15E-9EAC745F83E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358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F9FC4-34AE-AE42-8B4C-3E9C5F12BC8D}" type="datetimeFigureOut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06518-45E8-454B-A15E-9EAC745F83E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0766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F9FC4-34AE-AE42-8B4C-3E9C5F12BC8D}" type="datetimeFigureOut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06518-45E8-454B-A15E-9EAC745F83E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1494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F9FC4-34AE-AE42-8B4C-3E9C5F12BC8D}" type="datetimeFigureOut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06518-45E8-454B-A15E-9EAC745F83E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864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F9FC4-34AE-AE42-8B4C-3E9C5F12BC8D}" type="datetimeFigureOut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06518-45E8-454B-A15E-9EAC745F8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75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F9FC4-34AE-AE42-8B4C-3E9C5F12BC8D}" type="datetimeFigureOut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06518-45E8-454B-A15E-9EAC745F83E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796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F9FC4-34AE-AE42-8B4C-3E9C5F12BC8D}" type="datetimeFigureOut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06518-45E8-454B-A15E-9EAC745F8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68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F9FC4-34AE-AE42-8B4C-3E9C5F12BC8D}" type="datetimeFigureOut">
              <a:rPr lang="en-US" smtClean="0"/>
              <a:t>5/29/23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06518-45E8-454B-A15E-9EAC745F83E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3748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F9FC4-34AE-AE42-8B4C-3E9C5F12BC8D}" type="datetimeFigureOut">
              <a:rPr lang="en-US" smtClean="0"/>
              <a:t>5/29/23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06518-45E8-454B-A15E-9EAC745F83E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39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F9FC4-34AE-AE42-8B4C-3E9C5F12BC8D}" type="datetimeFigureOut">
              <a:rPr lang="en-US" smtClean="0"/>
              <a:t>5/29/23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06518-45E8-454B-A15E-9EAC745F8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764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F9FC4-34AE-AE42-8B4C-3E9C5F12BC8D}" type="datetimeFigureOut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06518-45E8-454B-A15E-9EAC745F83E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821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F9FC4-34AE-AE42-8B4C-3E9C5F12BC8D}" type="datetimeFigureOut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06518-45E8-454B-A15E-9EAC745F8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107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37F9FC4-34AE-AE42-8B4C-3E9C5F12BC8D}" type="datetimeFigureOut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A406518-45E8-454B-A15E-9EAC745F8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06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2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1C8B4-B13B-E40F-7753-6EFD7E56AF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/>
              <a:t>سلوفاكيا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1417C9-6C26-5C32-039D-62A640E308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SA" dirty="0"/>
              <a:t>من: ماسة كيالي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E49D5E-859C-A45F-B38C-8850C2BBB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8539" y="1727711"/>
            <a:ext cx="2322513" cy="15820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0131B4-7040-B30F-B562-DBCEAE8B9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638" y="3750594"/>
            <a:ext cx="2200275" cy="149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673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C2ECB-843D-EE59-F5EF-CB6D18E69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dirty="0"/>
              <a:t>اختيار موقع </a:t>
            </a:r>
            <a:r>
              <a:rPr lang="ar-S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سياحي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27FA8-3376-3BA0-F0B7-2D8F9661B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ar-SA" sz="1600" dirty="0"/>
              <a:t>ورسمياً جمهورية سلوفاكيا (</a:t>
            </a:r>
            <a:r>
              <a:rPr lang="en-US" sz="1600" dirty="0" err="1"/>
              <a:t>Slovensko</a:t>
            </a:r>
            <a:r>
              <a:rPr lang="ar-SA" sz="1600" dirty="0"/>
              <a:t>) سلوفاكيا هي جمهورية في وسط</a:t>
            </a:r>
          </a:p>
          <a:p>
            <a: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600" dirty="0"/>
              <a:t> </a:t>
            </a:r>
            <a:r>
              <a:rPr lang="ar-SA" sz="1600" dirty="0"/>
              <a:t>(</a:t>
            </a:r>
            <a:r>
              <a:rPr lang="en-US" sz="1600" dirty="0" err="1"/>
              <a:t>Slovenská</a:t>
            </a:r>
            <a:r>
              <a:rPr lang="en-US" sz="1600" dirty="0"/>
              <a:t> </a:t>
            </a:r>
            <a:r>
              <a:rPr lang="en-US" sz="1600" dirty="0" err="1"/>
              <a:t>Republika</a:t>
            </a:r>
            <a:r>
              <a:rPr lang="ar-SA" sz="1600" dirty="0"/>
              <a:t>) أوروبا يحدها من الشمال الغربي التشيك (215 كم) من الشمال بولندا (444 كم) من الشرق أوكرانيا (97 كم) من الجنوب المجر (677 كم) ومن الجنوب الغربي النمسا (91 ) </a:t>
            </a: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7EC428-1FDD-D56A-7327-DCB705908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428" y="3442170"/>
            <a:ext cx="3611294" cy="243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20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21DB2-D6BB-FC2D-4BE1-03D2EAAF7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/>
              <a:t>الأهمية الاقتصادية لهذا الموقع السياحي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0E5C9-A880-C334-6BD4-34A7C82A4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934" y="2695699"/>
            <a:ext cx="10515600" cy="3493790"/>
          </a:xfrm>
        </p:spPr>
        <p:txBody>
          <a:bodyPr>
            <a:normAutofit/>
          </a:bodyPr>
          <a:lstStyle/>
          <a:p>
            <a: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SA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تحتل سلوفاكيا المرتبة 62 بين أكبر الاقتصادات في العالم وسمي الاقتصاد السلوفاكي باسم </a:t>
            </a:r>
            <a:r>
              <a:rPr lang="ar-SA" sz="1600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تاترا</a:t>
            </a:r>
            <a:r>
              <a:rPr lang="ar-SA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SA" sz="1600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تايجر</a:t>
            </a:r>
            <a:r>
              <a:rPr lang="ar-SA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 أصبحت سلوفاكيا دولة عضو في الإتحاد الأوروبي في عام 2004 </a:t>
            </a:r>
            <a:r>
              <a:rPr lang="ar-SA" sz="1600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وأعتمدت</a:t>
            </a:r>
            <a:r>
              <a:rPr lang="ar-SA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اليورو في بداية عام 2009. العاصمة براتيسلافا، هي أكبر مركز مالي في سلوفاكيا.</a:t>
            </a:r>
            <a:endParaRPr lang="en-US" sz="1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91BC6C-1836-182E-AB10-5439849BA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413" y="3429000"/>
            <a:ext cx="4691247" cy="266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027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BCE9-8ABC-9137-9648-32E17AD82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/>
              <a:t>جغرافية الموقع السياحي.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A0F38-C2D0-FEF4-9BE7-8DD1AF586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تقع الجمهورية السلوفاكية في المنطقة الوسطى من قارة أوروبا، وهي دولة غير ساحلي.</a:t>
            </a:r>
            <a:endParaRPr lang="en-US" sz="1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1026" name="Picture 2" descr="Slovakia | History, Map, Flag, Population, Language, Capital, Currency, &amp;  Facts | Britannica">
            <a:extLst>
              <a:ext uri="{FF2B5EF4-FFF2-40B4-BE49-F238E27FC236}">
                <a16:creationId xmlns:a16="http://schemas.microsoft.com/office/drawing/2014/main" id="{E57740C4-124C-A128-B0E6-63E4DACF9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992" y="3051957"/>
            <a:ext cx="4388668" cy="288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202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586F1-0D6A-3A29-929A-24FEC0535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r-SA" dirty="0"/>
              <a:t>تاريخ الموقع السياحي</a:t>
            </a:r>
            <a:br>
              <a:rPr lang="ar-SA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A5AD8-239A-5C9E-0F0B-27B265F95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أصبحت سلوفاكيا جزء من إمبراطورية سامو في القرن السابع وازدهرت كدولة مستقلة في القرن التاسع فيما عرف بمورافيا الكبرى مع وصول كيرلس </a:t>
            </a:r>
            <a:r>
              <a:rPr lang="ar-SA" sz="1600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وميثوديوس</a:t>
            </a:r>
            <a:r>
              <a:rPr lang="ar-SA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والتوسع تحت حكم الملك </a:t>
            </a:r>
            <a:r>
              <a:rPr lang="ar-SA" sz="1600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سفاتوبلوك</a:t>
            </a:r>
            <a:r>
              <a:rPr lang="ar-SA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 بين القرنين 11 – 14 أصبحت سلوفاكيا جزءا من مملكة المجر ومن ثم النمسا-المجر حتى العام 1918.</a:t>
            </a:r>
            <a:endParaRPr lang="en-US" sz="1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2AE0FA-ED45-D64E-FDDC-CF7E488A0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099" y="3132668"/>
            <a:ext cx="5257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979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6">
            <a:extLst>
              <a:ext uri="{FF2B5EF4-FFF2-40B4-BE49-F238E27FC236}">
                <a16:creationId xmlns:a16="http://schemas.microsoft.com/office/drawing/2014/main" id="{E6B80853-775B-47C1-A508-0AAD6FCE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E7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9BF62520-0403-497A-958B-FD6E8037E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85" y="471792"/>
            <a:ext cx="11264630" cy="59144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BB3A422A-21ED-464B-B2EF-EE5B061BE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744" y="635508"/>
            <a:ext cx="10954512" cy="5586984"/>
          </a:xfrm>
          <a:prstGeom prst="rect">
            <a:avLst/>
          </a:prstGeom>
          <a:noFill/>
          <a:ln w="22225" cap="flat">
            <a:solidFill>
              <a:srgbClr val="F2C67F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WhatsApp Video 2023-05-29 at 6.19.07 PM.mp4">
            <a:hlinkClick r:id="" action="ppaction://media"/>
            <a:extLst>
              <a:ext uri="{FF2B5EF4-FFF2-40B4-BE49-F238E27FC236}">
                <a16:creationId xmlns:a16="http://schemas.microsoft.com/office/drawing/2014/main" id="{37521FAE-FEA5-FDA7-6A85-64C0B470EAB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37088" y="851290"/>
            <a:ext cx="2917824" cy="515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11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{C79E7EC0-5A97-6E48-913B-AD65435C04A5}tf10001064</Template>
  <TotalTime>25</TotalTime>
  <Words>180</Words>
  <Application>Microsoft Macintosh PowerPoint</Application>
  <PresentationFormat>Widescreen</PresentationFormat>
  <Paragraphs>11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Garamond</vt:lpstr>
      <vt:lpstr>Simplified Arabic</vt:lpstr>
      <vt:lpstr>Organic</vt:lpstr>
      <vt:lpstr>سلوفاكيا</vt:lpstr>
      <vt:lpstr>اختيار موقع سياحي</vt:lpstr>
      <vt:lpstr>الأهمية الاقتصادية لهذا الموقع السياحي</vt:lpstr>
      <vt:lpstr>جغرافية الموقع السياحي.</vt:lpstr>
      <vt:lpstr>تاريخ الموقع السياحي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سلوفاكيا</dc:title>
  <dc:creator>Ruby Kayyali</dc:creator>
  <cp:lastModifiedBy>Ruby Kayyali</cp:lastModifiedBy>
  <cp:revision>1</cp:revision>
  <dcterms:created xsi:type="dcterms:W3CDTF">2023-05-29T15:19:21Z</dcterms:created>
  <dcterms:modified xsi:type="dcterms:W3CDTF">2023-05-29T15:45:19Z</dcterms:modified>
</cp:coreProperties>
</file>