
<file path=[Content_Types].xml><?xml version="1.0" encoding="utf-8"?>
<Types xmlns="http://schemas.openxmlformats.org/package/2006/content-types">
  <Default Extension="8Hzv6PT" ContentType="image/jpeg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B8E6-1D18-709F-7D2D-71537F1FC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E0AA4-90B7-6D92-B866-F223CB076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AB171-B24F-C1CE-3398-2E9AB390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AB28C-0C14-C469-711D-1F887DBE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E2D25-3D4C-5999-40B5-B837A7D8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9902-8BE6-34F4-B859-97F92BDF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3B692-993E-DFD6-DD3E-664ED9C1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2A1DE-A62A-F528-FD70-D9C57E56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34B80-D063-D849-BD34-87085970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38C1B-93DA-E497-C414-9771929C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1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2E2E8-CA80-7B1E-0B00-86ECB5166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9EB5F-667F-4056-93CC-71FF7D660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25AA4-4B79-B148-56A2-3A9F00B6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8C24D-54D3-E390-C677-6937C7EC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2817A-8654-FEEA-29C6-D55A86C3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53D2-3E3D-972A-E8F9-8F5F571F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36067-2B0D-552E-29ED-AE357C853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B59F7-E888-A733-B5C0-111EE052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88FDB-1E8A-C970-6EB4-6B529257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A821-9E9B-CB94-245F-B6021B13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2176-038E-B269-D909-3576AF8A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4C0B1-A18F-761A-A02C-F3E37B4A0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0F93B-EE4C-9070-F176-2C85DAB5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E796D-F6BC-F257-E469-E1DE4B66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13FC5-3618-D55A-F2FB-A53C03B8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6DFD-A927-6C73-5A72-41638482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F676-345F-6818-63DE-7715B342D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2916F-A63D-2E99-0E5B-A9A29225C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4B984-AB45-1F70-B4E2-DD096D51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F289A-CC72-4165-C573-FB0F9E9C9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40A6-3622-1D11-FE5A-76C55CDD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8D5E-1685-6A04-E257-BAE992B6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0DF0A-AE5F-17CE-2301-D22988420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AA3EF-42AC-1C40-E61D-BBAB527CF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1F1F0-0AB1-9229-0F20-01BBFC160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EC671-46F2-09D1-4035-D8F193C7F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EB247-CC02-59AF-B8C1-B0CFFACB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E553A-3810-9766-1C09-F4D5473E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D33D6B-4F06-0969-B448-18C31697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3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E555-B713-745C-0835-3F303E19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0DB81-3D20-88A0-6AF3-B74B5FD6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89E58-306C-EF55-ECDC-E9553197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4D6E7-CED7-A65D-03E2-B448AB4D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1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08205-EDCD-98CC-4DF2-C07C4D52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DC402-458B-09BA-7228-BC659F69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B6B73-64C7-6767-5A98-D55A6289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5DC8-E621-673C-11AA-4213A3E2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B7F4-F443-EA83-482B-3C08F403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7BA6F-0BD1-80CE-6A38-E61151E6D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FB997-49CF-9FEB-E24A-F1703693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7A79E-3BE3-623A-719C-A313258C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818D4-17B1-0800-A45E-72E3D27F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3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6352-8804-044C-BA09-C97F94FF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54AEE-2693-CAB6-E587-2B13B5E72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1A596-B179-9245-F5B5-AB4D9C198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301FD-FE26-81EE-2336-A1BDFE38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7261C-C9BD-D74A-64C0-D1E77FE3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F453C-D3ED-56E2-08F9-28408507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6F0D6-E221-7FB0-2F16-CA088202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621DA-60AA-A8C9-531B-9E9D5F236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B9E65-BC49-EE7F-5346-1F4F60E43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D3C15-9625-4C1A-B153-D7D78C82BAD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FDCEE-1F2C-26E1-C717-F8D3FA70E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ACE65-1B3D-BB93-0735-B11D7865A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1111966@N04/4528261933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thaily-stock/art/Beige-textured-paper-146939502" TargetMode="External"/><Relationship Id="rId2" Type="http://schemas.openxmlformats.org/officeDocument/2006/relationships/image" Target="../media/image2.8Hzv6PT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lobal-geography.org/af/Geography/Africa/Egypt/Pictures/White_Desert/White_Desert_9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thaily-stock/art/Beige-textured-paper-146939502" TargetMode="External"/><Relationship Id="rId2" Type="http://schemas.openxmlformats.org/officeDocument/2006/relationships/image" Target="../media/image2.8Hzv6PT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lobal-geography.org/af/Geography/Africa/Egypt/Pictures/White_Desert/White_Desert_-_Rock_Arch_2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thaily-stock/art/Beige-textured-paper-146939502" TargetMode="External"/><Relationship Id="rId7" Type="http://schemas.openxmlformats.org/officeDocument/2006/relationships/hyperlink" Target="https://global-geography.org/af/Geography/Africa/Egypt/Pictures/White_Desert/White_Desert_at_Sunset_4" TargetMode="External"/><Relationship Id="rId2" Type="http://schemas.openxmlformats.org/officeDocument/2006/relationships/image" Target="../media/image2.8Hzv6PT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global-geography.org/af/Geography/Africa/Egypt/Pictures/White_Desert/White_Desert_10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2E87-35A9-7B5B-D6A2-0030A57A5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0583"/>
            <a:ext cx="9144000" cy="533472"/>
          </a:xfrm>
        </p:spPr>
        <p:txBody>
          <a:bodyPr>
            <a:normAutofit fontScale="90000"/>
          </a:bodyPr>
          <a:lstStyle/>
          <a:p>
            <a:r>
              <a:rPr lang="ar-JO" dirty="0"/>
              <a:t>+++</a:t>
            </a: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ar-JO" dirty="0"/>
            </a:br>
            <a:br>
              <a:rPr lang="en-US" sz="6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B8BD6-0409-B565-2BD5-9F5370902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83877"/>
            <a:ext cx="9144000" cy="2300068"/>
          </a:xfrm>
        </p:spPr>
        <p:txBody>
          <a:bodyPr>
            <a:normAutofit/>
          </a:bodyPr>
          <a:lstStyle/>
          <a:p>
            <a:r>
              <a:rPr lang="ar-JO" sz="6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الصحراء البيضاء</a:t>
            </a:r>
          </a:p>
          <a:p>
            <a:r>
              <a:rPr lang="ar-JO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جمهورية مصر العربية</a:t>
            </a:r>
            <a:endParaRPr lang="en-US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641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FC48-F326-9927-1AC0-D6075F84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نبذة عن تاريخ الموقع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8F5C90-DC72-6447-064A-116A943B7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 صحراء يكسوها اللون الأبيض </a:t>
            </a:r>
          </a:p>
          <a:p>
            <a:pPr algn="r" rtl="1"/>
            <a:r>
              <a:rPr lang="ar-JO" dirty="0"/>
              <a:t>صحراء نادرة لا مثيل لجمالها</a:t>
            </a:r>
          </a:p>
          <a:p>
            <a:pPr algn="r" rtl="1"/>
            <a:r>
              <a:rPr lang="ar-JO" dirty="0"/>
              <a:t>تعتبر أفضل مكان للتخييم ورحلات السفاري</a:t>
            </a:r>
          </a:p>
          <a:p>
            <a:pPr algn="r" rtl="1"/>
            <a:r>
              <a:rPr lang="ar-JO" dirty="0"/>
              <a:t>تختارها الهيئة المصرية لعلوم الفلك لرصد النجوم</a:t>
            </a:r>
          </a:p>
          <a:p>
            <a:pPr algn="r" rtl="1"/>
            <a:r>
              <a:rPr lang="ar-JO" dirty="0"/>
              <a:t>فيها مياه جوفيه ساخنة في بئر السرو</a:t>
            </a:r>
          </a:p>
          <a:p>
            <a:pPr algn="r" rtl="1"/>
            <a:r>
              <a:rPr lang="ar-JO" dirty="0"/>
              <a:t>حرارة المياه تصل لاكثر من 40 درجة مئوية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EFF111-8049-60B8-ADDD-2D17C2776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0385" y="3536136"/>
            <a:ext cx="4178277" cy="27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068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8922-4850-B801-F86D-0CADDB76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جغرافية الصحراء البيضاء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8977-864A-1C17-608E-74204E810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تقع على بعد 500 كم من القاهرة</a:t>
            </a:r>
          </a:p>
          <a:p>
            <a:pPr algn="r" rtl="1"/>
            <a:r>
              <a:rPr lang="ar-JO" dirty="0"/>
              <a:t>تقع بمحافظة اوادي الجديد بواحة الفرافرة</a:t>
            </a:r>
          </a:p>
          <a:p>
            <a:pPr algn="r" rtl="1"/>
            <a:r>
              <a:rPr lang="ar-JO" dirty="0"/>
              <a:t>تم اعلانها محمية طبيعة في عام 2002</a:t>
            </a:r>
          </a:p>
          <a:p>
            <a:pPr algn="r" rtl="1"/>
            <a:r>
              <a:rPr lang="ar-JO" dirty="0"/>
              <a:t>تحتوي على حيوانات نادرة ومجموعة حفريات وظواهر جغرافية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9EBE0-C24E-02C5-214F-062FCD355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0266" y="3867500"/>
            <a:ext cx="3951901" cy="26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E65E-E014-0FB2-BFB5-4B562272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اهميتها الاقتصادية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2A06-5306-16F7-516C-C26B4DC5F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ياتيها الزائرين للاستمتاع بالمياة الجوفية </a:t>
            </a:r>
          </a:p>
          <a:p>
            <a:pPr algn="r" rtl="1"/>
            <a:r>
              <a:rPr lang="ar-JO" dirty="0"/>
              <a:t>قضاء وقت ممتع في التخييم ومشاهدة السماء ليلا</a:t>
            </a:r>
          </a:p>
          <a:p>
            <a:pPr algn="r" rtl="1"/>
            <a:r>
              <a:rPr lang="ar-JO" dirty="0"/>
              <a:t>رحلات السفاري للزائرين والسياح</a:t>
            </a:r>
          </a:p>
          <a:p>
            <a:pPr algn="r" rtl="1"/>
            <a:r>
              <a:rPr lang="ar-JO" dirty="0"/>
              <a:t>مشاهدة جبل الكريستال الذي يحتوي على اكثر من 125 نوعا من الكريستال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4BA16-94D1-B78C-5865-5CD610044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4982" y="1027906"/>
            <a:ext cx="3311769" cy="2200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BA22B6-2F2E-4A07-3166-4BF3DFDA5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59731" y="3890801"/>
            <a:ext cx="3311209" cy="22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9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419A-4171-2659-EEFB-83D7445A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فيديو الترويج</a:t>
            </a:r>
            <a:endParaRPr lang="en-US" dirty="0"/>
          </a:p>
        </p:txBody>
      </p:sp>
      <p:pic>
        <p:nvPicPr>
          <p:cNvPr id="4" name="IMG_9858">
            <a:hlinkClick r:id="" action="ppaction://media"/>
            <a:extLst>
              <a:ext uri="{FF2B5EF4-FFF2-40B4-BE49-F238E27FC236}">
                <a16:creationId xmlns:a16="http://schemas.microsoft.com/office/drawing/2014/main" id="{0FE9FA4A-6115-48D1-6E3D-8E1B3CECA3A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3306" y="1690688"/>
            <a:ext cx="2465387" cy="4351338"/>
          </a:xfrm>
        </p:spPr>
      </p:pic>
    </p:spTree>
    <p:extLst>
      <p:ext uri="{BB962C8B-B14F-4D97-AF65-F5344CB8AC3E}">
        <p14:creationId xmlns:p14="http://schemas.microsoft.com/office/powerpoint/2010/main" val="342711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A0B2-544C-6FE6-2434-AA2FE287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شكرا لاستماعكم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73A49-C23F-26ED-91DD-3842F9F1D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JO" dirty="0"/>
              <a:t>جويل حنانيا</a:t>
            </a:r>
          </a:p>
          <a:p>
            <a:pPr marL="0" indent="0" algn="ctr">
              <a:buNone/>
            </a:pPr>
            <a:r>
              <a:rPr lang="ar-JO" dirty="0"/>
              <a:t>الصف الخامس هـ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3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1407</Words>
  <Application>Microsoft Office PowerPoint</Application>
  <PresentationFormat>Widescreen</PresentationFormat>
  <Paragraphs>24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Simplified Arabic</vt:lpstr>
      <vt:lpstr>Office Theme</vt:lpstr>
      <vt:lpstr>+++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نبذة عن تاريخ الموقع</vt:lpstr>
      <vt:lpstr>جغرافية الصحراء البيضاء</vt:lpstr>
      <vt:lpstr>اهميتها الاقتصادية</vt:lpstr>
      <vt:lpstr>فيديو الترويج</vt:lpstr>
      <vt:lpstr>شكرا لاستماعكم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+++</dc:title>
  <dc:creator>Joelle Hanania</dc:creator>
  <cp:lastModifiedBy>Joelle Hanania</cp:lastModifiedBy>
  <cp:revision>2</cp:revision>
  <dcterms:created xsi:type="dcterms:W3CDTF">2023-05-26T08:28:29Z</dcterms:created>
  <dcterms:modified xsi:type="dcterms:W3CDTF">2023-05-29T15:36:17Z</dcterms:modified>
</cp:coreProperties>
</file>