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C6842-7906-40D4-B871-20A51F068CD2}" v="22" dt="2023-05-29T15:18:05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8E66F-0277-1736-A28D-A7FC9F320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16735-DCF6-2760-04C8-BF948C0A3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447CF-AF17-03D8-FF1D-19360BE2A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C0475-5C1F-D233-669E-D4D9917D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D27BF-96A7-2807-EE39-8D6D4DF85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5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4F889-9A2D-0A1C-8111-D59CFA44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1C1DF-4814-0015-4813-60B8FF639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4FE40-203E-C9FC-4952-2ABACCD1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F9824-EA1A-6A1A-F6FD-E7049490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6514D-5496-9856-D0A1-9972B0D5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1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FB6289-BC39-96A0-B15B-F2F0EFFA5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9F586-F88F-BE29-DE7E-F853D3915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DAD76-148B-73D7-6357-8922E6BD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8DFE6-33EE-E502-5DB1-8A3ADE353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9C861-515D-835E-C411-FC6C9659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F24A-AFEE-8089-DB17-B95281B4D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FE944-2A3B-DC91-CE42-1681B63B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D9CDE-3F60-C77E-BDA7-07687453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3DC69-7DB5-620A-ED44-686374CD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54663-A99A-F8D3-ED39-FA7BDE3E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4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1DF0C-942A-D3DB-52A9-F5DC82E9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CE563-0BB9-649E-66E6-1CE344C11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1F9A7-C61E-C7C7-412E-A36F705C2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D008B-037C-C68D-F770-081B63B3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E9273-9872-5CDA-9BAB-DC0372F26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9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7614D-C592-09C8-97E7-1440EE690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F7FA9-0E83-C894-1C57-AEC9E9F2F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953CC-699F-59EF-4CA9-8779C1B06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ADE06-70FF-5D16-2ACB-0B8C72F4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0CC99-C4D6-C989-B38E-D8E99DEC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1E07E-0546-458A-18C8-3A69FB4A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5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9A049-F133-2673-A18E-E2AC6FCC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09841-333F-F0FB-31A0-D51617D4D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1B23-A88B-B73C-5D61-B8117D5A7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5938F-FE40-60B6-B907-F723BD1A38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BB128B-21E9-5E4D-6EAC-1D7BA536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F39A6-8DDF-1B27-5BF0-6B4C4CC55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07867A-0534-A7DB-CC4F-2FF0F209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94884-A9DF-A048-8A2A-137C282E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6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E945-EFBB-FC87-CC0F-444102C9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DE50F-61D0-F786-A965-19304F69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6C808-B4ED-0FFA-7852-20BC0B060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021CB8-7AE6-19DE-54C3-EA0DB52F5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97849B-1FB3-8B5F-42FC-01FCA3E5E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AE285-97C2-BE52-A0BC-D95FD399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16BE5-6CAC-9222-93BF-BA4A544E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9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158FD-EFB3-BC89-9F29-B226D8F8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DB110-6DB1-6589-37D4-12B2FA944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81298-B935-C6FE-8257-07853FFE6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7999D-8714-2299-19BA-FD78AEC1C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717874-A644-36C3-CEA7-3A5B0F833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FAE70-518E-4CA0-C7EF-1D5A8E6A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1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6FDF-BFB3-CA20-2804-655E21CE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1A2D0-433A-1987-7F0E-88DF77076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52500-C74D-620D-A80F-04E6EB3DB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3D1DB-C87C-73EA-1827-B53580D76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0DB42-0DDC-EBCA-E3B9-EB40D502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0C0D0-933D-CBB3-0040-3FE40BB4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423A82-5A50-20C5-872F-8CF336CD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ADACA-90CF-0FB2-61B6-CBCA12747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559F-9461-DB63-F686-1A9600B7E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17E25-43BC-4580-A008-41ED0BF037AC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61160-976F-A300-C023-D5B0B5DC8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E7A0D-5791-D9C5-C28B-EA0D03158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BC18-52FE-477A-A688-452A31A6D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hina_national_badminton_tea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ng_Kong_City.jpg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harlesmok/1872439540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onpost.com/content/4663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8A459-963A-ED6E-DA32-0727CEA6BA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961872-1D60-5EA0-5159-551D51AC87D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231988" y="2056775"/>
            <a:ext cx="773723" cy="28791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anose="020B0604020202020204" pitchFamily="34" charset="0"/>
              </a:rPr>
              <a:t>الصين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96189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building, outdoor, skyline, sky">
            <a:extLst>
              <a:ext uri="{FF2B5EF4-FFF2-40B4-BE49-F238E27FC236}">
                <a16:creationId xmlns:a16="http://schemas.microsoft.com/office/drawing/2014/main" id="{AF35ACFE-490F-8B04-2712-F8E6B90D20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416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30EC75-56DE-04C1-D78F-1B83D4B31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31610" y="365125"/>
            <a:ext cx="3822189" cy="18999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cap="none" normalizeH="0" baseline="0">
                <a:ln>
                  <a:noFill/>
                </a:ln>
                <a:effectLst/>
              </a:rPr>
              <a:t>هونج كونج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2C2DE1C-8F1B-EA00-E21C-BE22B8EA6962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7531610" y="2434201"/>
            <a:ext cx="3822189" cy="37427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</a:rPr>
              <a:t>منطقة هونغ كونغ الإدارية الخاصة أو منطقة 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</a:rPr>
              <a:t>هونغ كونغ الإدارية الخاصة) ، هي مدينة ومنطقة</a:t>
            </a:r>
          </a:p>
          <a:p>
            <a:pPr marL="0"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>
                <a:ln>
                  <a:noFill/>
                </a:ln>
                <a:effectLst/>
              </a:rPr>
              <a:t> إدارية خاصة في الصين على دلتا نهر اللؤلؤ الشرقي في جنوب الصين. يبلغ عدد سكانها 7.4 مليون نسمة </a:t>
            </a:r>
          </a:p>
        </p:txBody>
      </p:sp>
    </p:spTree>
    <p:extLst>
      <p:ext uri="{BB962C8B-B14F-4D97-AF65-F5344CB8AC3E}">
        <p14:creationId xmlns:p14="http://schemas.microsoft.com/office/powerpoint/2010/main" val="76781698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CC589FA-9806-59ED-D8C8-A00F1BE754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597" y="348865"/>
            <a:ext cx="10044023" cy="87772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kumimoji="0" lang="en-US" altLang="en-US" sz="4000" b="0" i="0" u="none" strike="noStrike" kern="1200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ما هي البضائع والسلع من هونغ كونغ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CAF388E-2691-FA50-5187-37363FFC8B9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644056" y="2041362"/>
            <a:ext cx="4908737" cy="9459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اقتصاد هونغ كونغ هو اقتصاد سوق حر متطور للغاية.</a:t>
            </a:r>
            <a:endParaRPr lang="en-US" altLang="en-US" sz="1792" kern="1200">
              <a:solidFill>
                <a:srgbClr val="202124"/>
              </a:solidFill>
              <a:latin typeface="inherit"/>
              <a:ea typeface="+mn-ea"/>
              <a:cs typeface="Arial" panose="020B0604020202020204" pitchFamily="34" charset="0"/>
            </a:endParaRPr>
          </a:p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 تتميز بضرائب منخفضة ، وتجارة</a:t>
            </a:r>
            <a:endParaRPr lang="en-US" altLang="en-US" sz="1792" kern="1200">
              <a:solidFill>
                <a:srgbClr val="202124"/>
              </a:solidFill>
              <a:latin typeface="inherit"/>
              <a:ea typeface="+mn-ea"/>
              <a:cs typeface="Arial" panose="020B0604020202020204" pitchFamily="34" charset="0"/>
            </a:endParaRPr>
          </a:p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 شبه مجانية في الموانئ و</a:t>
            </a:r>
            <a:r>
              <a:rPr lang="en-US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9BA86BE-1C61-A8D0-261D-5D3DEC5AFCF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7835286" y="2123954"/>
            <a:ext cx="3736599" cy="138487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من المتوقع أن يتولى قانون الأمن القومي في</a:t>
            </a:r>
            <a:endParaRPr lang="en-US" altLang="en-US" sz="1792" kern="1200">
              <a:solidFill>
                <a:srgbClr val="202124"/>
              </a:solidFill>
              <a:latin typeface="inherit"/>
              <a:ea typeface="+mn-ea"/>
              <a:cs typeface="Arial" panose="020B0604020202020204" pitchFamily="34" charset="0"/>
            </a:endParaRPr>
          </a:p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 هونغ كونغ قيود</a:t>
            </a:r>
            <a:r>
              <a:rPr lang="en-US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 HKNSL </a:t>
            </a: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ضد الانفصال والتخريب </a:t>
            </a:r>
            <a:endParaRPr lang="en-US" altLang="en-US" sz="1792" kern="1200">
              <a:solidFill>
                <a:srgbClr val="202124"/>
              </a:solidFill>
              <a:latin typeface="inherit"/>
              <a:ea typeface="+mn-ea"/>
              <a:cs typeface="Arial" panose="020B0604020202020204" pitchFamily="34" charset="0"/>
            </a:endParaRPr>
          </a:p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والإرهاب والتواطؤ</a:t>
            </a:r>
            <a:endParaRPr lang="en-US" altLang="en-US" sz="1792" kern="1200">
              <a:solidFill>
                <a:srgbClr val="202124"/>
              </a:solidFill>
              <a:latin typeface="inherit"/>
              <a:ea typeface="+mn-ea"/>
              <a:cs typeface="Arial" panose="020B0604020202020204" pitchFamily="34" charset="0"/>
            </a:endParaRPr>
          </a:p>
          <a:p>
            <a:pPr marL="0" indent="0" algn="r" defTabSz="1024128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ar-SA" altLang="en-US" sz="179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 مع القوات الأجنبية</a:t>
            </a:r>
            <a:r>
              <a:rPr lang="en-US" altLang="en-US" sz="2352" kern="1200">
                <a:solidFill>
                  <a:srgbClr val="202124"/>
                </a:solidFill>
                <a:latin typeface="inherit"/>
                <a:ea typeface="+mn-ea"/>
                <a:cs typeface="Arial" panose="020B0604020202020204" pitchFamily="34" charset="0"/>
              </a:rPr>
              <a:t>.</a:t>
            </a:r>
            <a:r>
              <a:rPr lang="en-US" altLang="en-US" sz="12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picture containing clothing, person, person, wall&#10;&#10;Description automatically generated">
            <a:extLst>
              <a:ext uri="{FF2B5EF4-FFF2-40B4-BE49-F238E27FC236}">
                <a16:creationId xmlns:a16="http://schemas.microsoft.com/office/drawing/2014/main" id="{E97FDEA7-B68A-7C41-36E7-0BA5B194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75404" y="3186512"/>
            <a:ext cx="4471325" cy="2644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944A1C-346F-4BBA-F92E-E29126D3206C}"/>
              </a:ext>
            </a:extLst>
          </p:cNvPr>
          <p:cNvSpPr txBox="1"/>
          <p:nvPr/>
        </p:nvSpPr>
        <p:spPr>
          <a:xfrm>
            <a:off x="6326677" y="6040009"/>
            <a:ext cx="4471325" cy="24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1008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https://www.flickr.com/photos/charlesmok/1872439540"/>
              </a:rPr>
              <a:t>This Photo</a:t>
            </a:r>
            <a:r>
              <a:rPr lang="en-US" sz="1008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Unknown Author is licensed under </a:t>
            </a:r>
            <a:r>
              <a:rPr lang="en-US" sz="1008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0638205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62ABB-41E1-8AC3-0FBA-8743A166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ما هي جرعة هونغ كونغ التي تجعل الناس يرغبون في زيارتها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D735B-3055-8A60-2976-3B264B913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0" i="0">
                <a:effectLst/>
              </a:rPr>
              <a:t>لكنني اليوم أقف فوق سطح برج "بنك أوف أمريكا"، </a:t>
            </a:r>
            <a:r>
              <a:rPr lang="en-US" sz="2200" b="1" i="0">
                <a:effectLst/>
              </a:rPr>
              <a:t>وهو</a:t>
            </a:r>
            <a:r>
              <a:rPr lang="en-US" sz="2200" b="0" i="0">
                <a:effectLst/>
              </a:rPr>
              <a:t> مبنى مكون </a:t>
            </a:r>
            <a:r>
              <a:rPr lang="en-US" sz="2200" b="1" i="0">
                <a:effectLst/>
              </a:rPr>
              <a:t>من</a:t>
            </a:r>
            <a:r>
              <a:rPr lang="en-US" sz="2200" b="0" i="0">
                <a:effectLst/>
              </a:rPr>
              <a:t> 39 طابقا في قلب المنطقة الأكثر ازدحاما في </a:t>
            </a:r>
            <a:r>
              <a:rPr lang="en-US" sz="2200" b="1" i="0">
                <a:effectLst/>
              </a:rPr>
              <a:t>هونغ كونغ</a:t>
            </a:r>
            <a:r>
              <a:rPr lang="en-US" sz="2200" b="0" i="0">
                <a:effectLst/>
              </a:rPr>
              <a:t>، لأرى واحدة </a:t>
            </a:r>
            <a:r>
              <a:rPr lang="en-US" sz="2200" b="1" i="0">
                <a:effectLst/>
              </a:rPr>
              <a:t>من</a:t>
            </a:r>
            <a:r>
              <a:rPr lang="en-US" sz="2200" b="0" i="0">
                <a:effectLst/>
              </a:rPr>
              <a:t> أعلى المزارع</a:t>
            </a:r>
            <a:endParaRPr lang="en-US" sz="2200"/>
          </a:p>
        </p:txBody>
      </p:sp>
      <p:pic>
        <p:nvPicPr>
          <p:cNvPr id="6" name="Content Placeholder 5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8D76408A-9FA0-76C5-B5B9-001BAA833E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056" r="1823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7B65D-F978-921C-764F-699E6F4A354D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noonpost.com/content/466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0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3-05-29-18-10-49">
            <a:hlinkClick r:id="" action="ppaction://media"/>
            <a:extLst>
              <a:ext uri="{FF2B5EF4-FFF2-40B4-BE49-F238E27FC236}">
                <a16:creationId xmlns:a16="http://schemas.microsoft.com/office/drawing/2014/main" id="{24CCA97F-15E4-AF86-5765-1898F1EFE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561" y="506438"/>
            <a:ext cx="5669279" cy="59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153</Words>
  <Application>Microsoft Office PowerPoint</Application>
  <PresentationFormat>Widescreen</PresentationFormat>
  <Paragraphs>17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inherit</vt:lpstr>
      <vt:lpstr>Office Theme</vt:lpstr>
      <vt:lpstr>الصين </vt:lpstr>
      <vt:lpstr>هونج كونج </vt:lpstr>
      <vt:lpstr>ما هي البضائع والسلع من هونغ كونغ </vt:lpstr>
      <vt:lpstr>ما هي جرعة هونغ كونغ التي تجعل الناس يرغبون في زيارتها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الصين </dc:title>
  <dc:creator>mohammad Qasem</dc:creator>
  <cp:lastModifiedBy>mohammad Qasem</cp:lastModifiedBy>
  <cp:revision>2</cp:revision>
  <dcterms:created xsi:type="dcterms:W3CDTF">2023-05-29T12:51:01Z</dcterms:created>
  <dcterms:modified xsi:type="dcterms:W3CDTF">2023-05-29T15:19:09Z</dcterms:modified>
</cp:coreProperties>
</file>