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77" d="100"/>
          <a:sy n="77" d="100"/>
        </p:scale>
        <p:origin x="135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5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3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0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7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5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4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2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3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3CE0C-55EB-45B8-9ADE-5A9C7708FF09}" type="datetimeFigureOut">
              <a:rPr lang="en-US" smtClean="0"/>
              <a:t>5/21/23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D97DF-06AF-46F1-85BF-E15A55BE8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7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etralightfestiva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واجهة الخزنة"/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4" r="-1" b="2694"/>
          <a:stretch/>
        </p:blipFill>
        <p:spPr bwMode="auto">
          <a:xfrm>
            <a:off x="20" y="10"/>
            <a:ext cx="121889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3063240"/>
          </a:xfrm>
        </p:spPr>
        <p:txBody>
          <a:bodyPr>
            <a:normAutofit/>
          </a:bodyPr>
          <a:lstStyle/>
          <a:p>
            <a:r>
              <a:rPr lang="ar-JO" sz="6600">
                <a:solidFill>
                  <a:srgbClr val="FFFFFF"/>
                </a:solidFill>
              </a:rPr>
              <a:t>مدينة البتراء 	</a:t>
            </a:r>
            <a:endParaRPr lang="en-US" sz="66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227520"/>
          </a:xfrm>
        </p:spPr>
        <p:txBody>
          <a:bodyPr>
            <a:normAutofit/>
          </a:bodyPr>
          <a:lstStyle/>
          <a:p>
            <a:r>
              <a:rPr lang="ar-JO" sz="1300" b="1">
                <a:solidFill>
                  <a:srgbClr val="FFFFFF"/>
                </a:solidFill>
                <a:latin typeface="Simplified arabic"/>
              </a:rPr>
              <a:t>واحدة من عجائب الدنيا السبع "الجديدة" </a:t>
            </a:r>
          </a:p>
          <a:p>
            <a:endParaRPr lang="ar-JO" sz="1300">
              <a:solidFill>
                <a:srgbClr val="FFFFFF"/>
              </a:solidFill>
              <a:latin typeface="Simplified arabic"/>
            </a:endParaRPr>
          </a:p>
          <a:p>
            <a:r>
              <a:rPr lang="ar-JO" sz="1300">
                <a:solidFill>
                  <a:srgbClr val="FFFFFF"/>
                </a:solidFill>
                <a:latin typeface="Simplified arabic"/>
              </a:rPr>
              <a:t>التربية الاجتماعية  الوطنية </a:t>
            </a:r>
          </a:p>
          <a:p>
            <a:r>
              <a:rPr lang="ar-JO" sz="1300">
                <a:solidFill>
                  <a:srgbClr val="FFFFFF"/>
                </a:solidFill>
                <a:latin typeface="Simplified arabic"/>
              </a:rPr>
              <a:t>مايكل بارامقيان  </a:t>
            </a:r>
            <a:r>
              <a:rPr lang="ar-SA" sz="1300">
                <a:solidFill>
                  <a:srgbClr val="FFFFFF"/>
                </a:solidFill>
                <a:latin typeface="Simplified arabic"/>
              </a:rPr>
              <a:t>  ه </a:t>
            </a:r>
            <a:r>
              <a:rPr lang="ar-JO" sz="1300">
                <a:solidFill>
                  <a:srgbClr val="FFFFFF"/>
                </a:solidFill>
                <a:latin typeface="Simplified arabic"/>
              </a:rPr>
              <a:t>5</a:t>
            </a:r>
          </a:p>
          <a:p>
            <a:endParaRPr lang="ar-JO" sz="1300">
              <a:solidFill>
                <a:srgbClr val="FFFFFF"/>
              </a:solidFill>
              <a:latin typeface="Simplified arabic"/>
            </a:endParaRPr>
          </a:p>
          <a:p>
            <a:endParaRPr lang="en-US" sz="1300">
              <a:solidFill>
                <a:srgbClr val="FFFFFF"/>
              </a:solidFill>
              <a:latin typeface="Simplified arabic"/>
            </a:endParaRPr>
          </a:p>
        </p:txBody>
      </p:sp>
      <p:sp>
        <p:nvSpPr>
          <p:cNvPr id="3083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12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 rtl="1"/>
            <a:r>
              <a:rPr lang="ar-JO" sz="5400"/>
              <a:t>نبذة عن البتراء 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مدينة أثرية وتاريخية تقع في محافظة معان في جنوب المملكة الأردنية الهاشمية.</a:t>
            </a:r>
          </a:p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سُميت بـ «المدينة الوردية» نسبةً لألوان صخورها الملتوية</a:t>
            </a:r>
          </a:p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أسست من قبل الانباط </a:t>
            </a:r>
          </a:p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في عام 312 قبل الميلاد </a:t>
            </a:r>
          </a:p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تنتمي إلى حضارات متنوعة وهي عبارة عن مدينة كاملة منحوتة في الصخر الوردي اللون</a:t>
            </a:r>
          </a:p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تحتوي على محمية البتراء الأثرية</a:t>
            </a:r>
          </a:p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تم اختيار البتراء في  2007 ضمن عجائب الدنيا السبع الجديدة</a:t>
            </a:r>
          </a:p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ابرز معالم البتراء :</a:t>
            </a:r>
          </a:p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السيق</a:t>
            </a:r>
          </a:p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الخزنة </a:t>
            </a:r>
          </a:p>
          <a:p>
            <a:pPr marL="0" indent="0" rtl="1">
              <a:buNone/>
            </a:pPr>
            <a:r>
              <a:rPr lang="ar-JO" sz="1000" dirty="0">
                <a:latin typeface="Simplified arabic"/>
              </a:rPr>
              <a:t>الدير </a:t>
            </a:r>
          </a:p>
          <a:p>
            <a:pPr marL="0" indent="0" rtl="1">
              <a:buNone/>
            </a:pPr>
            <a:endParaRPr lang="ar-JO" sz="1000" dirty="0">
              <a:latin typeface="Simplified arabic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860BB-10D9-70C5-65B6-0C52FF3A69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67" r="6996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956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56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مواقع في البترا - سلطة اقليم البترا التنموي السياحي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1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4" name="Freeform: Shape 2058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1" name="Freeform: Shape 2060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pPr rtl="1"/>
            <a:r>
              <a:rPr lang="ar-JO" sz="2800"/>
              <a:t>جغرافية البتراء </a:t>
            </a:r>
            <a:endParaRPr lang="en-US" sz="280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rtl="1"/>
            <a:endParaRPr lang="ar" sz="1400" dirty="0">
              <a:latin typeface="Simplified arabic"/>
            </a:endParaRPr>
          </a:p>
          <a:p>
            <a:pPr rtl="1"/>
            <a:r>
              <a:rPr lang="ar" sz="1400" dirty="0">
                <a:latin typeface="Simplified arabic"/>
              </a:rPr>
              <a:t>تقع المدينة على جبل المذبح، بين مجموعة من الجبال الصخرية الشاهقة وتحديدًا وادي عربة، الممتد من البحر الميت وحتى خليج العقبة</a:t>
            </a:r>
          </a:p>
          <a:p>
            <a:pPr rtl="1"/>
            <a:r>
              <a:rPr lang="ar" sz="1400" dirty="0">
                <a:latin typeface="Simplified arabic"/>
              </a:rPr>
              <a:t>تقع على مسافة 262 كيلو مترا إلى  الجنوب من عمان </a:t>
            </a:r>
          </a:p>
          <a:p>
            <a:pPr rtl="1"/>
            <a:r>
              <a:rPr lang="ar" sz="1400" dirty="0">
                <a:latin typeface="Simplified arabic"/>
              </a:rPr>
              <a:t>تشتهر بعمارتها المنحوتة بالصخور ونظام قنوات جر المياه القديمة.</a:t>
            </a:r>
          </a:p>
          <a:p>
            <a:pPr rtl="1"/>
            <a:endParaRPr lang="ar" sz="1400" dirty="0">
              <a:latin typeface="Simplified arabic"/>
            </a:endParaRPr>
          </a:p>
          <a:p>
            <a:pPr rtl="1"/>
            <a:r>
              <a:rPr lang="ar" sz="1400" dirty="0">
                <a:latin typeface="Simplified arabic"/>
              </a:rPr>
              <a:t>تتميز مدينة البتراء بأنها مدينة محفورة في الحجر الرملي الملون في صخور جبال وادي موسى الوردي، ولذا سُميت بـ «المدينة الوردية»</a:t>
            </a:r>
          </a:p>
        </p:txBody>
      </p:sp>
    </p:spTree>
    <p:extLst>
      <p:ext uri="{BB962C8B-B14F-4D97-AF65-F5344CB8AC3E}">
        <p14:creationId xmlns:p14="http://schemas.microsoft.com/office/powerpoint/2010/main" val="1174426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701B5F-3ACD-D8B9-57BD-0F35D3BC3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58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4100" name="Picture 4" descr="سلطة البترا&quot;: استمرار استقبال السياح وكوادرنا في حالة تأهب قصوى | رؤيا  الإخباري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1" b="2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مدينة البترا - لمحة عن البترا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9" name="Freeform: Shape 4108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pPr rtl="1"/>
            <a:r>
              <a:rPr lang="ar-JO" sz="2800"/>
              <a:t>الأهمية الاقتصادية للبتراء</a:t>
            </a:r>
            <a:endParaRPr lang="en-US" sz="280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rtl="1"/>
            <a:r>
              <a:rPr lang="ar-JO" sz="1700">
                <a:latin typeface="Simplified arabic"/>
              </a:rPr>
              <a:t>تحتوي على فنادق سياحية عالمية</a:t>
            </a:r>
          </a:p>
          <a:p>
            <a:pPr rtl="1"/>
            <a:r>
              <a:rPr lang="ar-JO" sz="1700">
                <a:latin typeface="Simplified arabic"/>
              </a:rPr>
              <a:t>مطاعم عديدة  </a:t>
            </a:r>
          </a:p>
          <a:p>
            <a:pPr rtl="1"/>
            <a:r>
              <a:rPr lang="ar-JO" sz="1700">
                <a:latin typeface="Simplified arabic"/>
              </a:rPr>
              <a:t>تقوم بتشغيل العديد من الاردنيين </a:t>
            </a:r>
          </a:p>
          <a:p>
            <a:pPr rtl="1"/>
            <a:r>
              <a:rPr lang="ar-JO" sz="1700">
                <a:latin typeface="Simplified arabic"/>
              </a:rPr>
              <a:t>تقوم بتشجيع السياحة في الاردن </a:t>
            </a:r>
          </a:p>
          <a:p>
            <a:pPr rtl="1"/>
            <a:r>
              <a:rPr lang="ar-JO" sz="1700">
                <a:latin typeface="Simplified arabic"/>
              </a:rPr>
              <a:t>تقوم بتشغيل شركات الطيران </a:t>
            </a:r>
          </a:p>
          <a:p>
            <a:pPr rtl="1"/>
            <a:r>
              <a:rPr lang="ar-JO" sz="1700">
                <a:latin typeface="Simplified arabic"/>
              </a:rPr>
              <a:t>تعريف العالم بالاردن وما يمكن تقديمه </a:t>
            </a:r>
          </a:p>
          <a:p>
            <a:pPr rtl="1"/>
            <a:r>
              <a:rPr lang="ar-JO" sz="1700">
                <a:latin typeface="Simplified arabic"/>
              </a:rPr>
              <a:t>تحقق مبالغ من بيع تذاكر الدخول </a:t>
            </a:r>
          </a:p>
        </p:txBody>
      </p:sp>
    </p:spTree>
    <p:extLst>
      <p:ext uri="{BB962C8B-B14F-4D97-AF65-F5344CB8AC3E}">
        <p14:creationId xmlns:p14="http://schemas.microsoft.com/office/powerpoint/2010/main" val="80494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850" y="365125"/>
            <a:ext cx="6111949" cy="1325563"/>
          </a:xfrm>
        </p:spPr>
        <p:txBody>
          <a:bodyPr/>
          <a:lstStyle/>
          <a:p>
            <a:pPr algn="r" rtl="1"/>
            <a:r>
              <a:rPr lang="ar-JO" dirty="0"/>
              <a:t>ترويج البتراء كأهم معلم سياحي في الأردن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01479"/>
            <a:ext cx="3542607" cy="3806456"/>
          </a:xfrm>
        </p:spPr>
        <p:txBody>
          <a:bodyPr/>
          <a:lstStyle/>
          <a:p>
            <a:pPr algn="r" rtl="1"/>
            <a:r>
              <a:rPr lang="en-US" dirty="0">
                <a:hlinkClick r:id="rId2"/>
              </a:rPr>
              <a:t>https://www.petralightfestival.com/</a:t>
            </a:r>
            <a:endParaRPr lang="ar-JO" dirty="0"/>
          </a:p>
          <a:p>
            <a:pPr algn="r" rtl="1"/>
            <a:endParaRPr lang="ar-JO" sz="1600" dirty="0">
              <a:latin typeface="Simplified arabic"/>
            </a:endParaRPr>
          </a:p>
          <a:p>
            <a:pPr algn="r" rtl="1"/>
            <a:r>
              <a:rPr lang="ar-JO" sz="1600" dirty="0">
                <a:latin typeface="Simplified arabic"/>
              </a:rPr>
              <a:t>مهرجان البتراء الضوئي </a:t>
            </a:r>
          </a:p>
          <a:p>
            <a:pPr algn="r" rtl="1"/>
            <a:r>
              <a:rPr lang="ar-JO" sz="1600" dirty="0">
                <a:latin typeface="Simplified arabic"/>
              </a:rPr>
              <a:t>عرض ضوئي وصوتي باستخدام المؤثرات على موقع الخزنة داخل البتراء </a:t>
            </a:r>
          </a:p>
          <a:p>
            <a:pPr algn="r" rtl="1"/>
            <a:r>
              <a:rPr lang="ar-JO" sz="1600" dirty="0">
                <a:latin typeface="Simplified arabic"/>
              </a:rPr>
              <a:t>استقطب السياح من كل العالم وفكرة جديدة للترويج  </a:t>
            </a:r>
            <a:endParaRPr lang="en-US" sz="1600" dirty="0">
              <a:latin typeface="Simplified arabic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378" y="1884509"/>
            <a:ext cx="2897316" cy="239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7BD9D0-077D-13FF-B886-495B36E89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946" y="1882257"/>
            <a:ext cx="2389107" cy="2400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169F3-E3F7-28C3-4060-6E108BF630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378" y="4282459"/>
            <a:ext cx="5247675" cy="1997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D4F8CA-C894-8CB6-0B98-74D5BD2F3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2432" y="4066687"/>
            <a:ext cx="2212946" cy="22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4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230</Words>
  <Application>Microsoft Macintosh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Simplified arabic</vt:lpstr>
      <vt:lpstr>Office Theme</vt:lpstr>
      <vt:lpstr>مدينة البتراء  </vt:lpstr>
      <vt:lpstr>نبذة عن البتراء </vt:lpstr>
      <vt:lpstr>جغرافية البتراء </vt:lpstr>
      <vt:lpstr>الأهمية الاقتصادية للبتراء</vt:lpstr>
      <vt:lpstr>ترويج البتراء كأهم معلم سياحي في الأردن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مدينة البتراء  </dc:title>
  <dc:creator>Tamara Kabar</dc:creator>
  <cp:lastModifiedBy>Nour Lulu</cp:lastModifiedBy>
  <cp:revision>10</cp:revision>
  <dcterms:created xsi:type="dcterms:W3CDTF">2023-05-18T11:48:22Z</dcterms:created>
  <dcterms:modified xsi:type="dcterms:W3CDTF">2023-05-21T17:35:15Z</dcterms:modified>
</cp:coreProperties>
</file>