
<file path=[Content_Types].xml><?xml version="1.0" encoding="utf-8"?>
<Types xmlns="http://schemas.openxmlformats.org/package/2006/content-types">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8"/>
  </p:notesMasterIdLst>
  <p:sldIdLst>
    <p:sldId id="256" r:id="rId2"/>
    <p:sldId id="258" r:id="rId3"/>
    <p:sldId id="257" r:id="rId4"/>
    <p:sldId id="259" r:id="rId5"/>
    <p:sldId id="260" r:id="rId6"/>
    <p:sldId id="262" r:id="rId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824" autoAdjust="0"/>
    <p:restoredTop sz="94660"/>
  </p:normalViewPr>
  <p:slideViewPr>
    <p:cSldViewPr snapToGrid="0">
      <p:cViewPr varScale="1">
        <p:scale>
          <a:sx n="64" d="100"/>
          <a:sy n="64" d="100"/>
        </p:scale>
        <p:origin x="1026"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C1860C-5B52-40ED-BE21-3826151C5831}" type="datetimeFigureOut">
              <a:rPr lang="en-US" smtClean="0"/>
              <a:t>5/29/2023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D7517D-B9A3-46BC-9FEA-8CBF0242333B}" type="slidenum">
              <a:rPr lang="en-US" smtClean="0"/>
              <a:t>‹#›</a:t>
            </a:fld>
            <a:endParaRPr lang="en-US" dirty="0"/>
          </a:p>
        </p:txBody>
      </p:sp>
    </p:spTree>
    <p:extLst>
      <p:ext uri="{BB962C8B-B14F-4D97-AF65-F5344CB8AC3E}">
        <p14:creationId xmlns:p14="http://schemas.microsoft.com/office/powerpoint/2010/main" val="3317072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D7517D-B9A3-46BC-9FEA-8CBF0242333B}" type="slidenum">
              <a:rPr lang="en-US" smtClean="0"/>
              <a:t>1</a:t>
            </a:fld>
            <a:endParaRPr lang="en-US" dirty="0"/>
          </a:p>
        </p:txBody>
      </p:sp>
    </p:spTree>
    <p:extLst>
      <p:ext uri="{BB962C8B-B14F-4D97-AF65-F5344CB8AC3E}">
        <p14:creationId xmlns:p14="http://schemas.microsoft.com/office/powerpoint/2010/main" val="29188415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D7517D-B9A3-46BC-9FEA-8CBF0242333B}" type="slidenum">
              <a:rPr lang="en-US" smtClean="0"/>
              <a:t>4</a:t>
            </a:fld>
            <a:endParaRPr lang="en-US" dirty="0"/>
          </a:p>
        </p:txBody>
      </p:sp>
    </p:spTree>
    <p:extLst>
      <p:ext uri="{BB962C8B-B14F-4D97-AF65-F5344CB8AC3E}">
        <p14:creationId xmlns:p14="http://schemas.microsoft.com/office/powerpoint/2010/main" val="10772416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A1F327EC-6B26-4541-8E2E-9B0D0A49ACE5}" type="datetimeFigureOut">
              <a:rPr lang="en-US" smtClean="0"/>
              <a:t>5/29/2023</a:t>
            </a:fld>
            <a:endParaRPr lang="en-US" dirty="0"/>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dirty="0"/>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7170070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327EC-6B26-4541-8E2E-9B0D0A49ACE5}" type="datetimeFigureOut">
              <a:rPr lang="en-US" smtClean="0"/>
              <a:t>5/29/2023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466693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1F327EC-6B26-4541-8E2E-9B0D0A49ACE5}" type="datetimeFigureOut">
              <a:rPr lang="en-US" smtClean="0"/>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26974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fld id="{A1F327EC-6B26-4541-8E2E-9B0D0A49ACE5}" type="datetimeFigureOut">
              <a:rPr lang="en-US" smtClean="0"/>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5456050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327EC-6B26-4541-8E2E-9B0D0A49ACE5}" type="datetimeFigureOut">
              <a:rPr lang="en-US" smtClean="0"/>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397495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1F327EC-6B26-4541-8E2E-9B0D0A49ACE5}" type="datetimeFigureOut">
              <a:rPr lang="en-US" smtClean="0"/>
              <a:t>5/29/2023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38637717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A1F327EC-6B26-4541-8E2E-9B0D0A49ACE5}" type="datetimeFigureOut">
              <a:rPr lang="en-US" smtClean="0"/>
              <a:t>5/29/2023</a:t>
            </a:fld>
            <a:endParaRPr lang="en-US" dirty="0"/>
          </a:p>
        </p:txBody>
      </p:sp>
      <p:sp>
        <p:nvSpPr>
          <p:cNvPr id="8" name="Footer Placeholder 7"/>
          <p:cNvSpPr>
            <a:spLocks noGrp="1"/>
          </p:cNvSpPr>
          <p:nvPr>
            <p:ph type="ftr" sz="quarter" idx="11"/>
          </p:nvPr>
        </p:nvSpPr>
        <p:spPr>
          <a:xfrm>
            <a:off x="561111" y="6391838"/>
            <a:ext cx="3644282" cy="304801"/>
          </a:xfrm>
        </p:spPr>
        <p:txBody>
          <a:bodyPr/>
          <a:lstStyle/>
          <a:p>
            <a:endParaRPr lang="en-US" dirty="0"/>
          </a:p>
        </p:txBody>
      </p:sp>
      <p:sp>
        <p:nvSpPr>
          <p:cNvPr id="9" name="Slide Number Placeholder 8"/>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36518718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A1F327EC-6B26-4541-8E2E-9B0D0A49ACE5}" type="datetimeFigureOut">
              <a:rPr lang="en-US" smtClean="0"/>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83828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A1F327EC-6B26-4541-8E2E-9B0D0A49ACE5}" type="datetimeFigureOut">
              <a:rPr lang="en-US" smtClean="0"/>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3314560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F327EC-6B26-4541-8E2E-9B0D0A49ACE5}" type="datetimeFigureOut">
              <a:rPr lang="en-US" smtClean="0"/>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478092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1F327EC-6B26-4541-8E2E-9B0D0A49ACE5}" type="datetimeFigureOut">
              <a:rPr lang="en-US" smtClean="0"/>
              <a:t>5/29/2023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670586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1F327EC-6B26-4541-8E2E-9B0D0A49ACE5}" type="datetimeFigureOut">
              <a:rPr lang="en-US" smtClean="0"/>
              <a:t>5/29/2023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27481267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1F327EC-6B26-4541-8E2E-9B0D0A49ACE5}" type="datetimeFigureOut">
              <a:rPr lang="en-US" smtClean="0"/>
              <a:t>5/29/2023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866182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F327EC-6B26-4541-8E2E-9B0D0A49ACE5}" type="datetimeFigureOut">
              <a:rPr lang="en-US" smtClean="0"/>
              <a:t>5/29/2023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6428457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F327EC-6B26-4541-8E2E-9B0D0A49ACE5}" type="datetimeFigureOut">
              <a:rPr lang="en-US" smtClean="0"/>
              <a:t>5/29/2023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357081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327EC-6B26-4541-8E2E-9B0D0A49ACE5}" type="datetimeFigureOut">
              <a:rPr lang="en-US" smtClean="0"/>
              <a:t>5/29/2023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1522847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en-US" dirty="0"/>
              <a:t>Click icon to add picture</a:t>
            </a:r>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1F327EC-6B26-4541-8E2E-9B0D0A49ACE5}" type="datetimeFigureOut">
              <a:rPr lang="en-US" smtClean="0"/>
              <a:t>5/29/2023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7C61DC82-6824-48F2-9F9F-E2D3D62C5EC1}" type="slidenum">
              <a:rPr lang="en-US" smtClean="0"/>
              <a:t>‹#›</a:t>
            </a:fld>
            <a:endParaRPr lang="en-US" dirty="0"/>
          </a:p>
        </p:txBody>
      </p:sp>
    </p:spTree>
    <p:extLst>
      <p:ext uri="{BB962C8B-B14F-4D97-AF65-F5344CB8AC3E}">
        <p14:creationId xmlns:p14="http://schemas.microsoft.com/office/powerpoint/2010/main" val="4218757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A1F327EC-6B26-4541-8E2E-9B0D0A49ACE5}" type="datetimeFigureOut">
              <a:rPr lang="en-US" smtClean="0"/>
              <a:t>5/29/2023</a:t>
            </a:fld>
            <a:endParaRPr lang="en-US" dirty="0"/>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dirty="0"/>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7C61DC82-6824-48F2-9F9F-E2D3D62C5EC1}" type="slidenum">
              <a:rPr lang="en-US" smtClean="0"/>
              <a:t>‹#›</a:t>
            </a:fld>
            <a:endParaRPr lang="en-US" dirty="0"/>
          </a:p>
        </p:txBody>
      </p:sp>
    </p:spTree>
    <p:extLst>
      <p:ext uri="{BB962C8B-B14F-4D97-AF65-F5344CB8AC3E}">
        <p14:creationId xmlns:p14="http://schemas.microsoft.com/office/powerpoint/2010/main" val="223655076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 id="2147483757" r:id="rId13"/>
    <p:sldLayoutId id="2147483758" r:id="rId14"/>
    <p:sldLayoutId id="2147483759" r:id="rId15"/>
    <p:sldLayoutId id="2147483760" r:id="rId16"/>
    <p:sldLayoutId id="2147483761"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10.jp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0B22C-7DA2-7790-E624-7EA2810B0364}"/>
              </a:ext>
            </a:extLst>
          </p:cNvPr>
          <p:cNvSpPr>
            <a:spLocks noGrp="1"/>
          </p:cNvSpPr>
          <p:nvPr>
            <p:ph type="title"/>
          </p:nvPr>
        </p:nvSpPr>
        <p:spPr/>
        <p:txBody>
          <a:bodyPr/>
          <a:lstStyle/>
          <a:p>
            <a:pPr algn="ctr"/>
            <a:r>
              <a:rPr lang="ar-JO" sz="4400" dirty="0">
                <a:latin typeface="Simplified Arabic" panose="02020603050405020304" pitchFamily="18" charset="-78"/>
                <a:cs typeface="Simplified Arabic" panose="02020603050405020304" pitchFamily="18" charset="-78"/>
              </a:rPr>
              <a:t>مدينة البتراء</a:t>
            </a:r>
            <a:endParaRPr lang="en-US" sz="4400"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B42ADBDC-D58A-FEC7-93CB-F0FA990C9809}"/>
              </a:ext>
            </a:extLst>
          </p:cNvPr>
          <p:cNvSpPr>
            <a:spLocks noGrp="1"/>
          </p:cNvSpPr>
          <p:nvPr>
            <p:ph idx="1"/>
          </p:nvPr>
        </p:nvSpPr>
        <p:spPr>
          <a:xfrm>
            <a:off x="896374" y="2498137"/>
            <a:ext cx="9703546" cy="3615268"/>
          </a:xfrm>
        </p:spPr>
        <p:txBody>
          <a:bodyPr/>
          <a:lstStyle/>
          <a:p>
            <a:pPr marL="0" indent="0">
              <a:buNone/>
            </a:pPr>
            <a:r>
              <a:rPr lang="en-US" dirty="0"/>
              <a:t>    </a:t>
            </a:r>
            <a:endParaRPr lang="en-US" sz="1600" dirty="0">
              <a:latin typeface="Simplified Arabic" panose="02020603050405020304" pitchFamily="18" charset="-78"/>
              <a:cs typeface="Simplified Arabic" panose="02020603050405020304" pitchFamily="18" charset="-78"/>
            </a:endParaRPr>
          </a:p>
          <a:p>
            <a:pPr marL="0" indent="0" algn="r">
              <a:buNone/>
            </a:pPr>
            <a:r>
              <a:rPr lang="ar-JO" sz="1600" dirty="0">
                <a:latin typeface="Simplified Arabic" panose="02020603050405020304" pitchFamily="18" charset="-78"/>
                <a:cs typeface="Simplified Arabic" panose="02020603050405020304" pitchFamily="18" charset="-78"/>
              </a:rPr>
              <a:t>مدينة البتراء : هي مدينه اثريه وتاريخيه تقع في لواء البتراء التابع لمحافظة معان جنوب الاردن . </a:t>
            </a:r>
          </a:p>
          <a:p>
            <a:pPr marL="0" indent="0" algn="r">
              <a:buNone/>
            </a:pPr>
            <a:r>
              <a:rPr lang="ar-JO" sz="1600" dirty="0">
                <a:latin typeface="Simplified Arabic" panose="02020603050405020304" pitchFamily="18" charset="-78"/>
                <a:cs typeface="Simplified Arabic" panose="02020603050405020304" pitchFamily="18" charset="-78"/>
              </a:rPr>
              <a:t>تشتهر مدينة البتراء بعمارتها المنحوته بالصخور فهي مدينه محفوره في الحجر الرملي الملون في صخور جبال وادي موسى الوردي .</a:t>
            </a:r>
          </a:p>
          <a:p>
            <a:pPr marL="0" indent="0" algn="r">
              <a:buNone/>
            </a:pPr>
            <a:r>
              <a:rPr lang="ar-JO" sz="1600" dirty="0">
                <a:latin typeface="Simplified Arabic" panose="02020603050405020304" pitchFamily="18" charset="-78"/>
                <a:cs typeface="Simplified Arabic" panose="02020603050405020304" pitchFamily="18" charset="-78"/>
              </a:rPr>
              <a:t>التاريخ:   يعود الفضل في بناء البتراء الى الانباط حيث كانت البتراء عاصمه لدولة الانباط .</a:t>
            </a:r>
          </a:p>
          <a:p>
            <a:pPr marL="0" indent="0" algn="r">
              <a:buNone/>
            </a:pPr>
            <a:r>
              <a:rPr lang="ar-JO" sz="1600" dirty="0">
                <a:latin typeface="Simplified Arabic" panose="02020603050405020304" pitchFamily="18" charset="-78"/>
                <a:cs typeface="Simplified Arabic" panose="02020603050405020304" pitchFamily="18" charset="-78"/>
              </a:rPr>
              <a:t>ولقد كانت نهاية دولة الانباط على يد الرومان سنة 106  </a:t>
            </a:r>
          </a:p>
          <a:p>
            <a:pPr marL="0" indent="0" algn="r">
              <a:buNone/>
            </a:pPr>
            <a:endParaRPr lang="ar-JO" sz="1600" dirty="0">
              <a:latin typeface="Simplified Arabic" panose="02020603050405020304" pitchFamily="18" charset="-78"/>
              <a:cs typeface="Simplified Arabic" panose="02020603050405020304" pitchFamily="18" charset="-78"/>
            </a:endParaRPr>
          </a:p>
          <a:p>
            <a:endParaRPr lang="ar-JO" dirty="0"/>
          </a:p>
          <a:p>
            <a:endParaRPr lang="en-US" dirty="0"/>
          </a:p>
        </p:txBody>
      </p:sp>
      <p:pic>
        <p:nvPicPr>
          <p:cNvPr id="9" name="Picture 8">
            <a:extLst>
              <a:ext uri="{FF2B5EF4-FFF2-40B4-BE49-F238E27FC236}">
                <a16:creationId xmlns:a16="http://schemas.microsoft.com/office/drawing/2014/main" id="{34F0A230-0F23-87BF-95A9-3EBC2DEF07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0" y="4023720"/>
            <a:ext cx="3360403" cy="2834280"/>
          </a:xfrm>
          <a:prstGeom prst="rect">
            <a:avLst/>
          </a:prstGeom>
        </p:spPr>
      </p:pic>
      <p:pic>
        <p:nvPicPr>
          <p:cNvPr id="11" name="Picture 10">
            <a:extLst>
              <a:ext uri="{FF2B5EF4-FFF2-40B4-BE49-F238E27FC236}">
                <a16:creationId xmlns:a16="http://schemas.microsoft.com/office/drawing/2014/main" id="{846A50EC-D9B9-95AB-A150-3F3E6DF063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8553" y="4459449"/>
            <a:ext cx="4902947" cy="2398551"/>
          </a:xfrm>
          <a:prstGeom prst="rect">
            <a:avLst/>
          </a:prstGeom>
        </p:spPr>
      </p:pic>
    </p:spTree>
    <p:extLst>
      <p:ext uri="{BB962C8B-B14F-4D97-AF65-F5344CB8AC3E}">
        <p14:creationId xmlns:p14="http://schemas.microsoft.com/office/powerpoint/2010/main" val="17345221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1000"/>
                                        <p:tgtEl>
                                          <p:spTgt spid="3">
                                            <p:txEl>
                                              <p:pRg st="4" end="4"/>
                                            </p:txEl>
                                          </p:spTgt>
                                        </p:tgtEl>
                                      </p:cBhvr>
                                    </p:animEffect>
                                    <p:anim calcmode="lin" valueType="num">
                                      <p:cBhvr>
                                        <p:cTn id="2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20E04-4BEB-C77F-5578-56CC466E357D}"/>
              </a:ext>
            </a:extLst>
          </p:cNvPr>
          <p:cNvSpPr>
            <a:spLocks noGrp="1"/>
          </p:cNvSpPr>
          <p:nvPr>
            <p:ph type="title"/>
          </p:nvPr>
        </p:nvSpPr>
        <p:spPr>
          <a:xfrm>
            <a:off x="1715293" y="860286"/>
            <a:ext cx="8761413" cy="706964"/>
          </a:xfrm>
        </p:spPr>
        <p:txBody>
          <a:bodyPr/>
          <a:lstStyle/>
          <a:p>
            <a:pPr algn="ctr"/>
            <a:r>
              <a:rPr lang="ar-JO" dirty="0">
                <a:latin typeface="Simplified Arabic" panose="02020603050405020304" pitchFamily="18" charset="-78"/>
                <a:cs typeface="Simplified Arabic" panose="02020603050405020304" pitchFamily="18" charset="-78"/>
              </a:rPr>
              <a:t>المدينه الورديه</a:t>
            </a:r>
            <a:endParaRPr lang="en-US" dirty="0">
              <a:latin typeface="Simplified Arabic" panose="02020603050405020304" pitchFamily="18" charset="-78"/>
              <a:cs typeface="Simplified Arabic" panose="02020603050405020304" pitchFamily="18" charset="-78"/>
            </a:endParaRPr>
          </a:p>
        </p:txBody>
      </p:sp>
      <p:sp>
        <p:nvSpPr>
          <p:cNvPr id="3" name="Content Placeholder 2">
            <a:extLst>
              <a:ext uri="{FF2B5EF4-FFF2-40B4-BE49-F238E27FC236}">
                <a16:creationId xmlns:a16="http://schemas.microsoft.com/office/drawing/2014/main" id="{F67DC2FF-6297-7E49-7952-00F8BC7068C4}"/>
              </a:ext>
            </a:extLst>
          </p:cNvPr>
          <p:cNvSpPr>
            <a:spLocks noGrp="1"/>
          </p:cNvSpPr>
          <p:nvPr>
            <p:ph idx="1"/>
          </p:nvPr>
        </p:nvSpPr>
        <p:spPr>
          <a:xfrm>
            <a:off x="1028700" y="2581414"/>
            <a:ext cx="8825659" cy="3416300"/>
          </a:xfrm>
        </p:spPr>
        <p:txBody>
          <a:bodyPr>
            <a:normAutofit/>
          </a:bodyPr>
          <a:lstStyle/>
          <a:p>
            <a:pPr marL="0" indent="0" algn="r">
              <a:buNone/>
            </a:pPr>
            <a:r>
              <a:rPr lang="ar-JO" sz="1600" dirty="0">
                <a:latin typeface="Simplified Arabic" panose="02020603050405020304" pitchFamily="18" charset="-78"/>
                <a:cs typeface="Simplified Arabic" panose="02020603050405020304" pitchFamily="18" charset="-78"/>
              </a:rPr>
              <a:t>كما سميت ب(المدينه الورديه) نسبه لالوان صخورها الملتويه.اختيرت البتراء كواحده من عجائب الدنيا السبع الجديده عام 2007. وتعد البتراء اكثر الاماكن جذبا للسياح في الاردن.</a:t>
            </a:r>
          </a:p>
          <a:p>
            <a:pPr marL="0" indent="0" algn="r">
              <a:buNone/>
            </a:pPr>
            <a:r>
              <a:rPr lang="ar-JO" sz="1600" dirty="0">
                <a:latin typeface="Simplified Arabic" panose="02020603050405020304" pitchFamily="18" charset="-78"/>
                <a:cs typeface="Simplified Arabic" panose="02020603050405020304" pitchFamily="18" charset="-78"/>
              </a:rPr>
              <a:t>تم اختيار البتراء موقعا لتصوير عدد من الافلام الامريكيه والعالميه، ولقد زادت هذه الافلام من شهرة المدينه وجذب السياح. </a:t>
            </a:r>
          </a:p>
          <a:p>
            <a:pPr marL="0" indent="0" algn="r">
              <a:buNone/>
            </a:pPr>
            <a:r>
              <a:rPr lang="ar-JO" sz="1600" dirty="0">
                <a:latin typeface="Simplified Arabic" panose="02020603050405020304" pitchFamily="18" charset="-78"/>
                <a:cs typeface="Simplified Arabic" panose="02020603050405020304" pitchFamily="18" charset="-78"/>
              </a:rPr>
              <a:t>ايضا احتفت الكثير من المسرحيات والاعمال الدراميه الاردنيه والربيه من اهمها مسرحية بترا التي غنتها فيروز والفها الاخوان رحباني </a:t>
            </a:r>
            <a:endParaRPr lang="en-US" sz="1600" dirty="0"/>
          </a:p>
        </p:txBody>
      </p:sp>
      <p:pic>
        <p:nvPicPr>
          <p:cNvPr id="5" name="Picture 4">
            <a:extLst>
              <a:ext uri="{FF2B5EF4-FFF2-40B4-BE49-F238E27FC236}">
                <a16:creationId xmlns:a16="http://schemas.microsoft.com/office/drawing/2014/main" id="{3E7F4F5F-AB72-DDDD-6B2F-E7AE734F4E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8700" y="3972504"/>
            <a:ext cx="4128657" cy="2750718"/>
          </a:xfrm>
          <a:prstGeom prst="rect">
            <a:avLst/>
          </a:prstGeom>
        </p:spPr>
      </p:pic>
      <p:pic>
        <p:nvPicPr>
          <p:cNvPr id="7" name="Picture 6">
            <a:extLst>
              <a:ext uri="{FF2B5EF4-FFF2-40B4-BE49-F238E27FC236}">
                <a16:creationId xmlns:a16="http://schemas.microsoft.com/office/drawing/2014/main" id="{C5E6304A-6BF6-E38D-087E-8057653112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97518" y="3972504"/>
            <a:ext cx="3484373" cy="2885496"/>
          </a:xfrm>
          <a:prstGeom prst="rect">
            <a:avLst/>
          </a:prstGeom>
        </p:spPr>
      </p:pic>
    </p:spTree>
    <p:extLst>
      <p:ext uri="{BB962C8B-B14F-4D97-AF65-F5344CB8AC3E}">
        <p14:creationId xmlns:p14="http://schemas.microsoft.com/office/powerpoint/2010/main" val="44490889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888CE-4498-F52B-0288-889020B5215E}"/>
              </a:ext>
            </a:extLst>
          </p:cNvPr>
          <p:cNvSpPr>
            <a:spLocks noGrp="1"/>
          </p:cNvSpPr>
          <p:nvPr>
            <p:ph type="title"/>
          </p:nvPr>
        </p:nvSpPr>
        <p:spPr/>
        <p:txBody>
          <a:bodyPr/>
          <a:lstStyle/>
          <a:p>
            <a:pPr algn="ctr"/>
            <a:r>
              <a:rPr lang="ar-JO" dirty="0">
                <a:latin typeface="Simplified Arabic" panose="02020603050405020304" pitchFamily="18" charset="-78"/>
                <a:cs typeface="Simplified Arabic" panose="02020603050405020304" pitchFamily="18" charset="-78"/>
              </a:rPr>
              <a:t>السيق</a:t>
            </a:r>
            <a:endParaRPr lang="en-US" dirty="0">
              <a:latin typeface="Simplified Arabic" panose="02020603050405020304" pitchFamily="18" charset="-78"/>
              <a:cs typeface="Simplified Arabic" panose="02020603050405020304" pitchFamily="18" charset="-78"/>
            </a:endParaRPr>
          </a:p>
        </p:txBody>
      </p:sp>
      <p:pic>
        <p:nvPicPr>
          <p:cNvPr id="6" name="Content Placeholder 5">
            <a:extLst>
              <a:ext uri="{FF2B5EF4-FFF2-40B4-BE49-F238E27FC236}">
                <a16:creationId xmlns:a16="http://schemas.microsoft.com/office/drawing/2014/main" id="{195C7FFF-3378-20D1-1CDA-A6AFD663276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66935" y="2603500"/>
            <a:ext cx="5629065" cy="3808413"/>
          </a:xfrm>
        </p:spPr>
      </p:pic>
      <p:sp>
        <p:nvSpPr>
          <p:cNvPr id="4" name="Content Placeholder 3">
            <a:extLst>
              <a:ext uri="{FF2B5EF4-FFF2-40B4-BE49-F238E27FC236}">
                <a16:creationId xmlns:a16="http://schemas.microsoft.com/office/drawing/2014/main" id="{E7EB56AD-BE2A-76C6-317F-2ECC94FD32B3}"/>
              </a:ext>
            </a:extLst>
          </p:cNvPr>
          <p:cNvSpPr>
            <a:spLocks noGrp="1"/>
          </p:cNvSpPr>
          <p:nvPr>
            <p:ph sz="half" idx="2"/>
          </p:nvPr>
        </p:nvSpPr>
        <p:spPr/>
        <p:txBody>
          <a:bodyPr>
            <a:normAutofit/>
          </a:bodyPr>
          <a:lstStyle/>
          <a:p>
            <a:r>
              <a:rPr lang="ar-JO" sz="1600" dirty="0">
                <a:latin typeface="Simplified Arabic" panose="02020603050405020304" pitchFamily="18" charset="-78"/>
                <a:cs typeface="Simplified Arabic" panose="02020603050405020304" pitchFamily="18" charset="-78"/>
              </a:rPr>
              <a:t>يمكن للزائر ان يصل اليها بواسطة السياره وبعدها يبدأ بالسير بين جنبات مدينه ضخمه محفوره في الصخر وخلف حاجز منيع من الجبال المتراصه التي بالكاد يسهل اختراقها يطلق عليها اسم السيق</a:t>
            </a:r>
            <a:endParaRPr lang="en-US" sz="1600" dirty="0"/>
          </a:p>
        </p:txBody>
      </p:sp>
      <p:pic>
        <p:nvPicPr>
          <p:cNvPr id="7" name="Picture 6">
            <a:extLst>
              <a:ext uri="{FF2B5EF4-FFF2-40B4-BE49-F238E27FC236}">
                <a16:creationId xmlns:a16="http://schemas.microsoft.com/office/drawing/2014/main" id="{DCD22618-F833-E636-573B-B9E7E51FF1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42175" y="3581400"/>
            <a:ext cx="4633609" cy="2603500"/>
          </a:xfrm>
          <a:prstGeom prst="rect">
            <a:avLst/>
          </a:prstGeom>
        </p:spPr>
      </p:pic>
    </p:spTree>
    <p:extLst>
      <p:ext uri="{BB962C8B-B14F-4D97-AF65-F5344CB8AC3E}">
        <p14:creationId xmlns:p14="http://schemas.microsoft.com/office/powerpoint/2010/main" val="7121267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00F87-C42E-A256-9293-68C376D3DC10}"/>
              </a:ext>
            </a:extLst>
          </p:cNvPr>
          <p:cNvSpPr>
            <a:spLocks noGrp="1"/>
          </p:cNvSpPr>
          <p:nvPr>
            <p:ph type="title"/>
          </p:nvPr>
        </p:nvSpPr>
        <p:spPr/>
        <p:txBody>
          <a:bodyPr/>
          <a:lstStyle/>
          <a:p>
            <a:pPr algn="ctr"/>
            <a:r>
              <a:rPr lang="ar-JO" dirty="0">
                <a:latin typeface="Simplified Arabic" panose="02020603050405020304" pitchFamily="18" charset="-78"/>
                <a:cs typeface="Simplified Arabic" panose="02020603050405020304" pitchFamily="18" charset="-78"/>
              </a:rPr>
              <a:t>الخزنه</a:t>
            </a:r>
            <a:endParaRPr lang="en-US" dirty="0">
              <a:latin typeface="Simplified Arabic" panose="02020603050405020304" pitchFamily="18" charset="-78"/>
              <a:cs typeface="Simplified Arabic" panose="02020603050405020304" pitchFamily="18" charset="-78"/>
            </a:endParaRPr>
          </a:p>
        </p:txBody>
      </p:sp>
      <p:pic>
        <p:nvPicPr>
          <p:cNvPr id="6" name="Content Placeholder 5">
            <a:extLst>
              <a:ext uri="{FF2B5EF4-FFF2-40B4-BE49-F238E27FC236}">
                <a16:creationId xmlns:a16="http://schemas.microsoft.com/office/drawing/2014/main" id="{2023D119-86C3-9F52-49BB-4AC023AE5A1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499625" y="2177798"/>
            <a:ext cx="3314700" cy="1578429"/>
          </a:xfrm>
        </p:spPr>
      </p:pic>
      <p:sp>
        <p:nvSpPr>
          <p:cNvPr id="4" name="Content Placeholder 3">
            <a:extLst>
              <a:ext uri="{FF2B5EF4-FFF2-40B4-BE49-F238E27FC236}">
                <a16:creationId xmlns:a16="http://schemas.microsoft.com/office/drawing/2014/main" id="{8E435369-75C2-2B43-858C-0AFD60A13FD5}"/>
              </a:ext>
            </a:extLst>
          </p:cNvPr>
          <p:cNvSpPr>
            <a:spLocks noGrp="1"/>
          </p:cNvSpPr>
          <p:nvPr>
            <p:ph sz="half" idx="2"/>
          </p:nvPr>
        </p:nvSpPr>
        <p:spPr>
          <a:xfrm>
            <a:off x="6249613" y="2509282"/>
            <a:ext cx="4825159" cy="3416300"/>
          </a:xfrm>
        </p:spPr>
        <p:txBody>
          <a:bodyPr>
            <a:normAutofit/>
          </a:bodyPr>
          <a:lstStyle/>
          <a:p>
            <a:pPr marL="0" indent="0" algn="r">
              <a:buNone/>
            </a:pPr>
            <a:r>
              <a:rPr lang="ar-JO" sz="1600" dirty="0">
                <a:latin typeface="Simplified Arabic" panose="02020603050405020304" pitchFamily="18" charset="-78"/>
                <a:cs typeface="Simplified Arabic" panose="02020603050405020304" pitchFamily="18" charset="-78"/>
              </a:rPr>
              <a:t>عند زيارة مدينة البتراء هناك العديد من الاماكن التاريخيه والاثريه التي يجب زيارتها ومشاهدتها ومن اهمها الخزنه. </a:t>
            </a:r>
          </a:p>
          <a:p>
            <a:pPr marL="0" indent="0" algn="r">
              <a:buNone/>
            </a:pPr>
            <a:r>
              <a:rPr lang="ar-JO" sz="1600" dirty="0">
                <a:latin typeface="Simplified Arabic" panose="02020603050405020304" pitchFamily="18" charset="-78"/>
                <a:cs typeface="Simplified Arabic" panose="02020603050405020304" pitchFamily="18" charset="-78"/>
              </a:rPr>
              <a:t>تعتبر الخزنه ابرز معالم المدينه وقد سميت كذلك لاعتقاد البدو المحليين بأن الجره التي تعلو واجهتها تحتوي على كنز . </a:t>
            </a:r>
          </a:p>
          <a:p>
            <a:pPr marL="0" indent="0" algn="r">
              <a:buNone/>
            </a:pPr>
            <a:r>
              <a:rPr lang="ar-JO" sz="1600" dirty="0">
                <a:latin typeface="Simplified Arabic" panose="02020603050405020304" pitchFamily="18" charset="-78"/>
                <a:cs typeface="Simplified Arabic" panose="02020603050405020304" pitchFamily="18" charset="-78"/>
              </a:rPr>
              <a:t>هناك ايضا عدة معالم اثريه أبرزها قبر المسلات، مدفن الحرير، قصر البنت، المسرح، قبر القيصر والكنائس ومعبد الاسود وغيرها . </a:t>
            </a:r>
            <a:endParaRPr lang="en-US" sz="1600" dirty="0">
              <a:latin typeface="Simplified Arabic" panose="02020603050405020304" pitchFamily="18" charset="-78"/>
              <a:cs typeface="Simplified Arabic" panose="02020603050405020304" pitchFamily="18" charset="-78"/>
            </a:endParaRPr>
          </a:p>
        </p:txBody>
      </p:sp>
      <p:pic>
        <p:nvPicPr>
          <p:cNvPr id="8" name="Picture 7">
            <a:extLst>
              <a:ext uri="{FF2B5EF4-FFF2-40B4-BE49-F238E27FC236}">
                <a16:creationId xmlns:a16="http://schemas.microsoft.com/office/drawing/2014/main" id="{312E3BFC-BF54-3A93-9050-CF88E3CB92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99624" y="4248150"/>
            <a:ext cx="3314701" cy="1832861"/>
          </a:xfrm>
          <a:prstGeom prst="rect">
            <a:avLst/>
          </a:prstGeom>
        </p:spPr>
      </p:pic>
      <p:pic>
        <p:nvPicPr>
          <p:cNvPr id="10" name="Picture 9">
            <a:extLst>
              <a:ext uri="{FF2B5EF4-FFF2-40B4-BE49-F238E27FC236}">
                <a16:creationId xmlns:a16="http://schemas.microsoft.com/office/drawing/2014/main" id="{FD1A9CDE-CC1A-ACF5-F5CE-7C79BEAAF6E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9726" y="4266130"/>
            <a:ext cx="3201987" cy="2118770"/>
          </a:xfrm>
          <a:prstGeom prst="rect">
            <a:avLst/>
          </a:prstGeom>
        </p:spPr>
      </p:pic>
      <p:sp>
        <p:nvSpPr>
          <p:cNvPr id="11" name="TextBox 10">
            <a:extLst>
              <a:ext uri="{FF2B5EF4-FFF2-40B4-BE49-F238E27FC236}">
                <a16:creationId xmlns:a16="http://schemas.microsoft.com/office/drawing/2014/main" id="{A937062C-985D-40DB-6A98-1046EE5050A2}"/>
              </a:ext>
            </a:extLst>
          </p:cNvPr>
          <p:cNvSpPr txBox="1"/>
          <p:nvPr/>
        </p:nvSpPr>
        <p:spPr>
          <a:xfrm>
            <a:off x="1994924" y="3878878"/>
            <a:ext cx="2324100" cy="338554"/>
          </a:xfrm>
          <a:prstGeom prst="rect">
            <a:avLst/>
          </a:prstGeom>
          <a:noFill/>
        </p:spPr>
        <p:txBody>
          <a:bodyPr wrap="square" rtlCol="0">
            <a:spAutoFit/>
          </a:bodyPr>
          <a:lstStyle/>
          <a:p>
            <a:pPr algn="ctr"/>
            <a:r>
              <a:rPr lang="ar-JO" sz="1600" dirty="0">
                <a:latin typeface="Simplified Arabic" panose="02020603050405020304" pitchFamily="18" charset="-78"/>
                <a:cs typeface="Simplified Arabic" panose="02020603050405020304" pitchFamily="18" charset="-78"/>
              </a:rPr>
              <a:t>الخزنه</a:t>
            </a:r>
            <a:endParaRPr lang="en-US" sz="1600" dirty="0">
              <a:latin typeface="Simplified Arabic" panose="02020603050405020304" pitchFamily="18" charset="-78"/>
              <a:cs typeface="Simplified Arabic" panose="02020603050405020304" pitchFamily="18" charset="-78"/>
            </a:endParaRPr>
          </a:p>
        </p:txBody>
      </p:sp>
      <p:sp>
        <p:nvSpPr>
          <p:cNvPr id="12" name="TextBox 11">
            <a:extLst>
              <a:ext uri="{FF2B5EF4-FFF2-40B4-BE49-F238E27FC236}">
                <a16:creationId xmlns:a16="http://schemas.microsoft.com/office/drawing/2014/main" id="{772288A9-48F0-FB92-956F-93542F52D005}"/>
              </a:ext>
            </a:extLst>
          </p:cNvPr>
          <p:cNvSpPr txBox="1"/>
          <p:nvPr/>
        </p:nvSpPr>
        <p:spPr>
          <a:xfrm>
            <a:off x="1499624" y="6154468"/>
            <a:ext cx="2616200" cy="338554"/>
          </a:xfrm>
          <a:prstGeom prst="rect">
            <a:avLst/>
          </a:prstGeom>
          <a:noFill/>
        </p:spPr>
        <p:txBody>
          <a:bodyPr wrap="square" rtlCol="0">
            <a:spAutoFit/>
          </a:bodyPr>
          <a:lstStyle/>
          <a:p>
            <a:pPr algn="ctr"/>
            <a:r>
              <a:rPr lang="ar-JO" sz="1600" dirty="0">
                <a:latin typeface="Simplified Arabic" panose="02020603050405020304" pitchFamily="18" charset="-78"/>
                <a:cs typeface="Simplified Arabic" panose="02020603050405020304" pitchFamily="18" charset="-78"/>
              </a:rPr>
              <a:t>معبد الاسود</a:t>
            </a:r>
            <a:endParaRPr lang="en-US" sz="1600" dirty="0">
              <a:latin typeface="Simplified Arabic" panose="02020603050405020304" pitchFamily="18" charset="-78"/>
              <a:cs typeface="Simplified Arabic" panose="02020603050405020304" pitchFamily="18" charset="-78"/>
            </a:endParaRPr>
          </a:p>
        </p:txBody>
      </p:sp>
      <p:sp>
        <p:nvSpPr>
          <p:cNvPr id="13" name="TextBox 12">
            <a:extLst>
              <a:ext uri="{FF2B5EF4-FFF2-40B4-BE49-F238E27FC236}">
                <a16:creationId xmlns:a16="http://schemas.microsoft.com/office/drawing/2014/main" id="{AAF715D3-C1DF-F653-8948-22D9049F17AE}"/>
              </a:ext>
            </a:extLst>
          </p:cNvPr>
          <p:cNvSpPr txBox="1"/>
          <p:nvPr/>
        </p:nvSpPr>
        <p:spPr>
          <a:xfrm>
            <a:off x="7924800" y="6384900"/>
            <a:ext cx="2169367" cy="369332"/>
          </a:xfrm>
          <a:prstGeom prst="rect">
            <a:avLst/>
          </a:prstGeom>
          <a:noFill/>
        </p:spPr>
        <p:txBody>
          <a:bodyPr wrap="square" rtlCol="0">
            <a:spAutoFit/>
          </a:bodyPr>
          <a:lstStyle/>
          <a:p>
            <a:r>
              <a:rPr lang="ar-JO" dirty="0">
                <a:latin typeface="Simplified Arabic" panose="02020603050405020304" pitchFamily="18" charset="-78"/>
                <a:cs typeface="Simplified Arabic" panose="02020603050405020304" pitchFamily="18" charset="-78"/>
              </a:rPr>
              <a:t>قصر البنت</a:t>
            </a:r>
            <a:endParaRPr lang="en-US"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24511717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1000"/>
                                        <p:tgtEl>
                                          <p:spTgt spid="4">
                                            <p:txEl>
                                              <p:pRg st="2" end="2"/>
                                            </p:txEl>
                                          </p:spTgt>
                                        </p:tgtEl>
                                      </p:cBhvr>
                                    </p:animEffect>
                                    <p:anim calcmode="lin" valueType="num">
                                      <p:cBhvr>
                                        <p:cTn id="1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anim calcmode="lin" valueType="num">
                                      <p:cBhvr>
                                        <p:cTn id="40" dur="1000" fill="hold"/>
                                        <p:tgtEl>
                                          <p:spTgt spid="11"/>
                                        </p:tgtEl>
                                        <p:attrNameLst>
                                          <p:attrName>ppt_x</p:attrName>
                                        </p:attrNameLst>
                                      </p:cBhvr>
                                      <p:tavLst>
                                        <p:tav tm="0">
                                          <p:val>
                                            <p:strVal val="#ppt_x"/>
                                          </p:val>
                                        </p:tav>
                                        <p:tav tm="100000">
                                          <p:val>
                                            <p:strVal val="#ppt_x"/>
                                          </p:val>
                                        </p:tav>
                                      </p:tavLst>
                                    </p:anim>
                                    <p:anim calcmode="lin" valueType="num">
                                      <p:cBhvr>
                                        <p:cTn id="4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fade">
                                      <p:cBhvr>
                                        <p:cTn id="53" dur="1000"/>
                                        <p:tgtEl>
                                          <p:spTgt spid="13"/>
                                        </p:tgtEl>
                                      </p:cBhvr>
                                    </p:animEffect>
                                    <p:anim calcmode="lin" valueType="num">
                                      <p:cBhvr>
                                        <p:cTn id="54" dur="1000" fill="hold"/>
                                        <p:tgtEl>
                                          <p:spTgt spid="13"/>
                                        </p:tgtEl>
                                        <p:attrNameLst>
                                          <p:attrName>ppt_x</p:attrName>
                                        </p:attrNameLst>
                                      </p:cBhvr>
                                      <p:tavLst>
                                        <p:tav tm="0">
                                          <p:val>
                                            <p:strVal val="#ppt_x"/>
                                          </p:val>
                                        </p:tav>
                                        <p:tav tm="100000">
                                          <p:val>
                                            <p:strVal val="#ppt_x"/>
                                          </p:val>
                                        </p:tav>
                                      </p:tavLst>
                                    </p:anim>
                                    <p:anim calcmode="lin" valueType="num">
                                      <p:cBhvr>
                                        <p:cTn id="5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064C-FB27-425A-47B1-7CDD9DE56EF1}"/>
              </a:ext>
            </a:extLst>
          </p:cNvPr>
          <p:cNvSpPr>
            <a:spLocks noGrp="1"/>
          </p:cNvSpPr>
          <p:nvPr>
            <p:ph type="title"/>
          </p:nvPr>
        </p:nvSpPr>
        <p:spPr/>
        <p:txBody>
          <a:bodyPr/>
          <a:lstStyle/>
          <a:p>
            <a:pPr algn="ctr"/>
            <a:r>
              <a:rPr lang="ar-JO" dirty="0">
                <a:latin typeface="Simplified Arabic" panose="02020603050405020304" pitchFamily="18" charset="-78"/>
                <a:cs typeface="Simplified Arabic" panose="02020603050405020304" pitchFamily="18" charset="-78"/>
              </a:rPr>
              <a:t>السياحه في البتراء </a:t>
            </a:r>
            <a:endParaRPr lang="en-US" dirty="0">
              <a:latin typeface="Simplified Arabic" panose="02020603050405020304" pitchFamily="18" charset="-78"/>
              <a:cs typeface="Simplified Arabic" panose="02020603050405020304" pitchFamily="18" charset="-78"/>
            </a:endParaRPr>
          </a:p>
        </p:txBody>
      </p:sp>
      <p:pic>
        <p:nvPicPr>
          <p:cNvPr id="6" name="Content Placeholder 5">
            <a:extLst>
              <a:ext uri="{FF2B5EF4-FFF2-40B4-BE49-F238E27FC236}">
                <a16:creationId xmlns:a16="http://schemas.microsoft.com/office/drawing/2014/main" id="{143B8FA0-2677-3392-E0B5-D26BA1B0A7D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44601" y="2450306"/>
            <a:ext cx="5584033" cy="3722688"/>
          </a:xfrm>
        </p:spPr>
      </p:pic>
      <p:sp>
        <p:nvSpPr>
          <p:cNvPr id="4" name="Content Placeholder 3">
            <a:extLst>
              <a:ext uri="{FF2B5EF4-FFF2-40B4-BE49-F238E27FC236}">
                <a16:creationId xmlns:a16="http://schemas.microsoft.com/office/drawing/2014/main" id="{059615B1-9492-7A80-463D-3E7411662CD0}"/>
              </a:ext>
            </a:extLst>
          </p:cNvPr>
          <p:cNvSpPr>
            <a:spLocks noGrp="1"/>
          </p:cNvSpPr>
          <p:nvPr>
            <p:ph sz="half" idx="2"/>
          </p:nvPr>
        </p:nvSpPr>
        <p:spPr/>
        <p:txBody>
          <a:bodyPr/>
          <a:lstStyle/>
          <a:p>
            <a:pPr marL="0" indent="0" algn="r">
              <a:buNone/>
            </a:pPr>
            <a:r>
              <a:rPr lang="ar-JO" sz="1600" dirty="0">
                <a:latin typeface="Simplified Arabic" panose="02020603050405020304" pitchFamily="18" charset="-78"/>
                <a:cs typeface="Simplified Arabic" panose="02020603050405020304" pitchFamily="18" charset="-78"/>
              </a:rPr>
              <a:t>يزور البتراء كل عام العديد من السياح والشخصيات المهمه ومنها زيارة اوبرا وينفري للمدينه والتي ساهمت بجذب عدد كبير من السياح.</a:t>
            </a:r>
          </a:p>
          <a:p>
            <a:pPr marL="0" indent="0" algn="r">
              <a:buNone/>
            </a:pPr>
            <a:r>
              <a:rPr lang="ar-JO" sz="1600" dirty="0">
                <a:latin typeface="Simplified Arabic" panose="02020603050405020304" pitchFamily="18" charset="-78"/>
                <a:cs typeface="Simplified Arabic" panose="02020603050405020304" pitchFamily="18" charset="-78"/>
              </a:rPr>
              <a:t>حيث قالت اوبرا وينفري " ثلاث ساعات كانت كفيله لان تغوص في عمق التاريخ " حيث شاركت العديد من الصور على صفحتها الانستغرام ومنها ظهرت وهي تركب الجمل امام الخزنه </a:t>
            </a:r>
            <a:r>
              <a:rPr lang="ar-JO" dirty="0"/>
              <a:t>.</a:t>
            </a:r>
            <a:endParaRPr lang="en-US" dirty="0"/>
          </a:p>
        </p:txBody>
      </p:sp>
      <p:pic>
        <p:nvPicPr>
          <p:cNvPr id="8" name="Picture 7">
            <a:extLst>
              <a:ext uri="{FF2B5EF4-FFF2-40B4-BE49-F238E27FC236}">
                <a16:creationId xmlns:a16="http://schemas.microsoft.com/office/drawing/2014/main" id="{65A77F06-7C1E-64F2-302D-78DBBA0DE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12100" y="4043423"/>
            <a:ext cx="3340100" cy="2585366"/>
          </a:xfrm>
          <a:prstGeom prst="rect">
            <a:avLst/>
          </a:prstGeom>
        </p:spPr>
      </p:pic>
    </p:spTree>
    <p:extLst>
      <p:ext uri="{BB962C8B-B14F-4D97-AF65-F5344CB8AC3E}">
        <p14:creationId xmlns:p14="http://schemas.microsoft.com/office/powerpoint/2010/main" val="3050462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A6721-CECF-6A3A-B02C-A1097C550B25}"/>
              </a:ext>
            </a:extLst>
          </p:cNvPr>
          <p:cNvSpPr>
            <a:spLocks noGrp="1"/>
          </p:cNvSpPr>
          <p:nvPr>
            <p:ph type="title"/>
          </p:nvPr>
        </p:nvSpPr>
        <p:spPr/>
        <p:txBody>
          <a:bodyPr/>
          <a:lstStyle/>
          <a:p>
            <a:pPr algn="ctr"/>
            <a:r>
              <a:rPr lang="ar-JO" dirty="0">
                <a:latin typeface="Simplified Arabic" panose="02020603050405020304" pitchFamily="18" charset="-78"/>
                <a:cs typeface="Simplified Arabic" panose="02020603050405020304" pitchFamily="18" charset="-78"/>
              </a:rPr>
              <a:t>مرفق فيديو لترويج السياحه في البتراء</a:t>
            </a:r>
            <a:endParaRPr lang="en-US" dirty="0">
              <a:latin typeface="Simplified Arabic" panose="02020603050405020304" pitchFamily="18" charset="-78"/>
              <a:cs typeface="Simplified Arabic" panose="02020603050405020304" pitchFamily="18" charset="-78"/>
            </a:endParaRPr>
          </a:p>
        </p:txBody>
      </p:sp>
      <p:pic>
        <p:nvPicPr>
          <p:cNvPr id="3" name="WhatsApp Video 2023-05-29 at 5.45.09 PM">
            <a:hlinkClick r:id="" action="ppaction://media"/>
            <a:extLst>
              <a:ext uri="{FF2B5EF4-FFF2-40B4-BE49-F238E27FC236}">
                <a16:creationId xmlns:a16="http://schemas.microsoft.com/office/drawing/2014/main" id="{14C67DEB-0D79-E631-8593-A0E2C26AFA8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384154" y="2153795"/>
            <a:ext cx="2706193" cy="4058346"/>
          </a:xfrm>
        </p:spPr>
      </p:pic>
    </p:spTree>
    <p:extLst>
      <p:ext uri="{BB962C8B-B14F-4D97-AF65-F5344CB8AC3E}">
        <p14:creationId xmlns:p14="http://schemas.microsoft.com/office/powerpoint/2010/main" val="3795565569"/>
      </p:ext>
    </p:extLst>
  </p:cSld>
  <p:clrMapOvr>
    <a:masterClrMapping/>
  </p:clrMapOvr>
  <mc:AlternateContent xmlns:mc="http://schemas.openxmlformats.org/markup-compatibility/2006">
    <mc:Choice xmlns:p14="http://schemas.microsoft.com/office/powerpoint/2010/main" Requires="p14">
      <p:transition spd="slow" p14:dur="800">
        <p14:flythroug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8391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childTnLst>
        </p:cTn>
      </p:par>
    </p:tnLst>
    <p:bldLst>
      <p:bldP spid="2"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1987</TotalTime>
  <Words>304</Words>
  <Application>Microsoft Office PowerPoint</Application>
  <PresentationFormat>Widescreen</PresentationFormat>
  <Paragraphs>26</Paragraphs>
  <Slides>6</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vt:i4>
      </vt:variant>
    </vt:vector>
  </HeadingPairs>
  <TitlesOfParts>
    <vt:vector size="12" baseType="lpstr">
      <vt:lpstr>Arial</vt:lpstr>
      <vt:lpstr>Calibri</vt:lpstr>
      <vt:lpstr>Century Gothic</vt:lpstr>
      <vt:lpstr>Simplified Arabic</vt:lpstr>
      <vt:lpstr>Wingdings 3</vt:lpstr>
      <vt:lpstr>Ion Boardroom</vt:lpstr>
      <vt:lpstr>مدينة البتراء</vt:lpstr>
      <vt:lpstr>المدينه الورديه</vt:lpstr>
      <vt:lpstr>السيق</vt:lpstr>
      <vt:lpstr>الخزنه</vt:lpstr>
      <vt:lpstr>السياحه في البتراء </vt:lpstr>
      <vt:lpstr>مرفق فيديو لترويج السياحه في البتراء</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مدينة البتراء</dc:title>
  <dc:creator>Natalie Elissa</dc:creator>
  <cp:lastModifiedBy>Natalie Elissa</cp:lastModifiedBy>
  <cp:revision>19</cp:revision>
  <dcterms:created xsi:type="dcterms:W3CDTF">2023-05-19T12:17:38Z</dcterms:created>
  <dcterms:modified xsi:type="dcterms:W3CDTF">2023-05-29T14:54:13Z</dcterms:modified>
</cp:coreProperties>
</file>