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604C252-7819-42CC-AD52-1D3855D0BDF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55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4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942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021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0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119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908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31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01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9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26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20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90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C252-7819-42CC-AD52-1D3855D0BDF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0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04C252-7819-42CC-AD52-1D3855D0BDF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C2BAE3-8EA1-4830-A9DD-82E4B936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0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cm3FPMWT-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قلعة الربض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عمل الطّالبة : لين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916" y="3808674"/>
            <a:ext cx="2255151" cy="150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24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نبذة عن تاريخ قلعة الرّبض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670" y="2692104"/>
            <a:ext cx="5974741" cy="3303220"/>
          </a:xfrm>
        </p:spPr>
        <p:txBody>
          <a:bodyPr>
            <a:normAutofit/>
          </a:bodyPr>
          <a:lstStyle/>
          <a:p>
            <a:pPr marL="457200" lvl="1" indent="0" algn="r" rtl="1">
              <a:buNone/>
            </a:pP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هي أيقونة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القلاع التاريخية في الشرق كله ومعلم حضاري شامخ عبر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الدهور، وتسمى أيضا بقلعة عجلون أو قلعة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صلاح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الدين. هي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أحد أهم المواقع الأثرية والتاريخية في العالم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الاسلامي و قد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بناها القائد عز الدين أسامة احد قادة صلاح الدين الأيوبي سنة 1184 م/580 هجري لتكون نقطة ارتكاز لحماية المنطقة والحفاظ على خطوط المواصلات وطرق الحج بين بلاد الشام والحجاز. وسميت بالربض كونها تربض على هذا التل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الشاهق.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553" y="3228229"/>
            <a:ext cx="3808675" cy="254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جغرافية قلعة الربض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429" y="2556932"/>
            <a:ext cx="4925167" cy="3382692"/>
          </a:xfrm>
        </p:spPr>
        <p:txBody>
          <a:bodyPr/>
          <a:lstStyle/>
          <a:p>
            <a:pPr marL="0" indent="0" algn="r" rtl="1">
              <a:buNone/>
            </a:pPr>
            <a:r>
              <a:rPr lang="ar-JO" dirty="0" smtClean="0"/>
              <a:t>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تقع هذه القلعة على قمّة جبل عوف وسط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محافظة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عجلون في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شمال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الأردن. وتبعد عن العاصمة عمّان مسافة 75 كم شمالا. و تشرف قلعة الرّبض على وادي الأردن و سهول حوران و بحيرة طبريّة شمالا. تحيتها غابات البلوط و السنديان من جميع الجهات.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140" y="2860967"/>
            <a:ext cx="3796458" cy="284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40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	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الأهمية الاقتصادية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لقلعة الربض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497" y="2763666"/>
            <a:ext cx="5601028" cy="3106690"/>
          </a:xfrm>
        </p:spPr>
        <p:txBody>
          <a:bodyPr/>
          <a:lstStyle/>
          <a:p>
            <a:pPr marL="0" indent="0" algn="r">
              <a:buNone/>
            </a:pPr>
            <a:r>
              <a:rPr lang="ar-JO" dirty="0" smtClean="0"/>
              <a:t>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تستحوذ قلعة الربض على نصيب الأسد من سياحة المحافظة يتراوع زوار قلعة عجلون ما بين 130-150 ألف زائر يوفرون رسوما ايرادات تصل الى ثلاثين ألف دينار. و يتنوع زوّارها ما بين الأجانب و المواطنين.</a:t>
            </a:r>
          </a:p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مؤخّرا تمّ انشاء مشروع تيليفريك عجلون الّذي ينطلق من جانب القلعة ليكون نقطة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جذب لالسّيّاح لياطيهم فرصة أكبر للاستمتاع بجمال القلعة و جمال طبيعة عجلون.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4" y="2934031"/>
            <a:ext cx="3212327" cy="25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02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1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فيديو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www.youtube.com/watch?v=mcm3FPMWT-o</a:t>
            </a:r>
            <a:endParaRPr lang="ar-JO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ar-JO" dirty="0" smtClean="0"/>
          </a:p>
          <a:p>
            <a:pPr marL="457200" lvl="1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08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8712" y="5724940"/>
            <a:ext cx="26960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شكرًا</a:t>
            </a:r>
            <a:endParaRPr lang="en-US" sz="1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74" y="869484"/>
            <a:ext cx="6782463" cy="452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00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1245</TotalTime>
  <Words>204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Courier New</vt:lpstr>
      <vt:lpstr>Garamond</vt:lpstr>
      <vt:lpstr>Simplified Arabic</vt:lpstr>
      <vt:lpstr>Times New Roman</vt:lpstr>
      <vt:lpstr>Organic</vt:lpstr>
      <vt:lpstr>قلعة الربض</vt:lpstr>
      <vt:lpstr>نبذة عن تاريخ قلعة الرّبض</vt:lpstr>
      <vt:lpstr>جغرافية قلعة الربض</vt:lpstr>
      <vt:lpstr> الأهمية الاقتصادية لقلعة الربض</vt:lpstr>
      <vt:lpstr>فيديو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عجلون</dc:title>
  <dc:creator>LENOVO</dc:creator>
  <cp:lastModifiedBy>LENOVO</cp:lastModifiedBy>
  <cp:revision>16</cp:revision>
  <dcterms:created xsi:type="dcterms:W3CDTF">2023-05-27T16:39:31Z</dcterms:created>
  <dcterms:modified xsi:type="dcterms:W3CDTF">2023-05-29T14:47:15Z</dcterms:modified>
</cp:coreProperties>
</file>