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2DBD8E9-6D06-4ADC-A83B-CF751FABE83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41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F0433-A362-4230-9B6D-B73D2188080F}"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BD8E9-6D06-4ADC-A83B-CF751FABE830}" type="slidenum">
              <a:rPr lang="en-US" smtClean="0"/>
              <a:t>‹#›</a:t>
            </a:fld>
            <a:endParaRPr lang="en-US"/>
          </a:p>
        </p:txBody>
      </p:sp>
    </p:spTree>
    <p:extLst>
      <p:ext uri="{BB962C8B-B14F-4D97-AF65-F5344CB8AC3E}">
        <p14:creationId xmlns:p14="http://schemas.microsoft.com/office/powerpoint/2010/main" val="104815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BD8E9-6D06-4ADC-A83B-CF751FABE83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01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BD8E9-6D06-4ADC-A83B-CF751FABE83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68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BD8E9-6D06-4ADC-A83B-CF751FABE830}" type="slidenum">
              <a:rPr lang="en-US" smtClean="0"/>
              <a:t>‹#›</a:t>
            </a:fld>
            <a:endParaRPr lang="en-US"/>
          </a:p>
        </p:txBody>
      </p:sp>
    </p:spTree>
    <p:extLst>
      <p:ext uri="{BB962C8B-B14F-4D97-AF65-F5344CB8AC3E}">
        <p14:creationId xmlns:p14="http://schemas.microsoft.com/office/powerpoint/2010/main" val="235270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BD8E9-6D06-4ADC-A83B-CF751FABE83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73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BD8E9-6D06-4ADC-A83B-CF751FABE83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455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BD8E9-6D06-4ADC-A83B-CF751FABE83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115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BD8E9-6D06-4ADC-A83B-CF751FABE83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5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BD8E9-6D06-4ADC-A83B-CF751FABE830}" type="slidenum">
              <a:rPr lang="en-US" smtClean="0"/>
              <a:t>‹#›</a:t>
            </a:fld>
            <a:endParaRPr lang="en-US"/>
          </a:p>
        </p:txBody>
      </p:sp>
    </p:spTree>
    <p:extLst>
      <p:ext uri="{BB962C8B-B14F-4D97-AF65-F5344CB8AC3E}">
        <p14:creationId xmlns:p14="http://schemas.microsoft.com/office/powerpoint/2010/main" val="112942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F0433-A362-4230-9B6D-B73D2188080F}"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BD8E9-6D06-4ADC-A83B-CF751FABE83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9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2F0433-A362-4230-9B6D-B73D2188080F}"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BD8E9-6D06-4ADC-A83B-CF751FABE830}" type="slidenum">
              <a:rPr lang="en-US" smtClean="0"/>
              <a:t>‹#›</a:t>
            </a:fld>
            <a:endParaRPr lang="en-US"/>
          </a:p>
        </p:txBody>
      </p:sp>
    </p:spTree>
    <p:extLst>
      <p:ext uri="{BB962C8B-B14F-4D97-AF65-F5344CB8AC3E}">
        <p14:creationId xmlns:p14="http://schemas.microsoft.com/office/powerpoint/2010/main" val="333539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2F0433-A362-4230-9B6D-B73D2188080F}" type="datetimeFigureOut">
              <a:rPr lang="en-US" smtClean="0"/>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BD8E9-6D06-4ADC-A83B-CF751FABE83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07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2F0433-A362-4230-9B6D-B73D2188080F}" type="datetimeFigureOut">
              <a:rPr lang="en-US" smtClean="0"/>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BD8E9-6D06-4ADC-A83B-CF751FABE83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46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F0433-A362-4230-9B6D-B73D2188080F}" type="datetimeFigureOut">
              <a:rPr lang="en-US" smtClean="0"/>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BD8E9-6D06-4ADC-A83B-CF751FABE830}" type="slidenum">
              <a:rPr lang="en-US" smtClean="0"/>
              <a:t>‹#›</a:t>
            </a:fld>
            <a:endParaRPr lang="en-US"/>
          </a:p>
        </p:txBody>
      </p:sp>
    </p:spTree>
    <p:extLst>
      <p:ext uri="{BB962C8B-B14F-4D97-AF65-F5344CB8AC3E}">
        <p14:creationId xmlns:p14="http://schemas.microsoft.com/office/powerpoint/2010/main" val="38180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F0433-A362-4230-9B6D-B73D2188080F}"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BD8E9-6D06-4ADC-A83B-CF751FABE83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34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F0433-A362-4230-9B6D-B73D2188080F}"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BD8E9-6D06-4ADC-A83B-CF751FABE830}" type="slidenum">
              <a:rPr lang="en-US" smtClean="0"/>
              <a:t>‹#›</a:t>
            </a:fld>
            <a:endParaRPr lang="en-US"/>
          </a:p>
        </p:txBody>
      </p:sp>
    </p:spTree>
    <p:extLst>
      <p:ext uri="{BB962C8B-B14F-4D97-AF65-F5344CB8AC3E}">
        <p14:creationId xmlns:p14="http://schemas.microsoft.com/office/powerpoint/2010/main" val="190840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2F0433-A362-4230-9B6D-B73D2188080F}" type="datetimeFigureOut">
              <a:rPr lang="en-US" smtClean="0"/>
              <a:t>5/29/2023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DBD8E9-6D06-4ADC-A83B-CF751FABE830}" type="slidenum">
              <a:rPr lang="en-US" smtClean="0"/>
              <a:t>‹#›</a:t>
            </a:fld>
            <a:endParaRPr lang="en-US"/>
          </a:p>
        </p:txBody>
      </p:sp>
    </p:spTree>
    <p:extLst>
      <p:ext uri="{BB962C8B-B14F-4D97-AF65-F5344CB8AC3E}">
        <p14:creationId xmlns:p14="http://schemas.microsoft.com/office/powerpoint/2010/main" val="41424003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5B5B-CE03-11B4-85D5-10CAF897D7E0}"/>
              </a:ext>
            </a:extLst>
          </p:cNvPr>
          <p:cNvSpPr>
            <a:spLocks noGrp="1"/>
          </p:cNvSpPr>
          <p:nvPr>
            <p:ph type="ctrTitle"/>
          </p:nvPr>
        </p:nvSpPr>
        <p:spPr/>
        <p:txBody>
          <a:bodyPr/>
          <a:lstStyle/>
          <a:p>
            <a:r>
              <a:rPr lang="ar-JO" sz="6600" dirty="0"/>
              <a:t>البتراء</a:t>
            </a:r>
            <a:endParaRPr lang="en-US" dirty="0"/>
          </a:p>
        </p:txBody>
      </p:sp>
      <p:sp>
        <p:nvSpPr>
          <p:cNvPr id="3" name="Subtitle 2">
            <a:extLst>
              <a:ext uri="{FF2B5EF4-FFF2-40B4-BE49-F238E27FC236}">
                <a16:creationId xmlns:a16="http://schemas.microsoft.com/office/drawing/2014/main" id="{9838CFFD-E58A-D90D-FD0C-F71E6A09F124}"/>
              </a:ext>
            </a:extLst>
          </p:cNvPr>
          <p:cNvSpPr>
            <a:spLocks noGrp="1"/>
          </p:cNvSpPr>
          <p:nvPr>
            <p:ph type="subTitle" idx="1"/>
          </p:nvPr>
        </p:nvSpPr>
        <p:spPr/>
        <p:txBody>
          <a:bodyPr>
            <a:normAutofit/>
          </a:bodyPr>
          <a:lstStyle/>
          <a:p>
            <a:r>
              <a:rPr lang="ar-JO" sz="3200" dirty="0"/>
              <a:t>الطالبة :ليا حتر</a:t>
            </a:r>
            <a:endParaRPr lang="en-US" sz="3200" dirty="0"/>
          </a:p>
        </p:txBody>
      </p:sp>
    </p:spTree>
    <p:extLst>
      <p:ext uri="{BB962C8B-B14F-4D97-AF65-F5344CB8AC3E}">
        <p14:creationId xmlns:p14="http://schemas.microsoft.com/office/powerpoint/2010/main" val="170487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2878-C69C-C61F-6F4E-CB7C684D4256}"/>
              </a:ext>
            </a:extLst>
          </p:cNvPr>
          <p:cNvSpPr>
            <a:spLocks noGrp="1"/>
          </p:cNvSpPr>
          <p:nvPr>
            <p:ph type="title"/>
          </p:nvPr>
        </p:nvSpPr>
        <p:spPr/>
        <p:txBody>
          <a:bodyPr>
            <a:normAutofit/>
          </a:bodyPr>
          <a:lstStyle/>
          <a:p>
            <a:pPr algn="r" rtl="1"/>
            <a:r>
              <a:rPr lang="ar-JO" sz="5400" dirty="0"/>
              <a:t>نبذة عن البتراء </a:t>
            </a:r>
            <a:endParaRPr lang="en-US" sz="5400" dirty="0"/>
          </a:p>
        </p:txBody>
      </p:sp>
      <p:sp>
        <p:nvSpPr>
          <p:cNvPr id="3" name="Content Placeholder 2">
            <a:extLst>
              <a:ext uri="{FF2B5EF4-FFF2-40B4-BE49-F238E27FC236}">
                <a16:creationId xmlns:a16="http://schemas.microsoft.com/office/drawing/2014/main" id="{24309E6F-B8A7-7F81-5E49-7746C8522184}"/>
              </a:ext>
            </a:extLst>
          </p:cNvPr>
          <p:cNvSpPr>
            <a:spLocks noGrp="1"/>
          </p:cNvSpPr>
          <p:nvPr>
            <p:ph idx="1"/>
          </p:nvPr>
        </p:nvSpPr>
        <p:spPr/>
        <p:txBody>
          <a:bodyPr/>
          <a:lstStyle/>
          <a:p>
            <a:pPr algn="r"/>
            <a:r>
              <a:rPr lang="ar-JO" dirty="0">
                <a:latin typeface="Simplified Arabic" panose="02020603050405020304" pitchFamily="18" charset="-78"/>
                <a:cs typeface="Simplified Arabic" panose="02020603050405020304" pitchFamily="18" charset="-78"/>
              </a:rPr>
              <a:t>بنيت البتراء تقريبًا في عام 312 ق. م كعاصمة لمملكة الأنباط. وقد تبوأت مكانةً مرموقةً لسنوات طويلة، حيث كان لموقعها على طريق الحرير، والمتوسط لحضارات بلاد ما بين النهرين وفلسطين ومصر، دورًا كبيرًا جعل من دولة الأنباط تمسك بزمام التجارة بين حضارات هذه المناطق وسكانها.</a:t>
            </a:r>
          </a:p>
          <a:p>
            <a:pPr algn="r"/>
            <a:endParaRPr lang="en-US" dirty="0"/>
          </a:p>
        </p:txBody>
      </p:sp>
      <p:pic>
        <p:nvPicPr>
          <p:cNvPr id="4" name="Picture 3">
            <a:extLst>
              <a:ext uri="{FF2B5EF4-FFF2-40B4-BE49-F238E27FC236}">
                <a16:creationId xmlns:a16="http://schemas.microsoft.com/office/drawing/2014/main" id="{E5E2F580-59B7-C30C-2125-9E885F50F9B2}"/>
              </a:ext>
            </a:extLst>
          </p:cNvPr>
          <p:cNvPicPr>
            <a:picLocks noChangeAspect="1"/>
          </p:cNvPicPr>
          <p:nvPr/>
        </p:nvPicPr>
        <p:blipFill>
          <a:blip r:embed="rId2"/>
          <a:stretch>
            <a:fillRect/>
          </a:stretch>
        </p:blipFill>
        <p:spPr>
          <a:xfrm>
            <a:off x="2133600" y="3796145"/>
            <a:ext cx="4904509" cy="2190559"/>
          </a:xfrm>
          <a:prstGeom prst="rect">
            <a:avLst/>
          </a:prstGeom>
        </p:spPr>
      </p:pic>
    </p:spTree>
    <p:extLst>
      <p:ext uri="{BB962C8B-B14F-4D97-AF65-F5344CB8AC3E}">
        <p14:creationId xmlns:p14="http://schemas.microsoft.com/office/powerpoint/2010/main" val="277040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2162-6C18-F9D0-984C-A2DB0D822C0E}"/>
              </a:ext>
            </a:extLst>
          </p:cNvPr>
          <p:cNvSpPr>
            <a:spLocks noGrp="1"/>
          </p:cNvSpPr>
          <p:nvPr>
            <p:ph type="title"/>
          </p:nvPr>
        </p:nvSpPr>
        <p:spPr/>
        <p:txBody>
          <a:bodyPr>
            <a:normAutofit/>
          </a:bodyPr>
          <a:lstStyle/>
          <a:p>
            <a:pPr algn="r"/>
            <a:r>
              <a:rPr lang="ar-JO" sz="5400" dirty="0"/>
              <a:t>موقع البتراء</a:t>
            </a:r>
            <a:endParaRPr lang="en-US" sz="5400" dirty="0"/>
          </a:p>
        </p:txBody>
      </p:sp>
      <p:sp>
        <p:nvSpPr>
          <p:cNvPr id="3" name="Content Placeholder 2">
            <a:extLst>
              <a:ext uri="{FF2B5EF4-FFF2-40B4-BE49-F238E27FC236}">
                <a16:creationId xmlns:a16="http://schemas.microsoft.com/office/drawing/2014/main" id="{BC6F60E0-A64C-4861-C28E-168FDAF8094E}"/>
              </a:ext>
            </a:extLst>
          </p:cNvPr>
          <p:cNvSpPr>
            <a:spLocks noGrp="1"/>
          </p:cNvSpPr>
          <p:nvPr>
            <p:ph idx="1"/>
          </p:nvPr>
        </p:nvSpPr>
        <p:spPr/>
        <p:txBody>
          <a:bodyPr/>
          <a:lstStyle/>
          <a:p>
            <a:pPr algn="r"/>
            <a:r>
              <a:rPr lang="ar-JO" dirty="0">
                <a:latin typeface="Simplified Arabic" panose="02020603050405020304" pitchFamily="18" charset="-78"/>
                <a:cs typeface="Simplified Arabic" panose="02020603050405020304" pitchFamily="18" charset="-78"/>
              </a:rPr>
              <a:t>تقع مدينة البتراء في لواء البتراء التابع لمحافظة معان، على بعد 225 كيلومتر جنوب العاصمة الأردنية عمّان، وإلى الغرب من الطريق الصحراوي الذي يصل بين عمّان ومدينة العقبة على ساحل خليج العقبة. يقع اللواء في الجهة الغربية من مدينة معان مركز المحافظة.</a:t>
            </a:r>
          </a:p>
          <a:p>
            <a:pPr algn="r"/>
            <a:endParaRPr lang="en-US" dirty="0"/>
          </a:p>
        </p:txBody>
      </p:sp>
      <p:pic>
        <p:nvPicPr>
          <p:cNvPr id="4" name="Picture 3">
            <a:extLst>
              <a:ext uri="{FF2B5EF4-FFF2-40B4-BE49-F238E27FC236}">
                <a16:creationId xmlns:a16="http://schemas.microsoft.com/office/drawing/2014/main" id="{742C9213-015F-07BA-A31C-1C8FAFC00CA0}"/>
              </a:ext>
            </a:extLst>
          </p:cNvPr>
          <p:cNvPicPr>
            <a:picLocks noChangeAspect="1"/>
          </p:cNvPicPr>
          <p:nvPr/>
        </p:nvPicPr>
        <p:blipFill>
          <a:blip r:embed="rId2"/>
          <a:stretch>
            <a:fillRect/>
          </a:stretch>
        </p:blipFill>
        <p:spPr>
          <a:xfrm>
            <a:off x="2493818" y="3817695"/>
            <a:ext cx="7356763" cy="2329105"/>
          </a:xfrm>
          <a:prstGeom prst="rect">
            <a:avLst/>
          </a:prstGeom>
        </p:spPr>
      </p:pic>
    </p:spTree>
    <p:extLst>
      <p:ext uri="{BB962C8B-B14F-4D97-AF65-F5344CB8AC3E}">
        <p14:creationId xmlns:p14="http://schemas.microsoft.com/office/powerpoint/2010/main" val="355503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914E-B016-042A-88AA-6149EA381AAC}"/>
              </a:ext>
            </a:extLst>
          </p:cNvPr>
          <p:cNvSpPr>
            <a:spLocks noGrp="1"/>
          </p:cNvSpPr>
          <p:nvPr>
            <p:ph type="title"/>
          </p:nvPr>
        </p:nvSpPr>
        <p:spPr/>
        <p:txBody>
          <a:bodyPr>
            <a:normAutofit/>
          </a:bodyPr>
          <a:lstStyle/>
          <a:p>
            <a:pPr algn="r"/>
            <a:r>
              <a:rPr lang="ar-JO" sz="5400" dirty="0">
                <a:latin typeface="Simplified Arabic" panose="02020603050405020304" pitchFamily="18" charset="-78"/>
                <a:cs typeface="Simplified Arabic" panose="02020603050405020304" pitchFamily="18" charset="-78"/>
              </a:rPr>
              <a:t>اهمية الاقتصادية للبتراء </a:t>
            </a:r>
            <a:endParaRPr lang="en-US" sz="5400"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E9328D6A-ED5E-24CB-2124-F2E42A4FCB2C}"/>
              </a:ext>
            </a:extLst>
          </p:cNvPr>
          <p:cNvSpPr>
            <a:spLocks noGrp="1"/>
          </p:cNvSpPr>
          <p:nvPr>
            <p:ph idx="1"/>
          </p:nvPr>
        </p:nvSpPr>
        <p:spPr/>
        <p:txBody>
          <a:bodyPr/>
          <a:lstStyle/>
          <a:p>
            <a:pPr algn="r"/>
            <a:r>
              <a:rPr lang="ar-JO" dirty="0">
                <a:latin typeface="Simplified Arabic" panose="02020603050405020304" pitchFamily="18" charset="-78"/>
                <a:cs typeface="Simplified Arabic" panose="02020603050405020304" pitchFamily="18" charset="-78"/>
              </a:rPr>
              <a:t>تملك البتراء من الثراء السياحي أيضا ما يجعلها تتقدم بقيمة مضافة نوعية إلى الاقتصاد الوطني وذات عمق اجتماعي، والقيمة الحقيقية لهذا الثراء تبدو في القدرة التوزيعية الجيدة للآثار الاقتصادية للبتراء التي تسهم في تشغيل فنادق العقبة وعمان</a:t>
            </a:r>
            <a:endParaRPr lang="en-US" dirty="0"/>
          </a:p>
        </p:txBody>
      </p:sp>
      <p:pic>
        <p:nvPicPr>
          <p:cNvPr id="4" name="Picture 3">
            <a:extLst>
              <a:ext uri="{FF2B5EF4-FFF2-40B4-BE49-F238E27FC236}">
                <a16:creationId xmlns:a16="http://schemas.microsoft.com/office/drawing/2014/main" id="{D0458AB8-F208-9CFA-3E0B-4CE22EED9EE1}"/>
              </a:ext>
            </a:extLst>
          </p:cNvPr>
          <p:cNvPicPr>
            <a:picLocks noChangeAspect="1"/>
          </p:cNvPicPr>
          <p:nvPr/>
        </p:nvPicPr>
        <p:blipFill>
          <a:blip r:embed="rId2"/>
          <a:stretch>
            <a:fillRect/>
          </a:stretch>
        </p:blipFill>
        <p:spPr>
          <a:xfrm>
            <a:off x="2547936" y="3940849"/>
            <a:ext cx="7096125" cy="1935019"/>
          </a:xfrm>
          <a:prstGeom prst="rect">
            <a:avLst/>
          </a:prstGeom>
        </p:spPr>
      </p:pic>
    </p:spTree>
    <p:extLst>
      <p:ext uri="{BB962C8B-B14F-4D97-AF65-F5344CB8AC3E}">
        <p14:creationId xmlns:p14="http://schemas.microsoft.com/office/powerpoint/2010/main" val="4246713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DA3E-3E8B-5115-7CEF-D5FCDD3E5A23}"/>
              </a:ext>
            </a:extLst>
          </p:cNvPr>
          <p:cNvSpPr>
            <a:spLocks noGrp="1"/>
          </p:cNvSpPr>
          <p:nvPr>
            <p:ph type="title"/>
          </p:nvPr>
        </p:nvSpPr>
        <p:spPr/>
        <p:txBody>
          <a:bodyPr/>
          <a:lstStyle/>
          <a:p>
            <a:endParaRPr lang="en-US"/>
          </a:p>
        </p:txBody>
      </p:sp>
      <p:pic>
        <p:nvPicPr>
          <p:cNvPr id="4" name="WhatsApp Video 2023-05-29 at 5.25.17 PM">
            <a:hlinkClick r:id="" action="ppaction://media"/>
            <a:extLst>
              <a:ext uri="{FF2B5EF4-FFF2-40B4-BE49-F238E27FC236}">
                <a16:creationId xmlns:a16="http://schemas.microsoft.com/office/drawing/2014/main" id="{35756C33-9318-6E96-4C49-2E042E5C135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52949" y="651165"/>
            <a:ext cx="9947560" cy="5224174"/>
          </a:xfrm>
        </p:spPr>
      </p:pic>
    </p:spTree>
    <p:extLst>
      <p:ext uri="{BB962C8B-B14F-4D97-AF65-F5344CB8AC3E}">
        <p14:creationId xmlns:p14="http://schemas.microsoft.com/office/powerpoint/2010/main" val="290174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TotalTime>
  <Words>148</Words>
  <Application>Microsoft Office PowerPoint</Application>
  <PresentationFormat>Widescreen</PresentationFormat>
  <Paragraphs>8</Paragraphs>
  <Slides>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Garamond</vt:lpstr>
      <vt:lpstr>Simplified Arabic</vt:lpstr>
      <vt:lpstr>Organic</vt:lpstr>
      <vt:lpstr>البتراء</vt:lpstr>
      <vt:lpstr>نبذة عن البتراء </vt:lpstr>
      <vt:lpstr>موقع البتراء</vt:lpstr>
      <vt:lpstr>اهمية الاقتصادية للبتراء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البتراء</dc:title>
  <dc:creator>zeina hattar</dc:creator>
  <cp:lastModifiedBy>zeina hattar</cp:lastModifiedBy>
  <cp:revision>2</cp:revision>
  <dcterms:created xsi:type="dcterms:W3CDTF">2023-05-19T13:58:54Z</dcterms:created>
  <dcterms:modified xsi:type="dcterms:W3CDTF">2023-05-29T14:29:39Z</dcterms:modified>
</cp:coreProperties>
</file>