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28/05/2023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28/05/2023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8%B9%D8%A7%D9%86_(%D9%85%D8%AD%D8%A7%D9%81%D8%B8%D8%A9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.wikipedia.org/wiki/%D8%A7%D9%84%D8%A3%D8%B1%D8%AF%D9%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pedia.org/wiki/%D9%8A%D9%88%D9%87%D8%A7%D9%86_%D9%84%D9%88%D8%AF%D9%81%D9%8A%D9%83_%D8%A8%D8%B1%D9%83%D9%87%D8%A7%D8%B1%D8%A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422160" y="2046360"/>
            <a:ext cx="1356140" cy="11650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6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البتراء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68948" y="4047200"/>
            <a:ext cx="1786597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 rtl="1">
              <a:buClrTx/>
              <a:buSzTx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كريم</a:t>
            </a:r>
            <a:r>
              <a:rPr lang="en-US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JO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صوصو</a:t>
            </a:r>
            <a:r>
              <a:rPr lang="en-US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ص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31" y="1338644"/>
            <a:ext cx="4332286" cy="41961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75325" y="686711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JO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البتراء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17672" y="4022401"/>
            <a:ext cx="2448133" cy="59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3427" y="4703776"/>
            <a:ext cx="227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في 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3" tooltip="معان (محافظة)"/>
              </a:rPr>
              <a:t>محافظة معان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في جنوب 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4" tooltip="الأردن"/>
              </a:rPr>
              <a:t>المملكة الأردنية الهاشمية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283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JO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كتشاف البتراء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074" name="Picture 2" descr="Petra jordan treasury Black and White Stock Photos &amp; Images - Alam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"/>
          <a:stretch/>
        </p:blipFill>
        <p:spPr bwMode="auto">
          <a:xfrm>
            <a:off x="1575637" y="2563254"/>
            <a:ext cx="2659503" cy="31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 the footsteps of the 'Indian trader' who found Petra - Rediff.com Get  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31" y="2601997"/>
            <a:ext cx="2855387" cy="31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4733069" y="3558167"/>
            <a:ext cx="2448133" cy="59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3068" y="4417255"/>
            <a:ext cx="247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تم اكتشاف البتراء عام</a:t>
            </a:r>
            <a:r>
              <a:rPr lang="ar-JO" sz="1600" b="1" dirty="0" smtClean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1812  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 يدي المستشرق السويسري </a:t>
            </a:r>
            <a:r>
              <a:rPr lang="ar-JO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  <a:hlinkClick r:id="rId4" tooltip="يوهان لودفيك بركهارت"/>
              </a:rPr>
              <a:t>يوهان لودفيغ بركهارت</a:t>
            </a:r>
            <a:endParaRPr lang="en-US" sz="1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98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البتراء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Petra and Wadi Rum Tour from Jerusalem - 2 Days - Tourist Jord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08" y="2712070"/>
            <a:ext cx="4544920" cy="3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873500" y="3643530"/>
            <a:ext cx="2700310" cy="5838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628" y="4511617"/>
            <a:ext cx="291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"الخزنة" أبرز معالم المدينة، ولقد سميت كذلك لاعتقاد البدو المحليين بأن الجرة التي تعلو واجهتها تحتوي على </a:t>
            </a:r>
            <a:r>
              <a:rPr lang="ar-JO" sz="16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كنز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3500" y="2774478"/>
            <a:ext cx="2768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1600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اشتق اسم البتراء من الكلمة اليونانية "بتروس" والتي تعني </a:t>
            </a:r>
            <a:r>
              <a:rPr lang="ar-JO" sz="16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الصخور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858" y="3765674"/>
            <a:ext cx="2011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1600" dirty="0">
                <a:solidFill>
                  <a:srgbClr val="20212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ar-JO" sz="1600" dirty="0" smtClean="0">
                <a:solidFill>
                  <a:srgbClr val="20212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سُميت البتراء </a:t>
            </a:r>
            <a:r>
              <a:rPr lang="ar-JO" sz="1600" dirty="0">
                <a:solidFill>
                  <a:srgbClr val="20212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بـ </a:t>
            </a:r>
            <a:r>
              <a:rPr lang="ar-JO" sz="1600" b="1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«المدينة الوردية» </a:t>
            </a:r>
            <a:r>
              <a:rPr lang="ar-JO" sz="1600" dirty="0">
                <a:solidFill>
                  <a:srgbClr val="20212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نسبةً لألوان صخورها الملتوية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04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أهمية البتراء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dirty="0"/>
              <a:t>تُعد البتراء اليوم، رمزًا للأردن، وأكثر الأماكن جذبًا للسياح على مستوى </a:t>
            </a:r>
            <a:r>
              <a:rPr lang="ar-JO" dirty="0" smtClean="0"/>
              <a:t>المملكة</a:t>
            </a:r>
            <a:r>
              <a:rPr lang="en-US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ar-JO" dirty="0"/>
              <a:t>أصبحت مدينة البتراء الأثرية في الأردن واحدة من عجائب الدنيا السبع الجديدة عندما تم اختيارها في عام 2007 بتصويت 100 مليون </a:t>
            </a:r>
            <a:r>
              <a:rPr lang="ar-JO" dirty="0" smtClean="0"/>
              <a:t>شخص</a:t>
            </a:r>
            <a:r>
              <a:rPr lang="en-US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ar-JO" dirty="0"/>
              <a:t> تم تصوير أفلام سينمائية شهيرة في الموقع</a:t>
            </a:r>
            <a:r>
              <a:rPr lang="en-US" dirty="0"/>
              <a:t> </a:t>
            </a:r>
            <a:r>
              <a:rPr lang="ar-JO" dirty="0"/>
              <a:t>ولقد زادت هذه الأفلام من شهرة المدينة وجذب السياح اليها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فيديو لترويج البتراء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6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556010" y="2046360"/>
            <a:ext cx="1088439" cy="11650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6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شكرا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68948" y="4047200"/>
            <a:ext cx="1786597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 rtl="1">
              <a:buClrTx/>
              <a:buSzTx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كريم</a:t>
            </a:r>
            <a:r>
              <a:rPr lang="en-US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JO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صوصو</a:t>
            </a:r>
            <a:r>
              <a:rPr lang="en-US" altLang="en-US" sz="1600" dirty="0" smtClean="0">
                <a:solidFill>
                  <a:srgbClr val="20212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ص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82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Garamond</vt:lpstr>
      <vt:lpstr>inherit</vt:lpstr>
      <vt:lpstr>Simplified Arabic</vt:lpstr>
      <vt:lpstr>Times New Roman</vt:lpstr>
      <vt:lpstr>Organic</vt:lpstr>
      <vt:lpstr>البتراء </vt:lpstr>
      <vt:lpstr>PowerPoint Presentation</vt:lpstr>
      <vt:lpstr>اكتشاف البتراء</vt:lpstr>
      <vt:lpstr>عن البتراء</vt:lpstr>
      <vt:lpstr>أهمية البتراء</vt:lpstr>
      <vt:lpstr>فيديو لترويج البتراء</vt:lpstr>
      <vt:lpstr>شكرا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</dc:creator>
  <cp:lastModifiedBy>Haya</cp:lastModifiedBy>
  <cp:revision>10</cp:revision>
  <dcterms:created xsi:type="dcterms:W3CDTF">2023-05-28T05:26:19Z</dcterms:created>
  <dcterms:modified xsi:type="dcterms:W3CDTF">2023-05-28T06:19:00Z</dcterms:modified>
</cp:coreProperties>
</file>