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D91773-1A25-4739-8ED7-3C50B636846A}" type="datetimeFigureOut">
              <a:rPr lang="en-US" smtClean="0"/>
              <a:t>5/28/23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156797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91773-1A25-4739-8ED7-3C50B636846A}" type="datetimeFigureOut">
              <a:rPr lang="en-US" smtClean="0"/>
              <a:t>5/28/23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28074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91773-1A25-4739-8ED7-3C50B636846A}" type="datetimeFigureOut">
              <a:rPr lang="en-US" smtClean="0"/>
              <a:t>5/28/23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105586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91773-1A25-4739-8ED7-3C50B636846A}" type="datetimeFigureOut">
              <a:rPr lang="en-US" smtClean="0"/>
              <a:t>5/28/23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302133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91773-1A25-4739-8ED7-3C50B636846A}" type="datetimeFigureOut">
              <a:rPr lang="en-US" smtClean="0"/>
              <a:t>5/28/23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354307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D91773-1A25-4739-8ED7-3C50B636846A}" type="datetimeFigureOut">
              <a:rPr lang="en-US" smtClean="0"/>
              <a:t>5/28/23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214018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91773-1A25-4739-8ED7-3C50B636846A}" type="datetimeFigureOut">
              <a:rPr lang="en-US" smtClean="0"/>
              <a:t>5/28/23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3593522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D91773-1A25-4739-8ED7-3C50B636846A}" type="datetimeFigureOut">
              <a:rPr lang="en-US" smtClean="0"/>
              <a:t>5/28/23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31703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91773-1A25-4739-8ED7-3C50B636846A}" type="datetimeFigureOut">
              <a:rPr lang="en-US" smtClean="0"/>
              <a:t>5/28/23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3292030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D91773-1A25-4739-8ED7-3C50B636846A}" type="datetimeFigureOut">
              <a:rPr lang="en-US" smtClean="0"/>
              <a:t>5/28/23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2875869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D91773-1A25-4739-8ED7-3C50B636846A}" type="datetimeFigureOut">
              <a:rPr lang="en-US" smtClean="0"/>
              <a:t>5/28/23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C0007-AB63-4209-A36F-CD9054E31174}" type="slidenum">
              <a:rPr lang="en-US" smtClean="0"/>
              <a:t>‹#›</a:t>
            </a:fld>
            <a:endParaRPr lang="en-US"/>
          </a:p>
        </p:txBody>
      </p:sp>
    </p:spTree>
    <p:extLst>
      <p:ext uri="{BB962C8B-B14F-4D97-AF65-F5344CB8AC3E}">
        <p14:creationId xmlns:p14="http://schemas.microsoft.com/office/powerpoint/2010/main" val="3681252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91773-1A25-4739-8ED7-3C50B636846A}" type="datetimeFigureOut">
              <a:rPr lang="en-US" smtClean="0"/>
              <a:t>5/28/23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C0007-AB63-4209-A36F-CD9054E31174}" type="slidenum">
              <a:rPr lang="en-US" smtClean="0"/>
              <a:t>‹#›</a:t>
            </a:fld>
            <a:endParaRPr lang="en-US"/>
          </a:p>
        </p:txBody>
      </p:sp>
    </p:spTree>
    <p:extLst>
      <p:ext uri="{BB962C8B-B14F-4D97-AF65-F5344CB8AC3E}">
        <p14:creationId xmlns:p14="http://schemas.microsoft.com/office/powerpoint/2010/main" val="2343045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6137" y="228600"/>
            <a:ext cx="7772400" cy="1470025"/>
          </a:xfrm>
        </p:spPr>
        <p:txBody>
          <a:bodyPr>
            <a:normAutofit/>
          </a:bodyPr>
          <a:lstStyle/>
          <a:p>
            <a:r>
              <a:rPr lang="ar-JO" sz="6000" dirty="0">
                <a:latin typeface="Simplified Arabic" pitchFamily="18" charset="-78"/>
                <a:cs typeface="Simplified Arabic" pitchFamily="18" charset="-78"/>
              </a:rPr>
              <a:t>المواقع السياحية في العالم</a:t>
            </a:r>
            <a:endParaRPr lang="en-US" sz="6000" dirty="0">
              <a:latin typeface="Simplified Arabic" pitchFamily="18" charset="-78"/>
              <a:cs typeface="Simplified Arabic" pitchFamily="18" charset="-78"/>
            </a:endParaRPr>
          </a:p>
        </p:txBody>
      </p:sp>
      <p:sp>
        <p:nvSpPr>
          <p:cNvPr id="4" name="TextBox 3"/>
          <p:cNvSpPr txBox="1"/>
          <p:nvPr/>
        </p:nvSpPr>
        <p:spPr>
          <a:xfrm>
            <a:off x="1511522" y="5912960"/>
            <a:ext cx="7313525" cy="707886"/>
          </a:xfrm>
          <a:prstGeom prst="rect">
            <a:avLst/>
          </a:prstGeom>
          <a:noFill/>
        </p:spPr>
        <p:txBody>
          <a:bodyPr wrap="square" rtlCol="0">
            <a:spAutoFit/>
          </a:bodyPr>
          <a:lstStyle/>
          <a:p>
            <a:r>
              <a:rPr lang="ar-JO" sz="4000" b="1" dirty="0">
                <a:latin typeface="Simplified Arabic" pitchFamily="18" charset="-78"/>
                <a:cs typeface="Simplified Arabic" pitchFamily="18" charset="-78"/>
              </a:rPr>
              <a:t>جويس امسيح      الخامس ه</a:t>
            </a:r>
            <a:endParaRPr lang="en-US" sz="4000" b="1" dirty="0">
              <a:latin typeface="Simplified Arabic" pitchFamily="18" charset="-78"/>
              <a:cs typeface="Simplified Arabic" pitchFamily="18" charset="-78"/>
            </a:endParaRPr>
          </a:p>
        </p:txBody>
      </p:sp>
      <p:sp>
        <p:nvSpPr>
          <p:cNvPr id="5" name="TextBox 4"/>
          <p:cNvSpPr txBox="1"/>
          <p:nvPr/>
        </p:nvSpPr>
        <p:spPr>
          <a:xfrm>
            <a:off x="3304309" y="1935402"/>
            <a:ext cx="2819400" cy="769441"/>
          </a:xfrm>
          <a:prstGeom prst="rect">
            <a:avLst/>
          </a:prstGeom>
          <a:noFill/>
        </p:spPr>
        <p:txBody>
          <a:bodyPr wrap="square" rtlCol="0">
            <a:spAutoFit/>
          </a:bodyPr>
          <a:lstStyle/>
          <a:p>
            <a:pPr algn="ctr"/>
            <a:r>
              <a:rPr lang="ar-JO" sz="4400" b="1" dirty="0">
                <a:latin typeface="Simplified Arabic" pitchFamily="18" charset="-78"/>
                <a:cs typeface="Simplified Arabic" pitchFamily="18" charset="-78"/>
              </a:rPr>
              <a:t>شرم الشيخ</a:t>
            </a:r>
            <a:endParaRPr lang="en-US" sz="4400" b="1" dirty="0">
              <a:latin typeface="Simplified Arabic" pitchFamily="18" charset="-78"/>
              <a:cs typeface="Simplified Arabic" pitchFamily="18"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697916"/>
            <a:ext cx="4951325" cy="2923639"/>
          </a:xfrm>
          <a:prstGeom prst="rect">
            <a:avLst/>
          </a:prstGeom>
        </p:spPr>
      </p:pic>
    </p:spTree>
    <p:extLst>
      <p:ext uri="{BB962C8B-B14F-4D97-AF65-F5344CB8AC3E}">
        <p14:creationId xmlns:p14="http://schemas.microsoft.com/office/powerpoint/2010/main" val="1267965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1143000"/>
          </a:xfrm>
        </p:spPr>
        <p:txBody>
          <a:bodyPr>
            <a:normAutofit/>
          </a:bodyPr>
          <a:lstStyle/>
          <a:p>
            <a:r>
              <a:rPr lang="ar-JO" dirty="0">
                <a:latin typeface="Simplified Arabic" pitchFamily="18" charset="-78"/>
                <a:cs typeface="Simplified Arabic" pitchFamily="18" charset="-78"/>
              </a:rPr>
              <a:t>نبذة عن تاريخ شرم الشيخ</a:t>
            </a:r>
            <a:endParaRPr lang="en-US" dirty="0">
              <a:latin typeface="Simplified Arabic" pitchFamily="18" charset="-78"/>
              <a:cs typeface="Simplified Arabic" pitchFamily="18" charset="-78"/>
            </a:endParaRPr>
          </a:p>
        </p:txBody>
      </p:sp>
      <p:sp>
        <p:nvSpPr>
          <p:cNvPr id="3" name="Content Placeholder 2"/>
          <p:cNvSpPr>
            <a:spLocks noGrp="1"/>
          </p:cNvSpPr>
          <p:nvPr>
            <p:ph idx="1"/>
          </p:nvPr>
        </p:nvSpPr>
        <p:spPr>
          <a:xfrm>
            <a:off x="457200" y="1295400"/>
            <a:ext cx="8229600" cy="4525963"/>
          </a:xfrm>
        </p:spPr>
        <p:txBody>
          <a:bodyPr>
            <a:normAutofit/>
          </a:bodyPr>
          <a:lstStyle/>
          <a:p>
            <a:pPr marL="0" indent="0" algn="ctr" rtl="1">
              <a:buNone/>
            </a:pPr>
            <a:r>
              <a:rPr lang="ar-JO" sz="1700" dirty="0">
                <a:latin typeface="Simplified Arabic" pitchFamily="18" charset="-78"/>
                <a:cs typeface="Simplified Arabic" pitchFamily="18" charset="-78"/>
              </a:rPr>
              <a:t>شرم الشيخ هي مدينة سياحية مصرية، تقع عند ملتقى خليجي العقبة والسويس على ساحل البحر الأحمر. تبلغ مساحتها 480 كم، ويصل عدد سكانها إلى 35 ألف نسمة، وتعد أكبر مدن محافظة جنوب سيناء. تضم المدينة منتجعات سياحية يرتادها الزائرون من جميع أنحاء العالم، وتشتهر بأنها أحد مراكز الغوص العالمية التي تجتذب هواة ومحترفي هذه الرياضة، كما تشتمل على مطار دولي، وأمام ساحلها تقع جزيرتا تيران وصنافير، ومن أهم مناطقها رأس نصراني، رأس أم سيد، رأس جميلة، رأس كنيسة، شرم المية، نخلة التبل إلى جانب محمية رأس محمد الواقعة جنوبها ومحمية نبق بينها وبين دهب، وخليج نعمة عند ملتقى قارتي آسيا وأفريقيا، وتحتوي على أكثر من 200 فندق ومنتجع بخلاف المطاعم والمقاهي والأسواق التجارية والمدن الترفيهية.</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560651"/>
            <a:ext cx="4229323" cy="3210891"/>
          </a:xfrm>
          <a:prstGeom prst="rect">
            <a:avLst/>
          </a:prstGeom>
        </p:spPr>
      </p:pic>
    </p:spTree>
    <p:extLst>
      <p:ext uri="{BB962C8B-B14F-4D97-AF65-F5344CB8AC3E}">
        <p14:creationId xmlns:p14="http://schemas.microsoft.com/office/powerpoint/2010/main" val="2659293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latin typeface="Simplified Arabic" pitchFamily="18" charset="-78"/>
                <a:cs typeface="Simplified Arabic" pitchFamily="18" charset="-78"/>
              </a:rPr>
              <a:t>التاريخ </a:t>
            </a:r>
            <a:endParaRPr lang="en-US" dirty="0">
              <a:latin typeface="Simplified Arabic" pitchFamily="18" charset="-78"/>
              <a:cs typeface="Simplified Arabic" pitchFamily="18" charset="-78"/>
            </a:endParaRPr>
          </a:p>
        </p:txBody>
      </p:sp>
      <p:sp>
        <p:nvSpPr>
          <p:cNvPr id="3" name="Content Placeholder 2"/>
          <p:cNvSpPr>
            <a:spLocks noGrp="1"/>
          </p:cNvSpPr>
          <p:nvPr>
            <p:ph idx="1"/>
          </p:nvPr>
        </p:nvSpPr>
        <p:spPr/>
        <p:txBody>
          <a:bodyPr/>
          <a:lstStyle/>
          <a:p>
            <a:pPr marL="0" indent="0" algn="ctr">
              <a:buNone/>
            </a:pPr>
            <a:r>
              <a:rPr lang="ar-JO" sz="1600" dirty="0">
                <a:latin typeface="Simplified Arabic" pitchFamily="18" charset="-78"/>
                <a:cs typeface="Simplified Arabic" pitchFamily="18" charset="-78"/>
              </a:rPr>
              <a:t>شيدت مدينة شرم الشيخ عام 1968، وتشتهر باسم مدينة السلام. وتطورت المدينة منذ ذلك التاريخ بشكل سريع حتى أصبحت من أشهر المدن السياحية في سيناء والعالم، وتعد واحدة من أجمل أربع مدن في العالم طبقاً لتصنيف البي بي سي لعام 2005. كما أدى تحول المدينة إلى النظم الحديثة في المعمار والترفيه والأمان والخدمة الفندقية لتأهيلها للفوز بجائزة منظمة اليونسكو لاختيارها ضمن أفضل خمس مدن سلام على مستوى العالم من بين 400 مدينة عالمية.</a:t>
            </a:r>
          </a:p>
          <a:p>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71600" y="2895600"/>
            <a:ext cx="6273800" cy="3524250"/>
          </a:xfrm>
          <a:prstGeom prst="rect">
            <a:avLst/>
          </a:prstGeom>
        </p:spPr>
      </p:pic>
    </p:spTree>
    <p:extLst>
      <p:ext uri="{BB962C8B-B14F-4D97-AF65-F5344CB8AC3E}">
        <p14:creationId xmlns:p14="http://schemas.microsoft.com/office/powerpoint/2010/main" val="3219162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latin typeface="Simplified Arabic" pitchFamily="18" charset="-78"/>
                <a:cs typeface="Simplified Arabic" pitchFamily="18" charset="-78"/>
              </a:rPr>
              <a:t>الجغرافيا</a:t>
            </a:r>
            <a:endParaRPr lang="en-US" dirty="0">
              <a:latin typeface="Simplified Arabic" pitchFamily="18" charset="-78"/>
              <a:cs typeface="Simplified Arabic" pitchFamily="18" charset="-78"/>
            </a:endParaRPr>
          </a:p>
        </p:txBody>
      </p:sp>
      <p:sp>
        <p:nvSpPr>
          <p:cNvPr id="3" name="Content Placeholder 2"/>
          <p:cNvSpPr>
            <a:spLocks noGrp="1"/>
          </p:cNvSpPr>
          <p:nvPr>
            <p:ph idx="1"/>
          </p:nvPr>
        </p:nvSpPr>
        <p:spPr/>
        <p:txBody>
          <a:bodyPr/>
          <a:lstStyle/>
          <a:p>
            <a:pPr marL="0" indent="0" algn="ctr">
              <a:buNone/>
            </a:pPr>
            <a:r>
              <a:rPr lang="ar-JO" sz="1600" dirty="0">
                <a:latin typeface="Simplified Arabic" pitchFamily="18" charset="-78"/>
                <a:cs typeface="Simplified Arabic" pitchFamily="18" charset="-78"/>
              </a:rPr>
              <a:t>تكمن أهمية المدينة في موقعها الذي يربط بين قارتي آسيا وأفريقيا على رأس مثلث شبه جزيرة سيناء عند رأس البحر الأحمر بين خليجي السويس والعقبة مما أدى إلى وجود بيئة طبيعية ومناخية متميزة تعتبر العنصر الأساسي في الجذب السياحي.</a:t>
            </a:r>
          </a:p>
          <a:p>
            <a:endParaRPr lang="ar-JO"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255" y="2971800"/>
            <a:ext cx="5104147" cy="3387298"/>
          </a:xfrm>
          <a:prstGeom prst="rect">
            <a:avLst/>
          </a:prstGeom>
        </p:spPr>
      </p:pic>
    </p:spTree>
    <p:extLst>
      <p:ext uri="{BB962C8B-B14F-4D97-AF65-F5344CB8AC3E}">
        <p14:creationId xmlns:p14="http://schemas.microsoft.com/office/powerpoint/2010/main" val="1406954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JO" dirty="0">
                <a:latin typeface="Simplified Arabic" pitchFamily="18" charset="-78"/>
                <a:cs typeface="Simplified Arabic" pitchFamily="18" charset="-78"/>
              </a:rPr>
              <a:t>المعالم الطبيعية والسياحية</a:t>
            </a:r>
            <a:endParaRPr lang="en-US" dirty="0">
              <a:latin typeface="Simplified Arabic" pitchFamily="18" charset="-78"/>
              <a:cs typeface="Simplified Arabic" pitchFamily="18"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476" y="1325455"/>
            <a:ext cx="2933324" cy="210877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005" y="1325455"/>
            <a:ext cx="2836282" cy="2131509"/>
          </a:xfrm>
          <a:prstGeom prst="rect">
            <a:avLst/>
          </a:prstGeom>
        </p:spPr>
      </p:pic>
      <p:sp>
        <p:nvSpPr>
          <p:cNvPr id="7" name="TextBox 6"/>
          <p:cNvSpPr txBox="1"/>
          <p:nvPr/>
        </p:nvSpPr>
        <p:spPr>
          <a:xfrm>
            <a:off x="3714938" y="3521057"/>
            <a:ext cx="1676400" cy="338554"/>
          </a:xfrm>
          <a:prstGeom prst="rect">
            <a:avLst/>
          </a:prstGeom>
          <a:noFill/>
        </p:spPr>
        <p:txBody>
          <a:bodyPr wrap="square" rtlCol="0">
            <a:spAutoFit/>
          </a:bodyPr>
          <a:lstStyle/>
          <a:p>
            <a:pPr algn="ctr"/>
            <a:r>
              <a:rPr lang="ar-JO" sz="1600" dirty="0">
                <a:latin typeface="Simplified Arabic" pitchFamily="18" charset="-78"/>
                <a:cs typeface="Simplified Arabic" pitchFamily="18" charset="-78"/>
              </a:rPr>
              <a:t>خليج نعمة</a:t>
            </a:r>
          </a:p>
        </p:txBody>
      </p:sp>
      <p:sp>
        <p:nvSpPr>
          <p:cNvPr id="8" name="TextBox 7"/>
          <p:cNvSpPr txBox="1"/>
          <p:nvPr/>
        </p:nvSpPr>
        <p:spPr>
          <a:xfrm>
            <a:off x="7209728" y="3618693"/>
            <a:ext cx="1600200" cy="338554"/>
          </a:xfrm>
          <a:prstGeom prst="rect">
            <a:avLst/>
          </a:prstGeom>
          <a:noFill/>
        </p:spPr>
        <p:txBody>
          <a:bodyPr wrap="square" rtlCol="0">
            <a:spAutoFit/>
          </a:bodyPr>
          <a:lstStyle/>
          <a:p>
            <a:r>
              <a:rPr lang="ar-JO" sz="1600" dirty="0">
                <a:latin typeface="Simplified Arabic" pitchFamily="18" charset="-78"/>
                <a:cs typeface="Simplified Arabic" pitchFamily="18" charset="-78"/>
              </a:rPr>
              <a:t>خليج القرش</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69" y="1325454"/>
            <a:ext cx="2806034" cy="2108777"/>
          </a:xfrm>
          <a:prstGeom prst="rect">
            <a:avLst/>
          </a:prstGeom>
        </p:spPr>
      </p:pic>
      <p:sp>
        <p:nvSpPr>
          <p:cNvPr id="10" name="TextBox 9"/>
          <p:cNvSpPr txBox="1"/>
          <p:nvPr/>
        </p:nvSpPr>
        <p:spPr>
          <a:xfrm>
            <a:off x="689086" y="3505668"/>
            <a:ext cx="1676400" cy="369332"/>
          </a:xfrm>
          <a:prstGeom prst="rect">
            <a:avLst/>
          </a:prstGeom>
          <a:noFill/>
        </p:spPr>
        <p:txBody>
          <a:bodyPr wrap="square" rtlCol="0">
            <a:spAutoFit/>
          </a:bodyPr>
          <a:lstStyle/>
          <a:p>
            <a:r>
              <a:rPr lang="ar-JO" dirty="0"/>
              <a:t>محمية رأس محمد</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86476" y="4324097"/>
            <a:ext cx="2933324" cy="1695703"/>
          </a:xfrm>
          <a:prstGeom prst="rect">
            <a:avLst/>
          </a:prstGeom>
        </p:spPr>
      </p:pic>
      <p:sp>
        <p:nvSpPr>
          <p:cNvPr id="12" name="TextBox 11"/>
          <p:cNvSpPr txBox="1"/>
          <p:nvPr/>
        </p:nvSpPr>
        <p:spPr>
          <a:xfrm>
            <a:off x="3943538" y="6157463"/>
            <a:ext cx="2895600" cy="338554"/>
          </a:xfrm>
          <a:prstGeom prst="rect">
            <a:avLst/>
          </a:prstGeom>
          <a:noFill/>
        </p:spPr>
        <p:txBody>
          <a:bodyPr wrap="square" rtlCol="0">
            <a:spAutoFit/>
          </a:bodyPr>
          <a:lstStyle/>
          <a:p>
            <a:r>
              <a:rPr lang="ar-JO" sz="1600" dirty="0">
                <a:latin typeface="Simplified Arabic" pitchFamily="18" charset="-78"/>
                <a:cs typeface="Simplified Arabic" pitchFamily="18" charset="-78"/>
              </a:rPr>
              <a:t>جزيرة تيران</a:t>
            </a:r>
          </a:p>
        </p:txBody>
      </p:sp>
    </p:spTree>
    <p:extLst>
      <p:ext uri="{BB962C8B-B14F-4D97-AF65-F5344CB8AC3E}">
        <p14:creationId xmlns:p14="http://schemas.microsoft.com/office/powerpoint/2010/main" val="1301531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A577-5B9B-D180-BF5B-6B81502374D4}"/>
              </a:ext>
            </a:extLst>
          </p:cNvPr>
          <p:cNvSpPr>
            <a:spLocks noGrp="1"/>
          </p:cNvSpPr>
          <p:nvPr>
            <p:ph type="title"/>
          </p:nvPr>
        </p:nvSpPr>
        <p:spPr/>
        <p:txBody>
          <a:bodyPr>
            <a:normAutofit/>
          </a:bodyPr>
          <a:lstStyle/>
          <a:p>
            <a:r>
              <a:rPr lang="ar-SA" dirty="0"/>
              <a:t>فيديو لترويج شرم الشيخ</a:t>
            </a:r>
            <a:endParaRPr lang="en-JO" dirty="0"/>
          </a:p>
        </p:txBody>
      </p:sp>
      <p:pic>
        <p:nvPicPr>
          <p:cNvPr id="7" name="trim.ACF09A2D-6A09-4B1A-B700-1F3BE745BA71.MOV">
            <a:hlinkClick r:id="" action="ppaction://media"/>
            <a:extLst>
              <a:ext uri="{FF2B5EF4-FFF2-40B4-BE49-F238E27FC236}">
                <a16:creationId xmlns:a16="http://schemas.microsoft.com/office/drawing/2014/main" id="{AEE87D7D-F38E-9E07-588E-5211999FD0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2177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279</Words>
  <Application>Microsoft Office PowerPoint</Application>
  <PresentationFormat>On-screen Show (4:3)</PresentationFormat>
  <Paragraphs>14</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المواقع السياحية في العالم</vt:lpstr>
      <vt:lpstr>نبذة عن تاريخ شرم الشيخ</vt:lpstr>
      <vt:lpstr>التاريخ </vt:lpstr>
      <vt:lpstr>الجغرافيا</vt:lpstr>
      <vt:lpstr>المعالم الطبيعية والسياحية</vt:lpstr>
      <vt:lpstr>فيديو لترويج شرم الشيخ</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Caron NuQuL</cp:lastModifiedBy>
  <cp:revision>13</cp:revision>
  <dcterms:created xsi:type="dcterms:W3CDTF">2023-05-23T04:12:47Z</dcterms:created>
  <dcterms:modified xsi:type="dcterms:W3CDTF">2023-05-28T18:09:30Z</dcterms:modified>
</cp:coreProperties>
</file>