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Lst>
  <p:notesMasterIdLst>
    <p:notesMasterId r:id="rId11"/>
  </p:notesMasterIdLst>
  <p:sldIdLst>
    <p:sldId id="256" r:id="rId2"/>
    <p:sldId id="258" r:id="rId3"/>
    <p:sldId id="312" r:id="rId4"/>
    <p:sldId id="259" r:id="rId5"/>
    <p:sldId id="313" r:id="rId6"/>
    <p:sldId id="261" r:id="rId7"/>
    <p:sldId id="262" r:id="rId8"/>
    <p:sldId id="315" r:id="rId9"/>
    <p:sldId id="314"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6B8858-19A0-4632-8D18-F41A955E7F24}">
  <a:tblStyle styleId="{6B6B8858-19A0-4632-8D18-F41A955E7F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0"/>
        <p:cNvGrpSpPr/>
        <p:nvPr/>
      </p:nvGrpSpPr>
      <p:grpSpPr>
        <a:xfrm>
          <a:off x="0" y="0"/>
          <a:ext cx="0" cy="0"/>
          <a:chOff x="0" y="0"/>
          <a:chExt cx="0" cy="0"/>
        </a:xfrm>
      </p:grpSpPr>
      <p:sp>
        <p:nvSpPr>
          <p:cNvPr id="2761" name="Google Shape;2761;g13c2bc466c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2" name="Google Shape;2762;g13c2bc466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6"/>
        <p:cNvGrpSpPr/>
        <p:nvPr/>
      </p:nvGrpSpPr>
      <p:grpSpPr>
        <a:xfrm>
          <a:off x="0" y="0"/>
          <a:ext cx="0" cy="0"/>
          <a:chOff x="0" y="0"/>
          <a:chExt cx="0" cy="0"/>
        </a:xfrm>
      </p:grpSpPr>
      <p:sp>
        <p:nvSpPr>
          <p:cNvPr id="2777" name="Google Shape;277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8" name="Google Shape;277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g1e0c82b27b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9" name="Google Shape;2799;g1e0c82b27b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6"/>
        <p:cNvGrpSpPr/>
        <p:nvPr/>
      </p:nvGrpSpPr>
      <p:grpSpPr>
        <a:xfrm>
          <a:off x="0" y="0"/>
          <a:ext cx="0" cy="0"/>
          <a:chOff x="0" y="0"/>
          <a:chExt cx="0" cy="0"/>
        </a:xfrm>
      </p:grpSpPr>
      <p:sp>
        <p:nvSpPr>
          <p:cNvPr id="2817" name="Google Shape;2817;g1e0c82b27b0_0_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8" name="Google Shape;2818;g1e0c82b27b0_0_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3"/>
        <p:cNvGrpSpPr/>
        <p:nvPr/>
      </p:nvGrpSpPr>
      <p:grpSpPr>
        <a:xfrm>
          <a:off x="0" y="0"/>
          <a:ext cx="0" cy="0"/>
          <a:chOff x="0" y="0"/>
          <a:chExt cx="0" cy="0"/>
        </a:xfrm>
      </p:grpSpPr>
      <p:sp>
        <p:nvSpPr>
          <p:cNvPr id="2824" name="Google Shape;2824;g1e0c82b27b0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5" name="Google Shape;2825;g1e0c82b27b0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5" y="37534"/>
            <a:ext cx="9143824" cy="3393813"/>
            <a:chOff x="1029275" y="238125"/>
            <a:chExt cx="3835175" cy="1423400"/>
          </a:xfrm>
        </p:grpSpPr>
        <p:sp>
          <p:nvSpPr>
            <p:cNvPr id="10" name="Google Shape;10;p2"/>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724031" y="644575"/>
            <a:ext cx="4598400" cy="2705700"/>
          </a:xfrm>
          <a:prstGeom prst="rect">
            <a:avLst/>
          </a:prstGeom>
          <a:noFill/>
        </p:spPr>
        <p:txBody>
          <a:bodyPr spcFirstLastPara="1" wrap="square" lIns="91425" tIns="91425" rIns="91425" bIns="91425" anchor="t" anchorCtr="0">
            <a:noAutofit/>
          </a:bodyPr>
          <a:lstStyle>
            <a:lvl1pPr lvl="0" algn="l">
              <a:lnSpc>
                <a:spcPct val="90000"/>
              </a:lnSpc>
              <a:spcBef>
                <a:spcPts val="0"/>
              </a:spcBef>
              <a:spcAft>
                <a:spcPts val="0"/>
              </a:spcAft>
              <a:buSzPts val="4500"/>
              <a:buFont typeface="Loved by the King"/>
              <a:buNone/>
              <a:defRPr sz="6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7" name="Google Shape;17;p2"/>
          <p:cNvSpPr txBox="1">
            <a:spLocks noGrp="1"/>
          </p:cNvSpPr>
          <p:nvPr>
            <p:ph type="subTitle" idx="1"/>
          </p:nvPr>
        </p:nvSpPr>
        <p:spPr>
          <a:xfrm>
            <a:off x="723900" y="3295700"/>
            <a:ext cx="4598400" cy="3657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p:nvPr/>
        </p:nvSpPr>
        <p:spPr>
          <a:xfrm flipH="1">
            <a:off x="-6225" y="4599425"/>
            <a:ext cx="9144000" cy="535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2" y="4194811"/>
            <a:ext cx="2291434" cy="774910"/>
            <a:chOff x="3878802" y="4656941"/>
            <a:chExt cx="1438801" cy="486569"/>
          </a:xfrm>
        </p:grpSpPr>
        <p:sp>
          <p:nvSpPr>
            <p:cNvPr id="20" name="Google Shape;20;p2"/>
            <p:cNvSpPr/>
            <p:nvPr/>
          </p:nvSpPr>
          <p:spPr>
            <a:xfrm>
              <a:off x="3878802" y="4656941"/>
              <a:ext cx="1438801" cy="486569"/>
            </a:xfrm>
            <a:custGeom>
              <a:avLst/>
              <a:gdLst/>
              <a:ahLst/>
              <a:cxnLst/>
              <a:rect l="l" t="t" r="r" b="b"/>
              <a:pathLst>
                <a:path w="28630" h="9682" extrusionOk="0">
                  <a:moveTo>
                    <a:pt x="24609" y="1"/>
                  </a:moveTo>
                  <a:lnTo>
                    <a:pt x="24006" y="19"/>
                  </a:lnTo>
                  <a:lnTo>
                    <a:pt x="23722" y="19"/>
                  </a:lnTo>
                  <a:lnTo>
                    <a:pt x="23345" y="38"/>
                  </a:lnTo>
                  <a:lnTo>
                    <a:pt x="22949" y="57"/>
                  </a:lnTo>
                  <a:lnTo>
                    <a:pt x="22930" y="57"/>
                  </a:lnTo>
                  <a:lnTo>
                    <a:pt x="22005" y="152"/>
                  </a:lnTo>
                  <a:lnTo>
                    <a:pt x="21099" y="265"/>
                  </a:lnTo>
                  <a:lnTo>
                    <a:pt x="20231" y="416"/>
                  </a:lnTo>
                  <a:lnTo>
                    <a:pt x="19401" y="586"/>
                  </a:lnTo>
                  <a:lnTo>
                    <a:pt x="18571" y="793"/>
                  </a:lnTo>
                  <a:lnTo>
                    <a:pt x="17778" y="982"/>
                  </a:lnTo>
                  <a:lnTo>
                    <a:pt x="16230" y="1416"/>
                  </a:lnTo>
                  <a:lnTo>
                    <a:pt x="14343" y="1907"/>
                  </a:lnTo>
                  <a:lnTo>
                    <a:pt x="12400" y="2397"/>
                  </a:lnTo>
                  <a:lnTo>
                    <a:pt x="10437" y="2850"/>
                  </a:lnTo>
                  <a:lnTo>
                    <a:pt x="8418" y="3303"/>
                  </a:lnTo>
                  <a:lnTo>
                    <a:pt x="6361" y="3737"/>
                  </a:lnTo>
                  <a:lnTo>
                    <a:pt x="4266" y="4133"/>
                  </a:lnTo>
                  <a:lnTo>
                    <a:pt x="2152" y="4530"/>
                  </a:lnTo>
                  <a:lnTo>
                    <a:pt x="1" y="4888"/>
                  </a:lnTo>
                  <a:lnTo>
                    <a:pt x="1" y="9682"/>
                  </a:lnTo>
                  <a:lnTo>
                    <a:pt x="7153" y="9663"/>
                  </a:lnTo>
                  <a:lnTo>
                    <a:pt x="10739" y="9644"/>
                  </a:lnTo>
                  <a:lnTo>
                    <a:pt x="14324" y="9587"/>
                  </a:lnTo>
                  <a:lnTo>
                    <a:pt x="17910" y="9550"/>
                  </a:lnTo>
                  <a:lnTo>
                    <a:pt x="21496" y="9474"/>
                  </a:lnTo>
                  <a:lnTo>
                    <a:pt x="25062" y="9380"/>
                  </a:lnTo>
                  <a:lnTo>
                    <a:pt x="28629" y="9267"/>
                  </a:lnTo>
                  <a:lnTo>
                    <a:pt x="28629" y="359"/>
                  </a:lnTo>
                  <a:lnTo>
                    <a:pt x="27497" y="208"/>
                  </a:lnTo>
                  <a:lnTo>
                    <a:pt x="26365" y="95"/>
                  </a:lnTo>
                  <a:lnTo>
                    <a:pt x="25779" y="57"/>
                  </a:lnTo>
                  <a:lnTo>
                    <a:pt x="25194" y="19"/>
                  </a:lnTo>
                  <a:lnTo>
                    <a:pt x="24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44789" y="4656941"/>
              <a:ext cx="372792" cy="165088"/>
            </a:xfrm>
            <a:custGeom>
              <a:avLst/>
              <a:gdLst/>
              <a:ahLst/>
              <a:cxnLst/>
              <a:rect l="l" t="t" r="r" b="b"/>
              <a:pathLst>
                <a:path w="7418" h="3285" extrusionOk="0">
                  <a:moveTo>
                    <a:pt x="3397" y="1"/>
                  </a:moveTo>
                  <a:lnTo>
                    <a:pt x="2794" y="19"/>
                  </a:lnTo>
                  <a:lnTo>
                    <a:pt x="2510" y="19"/>
                  </a:lnTo>
                  <a:lnTo>
                    <a:pt x="2133" y="38"/>
                  </a:lnTo>
                  <a:lnTo>
                    <a:pt x="1737" y="57"/>
                  </a:lnTo>
                  <a:lnTo>
                    <a:pt x="1718" y="57"/>
                  </a:lnTo>
                  <a:lnTo>
                    <a:pt x="1397" y="170"/>
                  </a:lnTo>
                  <a:lnTo>
                    <a:pt x="1114" y="303"/>
                  </a:lnTo>
                  <a:lnTo>
                    <a:pt x="831" y="454"/>
                  </a:lnTo>
                  <a:lnTo>
                    <a:pt x="604" y="604"/>
                  </a:lnTo>
                  <a:lnTo>
                    <a:pt x="416" y="755"/>
                  </a:lnTo>
                  <a:lnTo>
                    <a:pt x="246" y="925"/>
                  </a:lnTo>
                  <a:lnTo>
                    <a:pt x="114" y="1076"/>
                  </a:lnTo>
                  <a:lnTo>
                    <a:pt x="38" y="1246"/>
                  </a:lnTo>
                  <a:lnTo>
                    <a:pt x="1" y="1416"/>
                  </a:lnTo>
                  <a:lnTo>
                    <a:pt x="1" y="1491"/>
                  </a:lnTo>
                  <a:lnTo>
                    <a:pt x="1" y="1586"/>
                  </a:lnTo>
                  <a:lnTo>
                    <a:pt x="19" y="1661"/>
                  </a:lnTo>
                  <a:lnTo>
                    <a:pt x="57" y="1737"/>
                  </a:lnTo>
                  <a:lnTo>
                    <a:pt x="95" y="1812"/>
                  </a:lnTo>
                  <a:lnTo>
                    <a:pt x="152" y="1888"/>
                  </a:lnTo>
                  <a:lnTo>
                    <a:pt x="303" y="2039"/>
                  </a:lnTo>
                  <a:lnTo>
                    <a:pt x="510" y="2190"/>
                  </a:lnTo>
                  <a:lnTo>
                    <a:pt x="755" y="2303"/>
                  </a:lnTo>
                  <a:lnTo>
                    <a:pt x="1076" y="2435"/>
                  </a:lnTo>
                  <a:lnTo>
                    <a:pt x="1491" y="2548"/>
                  </a:lnTo>
                  <a:lnTo>
                    <a:pt x="1963" y="2643"/>
                  </a:lnTo>
                  <a:lnTo>
                    <a:pt x="2473" y="2718"/>
                  </a:lnTo>
                  <a:lnTo>
                    <a:pt x="3001" y="2775"/>
                  </a:lnTo>
                  <a:lnTo>
                    <a:pt x="4096" y="2888"/>
                  </a:lnTo>
                  <a:lnTo>
                    <a:pt x="5209" y="2963"/>
                  </a:lnTo>
                  <a:lnTo>
                    <a:pt x="5794" y="3020"/>
                  </a:lnTo>
                  <a:lnTo>
                    <a:pt x="6360" y="3096"/>
                  </a:lnTo>
                  <a:lnTo>
                    <a:pt x="6908" y="3190"/>
                  </a:lnTo>
                  <a:lnTo>
                    <a:pt x="7417" y="3284"/>
                  </a:lnTo>
                  <a:lnTo>
                    <a:pt x="7417" y="359"/>
                  </a:lnTo>
                  <a:lnTo>
                    <a:pt x="6285" y="208"/>
                  </a:lnTo>
                  <a:lnTo>
                    <a:pt x="5153" y="95"/>
                  </a:lnTo>
                  <a:lnTo>
                    <a:pt x="4567" y="57"/>
                  </a:lnTo>
                  <a:lnTo>
                    <a:pt x="3982" y="19"/>
                  </a:lnTo>
                  <a:lnTo>
                    <a:pt x="3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76208" y="4899718"/>
              <a:ext cx="141367" cy="135689"/>
            </a:xfrm>
            <a:custGeom>
              <a:avLst/>
              <a:gdLst/>
              <a:ahLst/>
              <a:cxnLst/>
              <a:rect l="l" t="t" r="r" b="b"/>
              <a:pathLst>
                <a:path w="2813" h="2700" extrusionOk="0">
                  <a:moveTo>
                    <a:pt x="2812" y="1"/>
                  </a:moveTo>
                  <a:lnTo>
                    <a:pt x="2397" y="133"/>
                  </a:lnTo>
                  <a:lnTo>
                    <a:pt x="1699" y="359"/>
                  </a:lnTo>
                  <a:lnTo>
                    <a:pt x="1019" y="605"/>
                  </a:lnTo>
                  <a:lnTo>
                    <a:pt x="736" y="737"/>
                  </a:lnTo>
                  <a:lnTo>
                    <a:pt x="472" y="869"/>
                  </a:lnTo>
                  <a:lnTo>
                    <a:pt x="246" y="1001"/>
                  </a:lnTo>
                  <a:lnTo>
                    <a:pt x="170" y="1076"/>
                  </a:lnTo>
                  <a:lnTo>
                    <a:pt x="95" y="1152"/>
                  </a:lnTo>
                  <a:lnTo>
                    <a:pt x="38" y="1246"/>
                  </a:lnTo>
                  <a:lnTo>
                    <a:pt x="0" y="1359"/>
                  </a:lnTo>
                  <a:lnTo>
                    <a:pt x="0" y="1454"/>
                  </a:lnTo>
                  <a:lnTo>
                    <a:pt x="19" y="1548"/>
                  </a:lnTo>
                  <a:lnTo>
                    <a:pt x="76" y="1643"/>
                  </a:lnTo>
                  <a:lnTo>
                    <a:pt x="151" y="1737"/>
                  </a:lnTo>
                  <a:lnTo>
                    <a:pt x="246" y="1831"/>
                  </a:lnTo>
                  <a:lnTo>
                    <a:pt x="359" y="1926"/>
                  </a:lnTo>
                  <a:lnTo>
                    <a:pt x="491" y="2001"/>
                  </a:lnTo>
                  <a:lnTo>
                    <a:pt x="661" y="2095"/>
                  </a:lnTo>
                  <a:lnTo>
                    <a:pt x="1019" y="2265"/>
                  </a:lnTo>
                  <a:lnTo>
                    <a:pt x="1434" y="2397"/>
                  </a:lnTo>
                  <a:lnTo>
                    <a:pt x="1906" y="2530"/>
                  </a:lnTo>
                  <a:lnTo>
                    <a:pt x="2359" y="2624"/>
                  </a:lnTo>
                  <a:lnTo>
                    <a:pt x="2812" y="2699"/>
                  </a:lnTo>
                  <a:lnTo>
                    <a:pt x="2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1750312" y="4163823"/>
            <a:ext cx="3100531" cy="774943"/>
            <a:chOff x="-1452275" y="5476850"/>
            <a:chExt cx="1631000" cy="407650"/>
          </a:xfrm>
        </p:grpSpPr>
        <p:sp>
          <p:nvSpPr>
            <p:cNvPr id="24" name="Google Shape;24;p2"/>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flipH="1">
            <a:off x="4060274" y="3965868"/>
            <a:ext cx="3773808" cy="825206"/>
            <a:chOff x="-1452275" y="5476850"/>
            <a:chExt cx="1631000" cy="407650"/>
          </a:xfrm>
        </p:grpSpPr>
        <p:sp>
          <p:nvSpPr>
            <p:cNvPr id="57" name="Google Shape;57;p2"/>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2"/>
          <p:cNvGrpSpPr/>
          <p:nvPr/>
        </p:nvGrpSpPr>
        <p:grpSpPr>
          <a:xfrm>
            <a:off x="5865647" y="3947859"/>
            <a:ext cx="3278312" cy="1032845"/>
            <a:chOff x="87725" y="5535125"/>
            <a:chExt cx="1323875" cy="417075"/>
          </a:xfrm>
        </p:grpSpPr>
        <p:sp>
          <p:nvSpPr>
            <p:cNvPr id="90" name="Google Shape;90;p2"/>
            <p:cNvSpPr/>
            <p:nvPr/>
          </p:nvSpPr>
          <p:spPr>
            <a:xfrm>
              <a:off x="87725" y="5535125"/>
              <a:ext cx="1323875" cy="417075"/>
            </a:xfrm>
            <a:custGeom>
              <a:avLst/>
              <a:gdLst/>
              <a:ahLst/>
              <a:cxnLst/>
              <a:rect l="l" t="t" r="r" b="b"/>
              <a:pathLst>
                <a:path w="52955" h="16683" extrusionOk="0">
                  <a:moveTo>
                    <a:pt x="31705" y="1"/>
                  </a:move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8870" y="6983"/>
                  </a:lnTo>
                  <a:lnTo>
                    <a:pt x="5379" y="8172"/>
                  </a:lnTo>
                  <a:lnTo>
                    <a:pt x="3643" y="8757"/>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7725" y="5535125"/>
              <a:ext cx="1323875" cy="417075"/>
            </a:xfrm>
            <a:custGeom>
              <a:avLst/>
              <a:gdLst/>
              <a:ahLst/>
              <a:cxnLst/>
              <a:rect l="l" t="t" r="r" b="b"/>
              <a:pathLst>
                <a:path w="52955" h="16683" fill="none" extrusionOk="0">
                  <a:moveTo>
                    <a:pt x="52954" y="5719"/>
                  </a:moveTo>
                  <a:lnTo>
                    <a:pt x="52954" y="5719"/>
                  </a:lnTo>
                  <a:lnTo>
                    <a:pt x="40329" y="1737"/>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lnTo>
                    <a:pt x="31101" y="19"/>
                  </a:ln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24269" y="1699"/>
                  </a:lnTo>
                  <a:lnTo>
                    <a:pt x="8870" y="6983"/>
                  </a:lnTo>
                  <a:lnTo>
                    <a:pt x="8870" y="6983"/>
                  </a:lnTo>
                  <a:lnTo>
                    <a:pt x="5379" y="8172"/>
                  </a:lnTo>
                  <a:lnTo>
                    <a:pt x="3643" y="8757"/>
                  </a:lnTo>
                  <a:lnTo>
                    <a:pt x="1907" y="9380"/>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949675" y="5540775"/>
              <a:ext cx="461925" cy="377000"/>
            </a:xfrm>
            <a:custGeom>
              <a:avLst/>
              <a:gdLst/>
              <a:ahLst/>
              <a:cxnLst/>
              <a:rect l="l" t="t" r="r" b="b"/>
              <a:pathLst>
                <a:path w="18477" h="15080" extrusionOk="0">
                  <a:moveTo>
                    <a:pt x="1" y="1"/>
                  </a:moveTo>
                  <a:lnTo>
                    <a:pt x="303" y="265"/>
                  </a:lnTo>
                  <a:lnTo>
                    <a:pt x="567" y="567"/>
                  </a:lnTo>
                  <a:lnTo>
                    <a:pt x="680" y="718"/>
                  </a:lnTo>
                  <a:lnTo>
                    <a:pt x="794" y="888"/>
                  </a:lnTo>
                  <a:lnTo>
                    <a:pt x="888" y="1058"/>
                  </a:lnTo>
                  <a:lnTo>
                    <a:pt x="982" y="1228"/>
                  </a:lnTo>
                  <a:lnTo>
                    <a:pt x="1039" y="1397"/>
                  </a:lnTo>
                  <a:lnTo>
                    <a:pt x="1096" y="1567"/>
                  </a:lnTo>
                  <a:lnTo>
                    <a:pt x="1152" y="1756"/>
                  </a:lnTo>
                  <a:lnTo>
                    <a:pt x="1171" y="1945"/>
                  </a:lnTo>
                  <a:lnTo>
                    <a:pt x="1190" y="2115"/>
                  </a:lnTo>
                  <a:lnTo>
                    <a:pt x="1171" y="2303"/>
                  </a:lnTo>
                  <a:lnTo>
                    <a:pt x="1152" y="2473"/>
                  </a:lnTo>
                  <a:lnTo>
                    <a:pt x="1114" y="2662"/>
                  </a:lnTo>
                  <a:lnTo>
                    <a:pt x="1020" y="2907"/>
                  </a:lnTo>
                  <a:lnTo>
                    <a:pt x="926" y="3134"/>
                  </a:lnTo>
                  <a:lnTo>
                    <a:pt x="680" y="3587"/>
                  </a:lnTo>
                  <a:lnTo>
                    <a:pt x="548" y="3813"/>
                  </a:lnTo>
                  <a:lnTo>
                    <a:pt x="454" y="4040"/>
                  </a:lnTo>
                  <a:lnTo>
                    <a:pt x="360" y="4285"/>
                  </a:lnTo>
                  <a:lnTo>
                    <a:pt x="322" y="4530"/>
                  </a:lnTo>
                  <a:lnTo>
                    <a:pt x="303" y="4700"/>
                  </a:lnTo>
                  <a:lnTo>
                    <a:pt x="322" y="4851"/>
                  </a:lnTo>
                  <a:lnTo>
                    <a:pt x="341" y="5021"/>
                  </a:lnTo>
                  <a:lnTo>
                    <a:pt x="397" y="5172"/>
                  </a:lnTo>
                  <a:lnTo>
                    <a:pt x="454" y="5342"/>
                  </a:lnTo>
                  <a:lnTo>
                    <a:pt x="529" y="5493"/>
                  </a:lnTo>
                  <a:lnTo>
                    <a:pt x="624" y="5625"/>
                  </a:lnTo>
                  <a:lnTo>
                    <a:pt x="737" y="5776"/>
                  </a:lnTo>
                  <a:lnTo>
                    <a:pt x="850" y="5908"/>
                  </a:lnTo>
                  <a:lnTo>
                    <a:pt x="982" y="6040"/>
                  </a:lnTo>
                  <a:lnTo>
                    <a:pt x="1114" y="6153"/>
                  </a:lnTo>
                  <a:lnTo>
                    <a:pt x="1265" y="6266"/>
                  </a:lnTo>
                  <a:lnTo>
                    <a:pt x="1435" y="6380"/>
                  </a:lnTo>
                  <a:lnTo>
                    <a:pt x="1586" y="6474"/>
                  </a:lnTo>
                  <a:lnTo>
                    <a:pt x="1945" y="6625"/>
                  </a:lnTo>
                  <a:lnTo>
                    <a:pt x="2303" y="6757"/>
                  </a:lnTo>
                  <a:lnTo>
                    <a:pt x="2681" y="6851"/>
                  </a:lnTo>
                  <a:lnTo>
                    <a:pt x="3058" y="6908"/>
                  </a:lnTo>
                  <a:lnTo>
                    <a:pt x="3436" y="6965"/>
                  </a:lnTo>
                  <a:lnTo>
                    <a:pt x="3832" y="6983"/>
                  </a:lnTo>
                  <a:lnTo>
                    <a:pt x="4228" y="7002"/>
                  </a:lnTo>
                  <a:lnTo>
                    <a:pt x="5021" y="6983"/>
                  </a:lnTo>
                  <a:lnTo>
                    <a:pt x="5813" y="6965"/>
                  </a:lnTo>
                  <a:lnTo>
                    <a:pt x="6606" y="6965"/>
                  </a:lnTo>
                  <a:lnTo>
                    <a:pt x="6983" y="6983"/>
                  </a:lnTo>
                  <a:lnTo>
                    <a:pt x="7380" y="7021"/>
                  </a:lnTo>
                  <a:lnTo>
                    <a:pt x="7757" y="7059"/>
                  </a:lnTo>
                  <a:lnTo>
                    <a:pt x="8135" y="7134"/>
                  </a:lnTo>
                  <a:lnTo>
                    <a:pt x="8418" y="7210"/>
                  </a:lnTo>
                  <a:lnTo>
                    <a:pt x="8682" y="7304"/>
                  </a:lnTo>
                  <a:lnTo>
                    <a:pt x="8927" y="7399"/>
                  </a:lnTo>
                  <a:lnTo>
                    <a:pt x="9173" y="7531"/>
                  </a:lnTo>
                  <a:lnTo>
                    <a:pt x="9418" y="7644"/>
                  </a:lnTo>
                  <a:lnTo>
                    <a:pt x="9644" y="7795"/>
                  </a:lnTo>
                  <a:lnTo>
                    <a:pt x="9871" y="7946"/>
                  </a:lnTo>
                  <a:lnTo>
                    <a:pt x="10078" y="8116"/>
                  </a:lnTo>
                  <a:lnTo>
                    <a:pt x="10267" y="8286"/>
                  </a:lnTo>
                  <a:lnTo>
                    <a:pt x="10456" y="8474"/>
                  </a:lnTo>
                  <a:lnTo>
                    <a:pt x="10626" y="8663"/>
                  </a:lnTo>
                  <a:lnTo>
                    <a:pt x="10777" y="8852"/>
                  </a:lnTo>
                  <a:lnTo>
                    <a:pt x="10909" y="9078"/>
                  </a:lnTo>
                  <a:lnTo>
                    <a:pt x="11041" y="9286"/>
                  </a:lnTo>
                  <a:lnTo>
                    <a:pt x="11154" y="9512"/>
                  </a:lnTo>
                  <a:lnTo>
                    <a:pt x="11248" y="9739"/>
                  </a:lnTo>
                  <a:lnTo>
                    <a:pt x="11324" y="10022"/>
                  </a:lnTo>
                  <a:lnTo>
                    <a:pt x="11399" y="10324"/>
                  </a:lnTo>
                  <a:lnTo>
                    <a:pt x="11532" y="10928"/>
                  </a:lnTo>
                  <a:lnTo>
                    <a:pt x="11588" y="11230"/>
                  </a:lnTo>
                  <a:lnTo>
                    <a:pt x="11664" y="11513"/>
                  </a:lnTo>
                  <a:lnTo>
                    <a:pt x="11758" y="11815"/>
                  </a:lnTo>
                  <a:lnTo>
                    <a:pt x="11871" y="12098"/>
                  </a:lnTo>
                  <a:lnTo>
                    <a:pt x="11966" y="12249"/>
                  </a:lnTo>
                  <a:lnTo>
                    <a:pt x="12060" y="12418"/>
                  </a:lnTo>
                  <a:lnTo>
                    <a:pt x="12268" y="12702"/>
                  </a:lnTo>
                  <a:lnTo>
                    <a:pt x="12532" y="12985"/>
                  </a:lnTo>
                  <a:lnTo>
                    <a:pt x="12815" y="13230"/>
                  </a:lnTo>
                  <a:lnTo>
                    <a:pt x="13117" y="13456"/>
                  </a:lnTo>
                  <a:lnTo>
                    <a:pt x="13456" y="13664"/>
                  </a:lnTo>
                  <a:lnTo>
                    <a:pt x="13796" y="13853"/>
                  </a:lnTo>
                  <a:lnTo>
                    <a:pt x="14155" y="14023"/>
                  </a:lnTo>
                  <a:lnTo>
                    <a:pt x="14532" y="14174"/>
                  </a:lnTo>
                  <a:lnTo>
                    <a:pt x="14910" y="14306"/>
                  </a:lnTo>
                  <a:lnTo>
                    <a:pt x="15287" y="14419"/>
                  </a:lnTo>
                  <a:lnTo>
                    <a:pt x="15683" y="14532"/>
                  </a:lnTo>
                  <a:lnTo>
                    <a:pt x="16476" y="14702"/>
                  </a:lnTo>
                  <a:lnTo>
                    <a:pt x="17287" y="14872"/>
                  </a:lnTo>
                  <a:lnTo>
                    <a:pt x="17872" y="14985"/>
                  </a:lnTo>
                  <a:lnTo>
                    <a:pt x="18476" y="15079"/>
                  </a:lnTo>
                  <a:lnTo>
                    <a:pt x="18476" y="5493"/>
                  </a:lnTo>
                  <a:lnTo>
                    <a:pt x="5851" y="1511"/>
                  </a:lnTo>
                  <a:lnTo>
                    <a:pt x="4398" y="1058"/>
                  </a:lnTo>
                  <a:lnTo>
                    <a:pt x="3681" y="850"/>
                  </a:lnTo>
                  <a:lnTo>
                    <a:pt x="2945" y="643"/>
                  </a:lnTo>
                  <a:lnTo>
                    <a:pt x="2228" y="454"/>
                  </a:lnTo>
                  <a:lnTo>
                    <a:pt x="1492" y="284"/>
                  </a:lnTo>
                  <a:lnTo>
                    <a:pt x="756" y="11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0975" y="5608250"/>
              <a:ext cx="27375" cy="14175"/>
            </a:xfrm>
            <a:custGeom>
              <a:avLst/>
              <a:gdLst/>
              <a:ahLst/>
              <a:cxnLst/>
              <a:rect l="l" t="t" r="r" b="b"/>
              <a:pathLst>
                <a:path w="1095" h="567" extrusionOk="0">
                  <a:moveTo>
                    <a:pt x="868" y="1"/>
                  </a:moveTo>
                  <a:lnTo>
                    <a:pt x="755" y="38"/>
                  </a:lnTo>
                  <a:lnTo>
                    <a:pt x="491" y="133"/>
                  </a:lnTo>
                  <a:lnTo>
                    <a:pt x="265" y="227"/>
                  </a:lnTo>
                  <a:lnTo>
                    <a:pt x="114" y="340"/>
                  </a:lnTo>
                  <a:lnTo>
                    <a:pt x="19" y="435"/>
                  </a:lnTo>
                  <a:lnTo>
                    <a:pt x="0" y="472"/>
                  </a:lnTo>
                  <a:lnTo>
                    <a:pt x="0" y="510"/>
                  </a:lnTo>
                  <a:lnTo>
                    <a:pt x="19" y="529"/>
                  </a:lnTo>
                  <a:lnTo>
                    <a:pt x="38" y="548"/>
                  </a:lnTo>
                  <a:lnTo>
                    <a:pt x="114" y="567"/>
                  </a:lnTo>
                  <a:lnTo>
                    <a:pt x="227" y="548"/>
                  </a:lnTo>
                  <a:lnTo>
                    <a:pt x="340" y="529"/>
                  </a:lnTo>
                  <a:lnTo>
                    <a:pt x="604" y="435"/>
                  </a:lnTo>
                  <a:lnTo>
                    <a:pt x="831" y="321"/>
                  </a:lnTo>
                  <a:lnTo>
                    <a:pt x="982" y="227"/>
                  </a:lnTo>
                  <a:lnTo>
                    <a:pt x="1076" y="114"/>
                  </a:lnTo>
                  <a:lnTo>
                    <a:pt x="1095" y="76"/>
                  </a:lnTo>
                  <a:lnTo>
                    <a:pt x="1095" y="38"/>
                  </a:lnTo>
                  <a:lnTo>
                    <a:pt x="1076" y="19"/>
                  </a:lnTo>
                  <a:lnTo>
                    <a:pt x="1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60975" y="5608250"/>
              <a:ext cx="27375" cy="14175"/>
            </a:xfrm>
            <a:custGeom>
              <a:avLst/>
              <a:gdLst/>
              <a:ahLst/>
              <a:cxnLst/>
              <a:rect l="l" t="t" r="r" b="b"/>
              <a:pathLst>
                <a:path w="1095" h="567" fill="none" extrusionOk="0">
                  <a:moveTo>
                    <a:pt x="982" y="1"/>
                  </a:moveTo>
                  <a:lnTo>
                    <a:pt x="982" y="1"/>
                  </a:lnTo>
                  <a:lnTo>
                    <a:pt x="868" y="1"/>
                  </a:lnTo>
                  <a:lnTo>
                    <a:pt x="755" y="38"/>
                  </a:lnTo>
                  <a:lnTo>
                    <a:pt x="491" y="133"/>
                  </a:lnTo>
                  <a:lnTo>
                    <a:pt x="491" y="133"/>
                  </a:lnTo>
                  <a:lnTo>
                    <a:pt x="265" y="227"/>
                  </a:lnTo>
                  <a:lnTo>
                    <a:pt x="114" y="340"/>
                  </a:lnTo>
                  <a:lnTo>
                    <a:pt x="19" y="435"/>
                  </a:lnTo>
                  <a:lnTo>
                    <a:pt x="0" y="472"/>
                  </a:lnTo>
                  <a:lnTo>
                    <a:pt x="0" y="510"/>
                  </a:lnTo>
                  <a:lnTo>
                    <a:pt x="0" y="510"/>
                  </a:lnTo>
                  <a:lnTo>
                    <a:pt x="19" y="529"/>
                  </a:lnTo>
                  <a:lnTo>
                    <a:pt x="38" y="548"/>
                  </a:lnTo>
                  <a:lnTo>
                    <a:pt x="114" y="567"/>
                  </a:lnTo>
                  <a:lnTo>
                    <a:pt x="114" y="567"/>
                  </a:lnTo>
                  <a:lnTo>
                    <a:pt x="227" y="548"/>
                  </a:lnTo>
                  <a:lnTo>
                    <a:pt x="340" y="529"/>
                  </a:lnTo>
                  <a:lnTo>
                    <a:pt x="604" y="435"/>
                  </a:lnTo>
                  <a:lnTo>
                    <a:pt x="604" y="435"/>
                  </a:lnTo>
                  <a:lnTo>
                    <a:pt x="831" y="321"/>
                  </a:lnTo>
                  <a:lnTo>
                    <a:pt x="982" y="227"/>
                  </a:lnTo>
                  <a:lnTo>
                    <a:pt x="1076" y="114"/>
                  </a:lnTo>
                  <a:lnTo>
                    <a:pt x="1095" y="76"/>
                  </a:lnTo>
                  <a:lnTo>
                    <a:pt x="1095" y="38"/>
                  </a:lnTo>
                  <a:lnTo>
                    <a:pt x="1095" y="38"/>
                  </a:lnTo>
                  <a:lnTo>
                    <a:pt x="1076" y="19"/>
                  </a:lnTo>
                  <a:lnTo>
                    <a:pt x="1057"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74650" y="5595050"/>
              <a:ext cx="16075" cy="8975"/>
            </a:xfrm>
            <a:custGeom>
              <a:avLst/>
              <a:gdLst/>
              <a:ahLst/>
              <a:cxnLst/>
              <a:rect l="l" t="t" r="r" b="b"/>
              <a:pathLst>
                <a:path w="643" h="359" extrusionOk="0">
                  <a:moveTo>
                    <a:pt x="510" y="0"/>
                  </a:moveTo>
                  <a:lnTo>
                    <a:pt x="397" y="19"/>
                  </a:lnTo>
                  <a:lnTo>
                    <a:pt x="265" y="57"/>
                  </a:lnTo>
                  <a:lnTo>
                    <a:pt x="152" y="113"/>
                  </a:lnTo>
                  <a:lnTo>
                    <a:pt x="57" y="189"/>
                  </a:lnTo>
                  <a:lnTo>
                    <a:pt x="1" y="264"/>
                  </a:lnTo>
                  <a:lnTo>
                    <a:pt x="1" y="283"/>
                  </a:lnTo>
                  <a:lnTo>
                    <a:pt x="1" y="321"/>
                  </a:lnTo>
                  <a:lnTo>
                    <a:pt x="20" y="340"/>
                  </a:lnTo>
                  <a:lnTo>
                    <a:pt x="38" y="359"/>
                  </a:lnTo>
                  <a:lnTo>
                    <a:pt x="114" y="359"/>
                  </a:lnTo>
                  <a:lnTo>
                    <a:pt x="246" y="340"/>
                  </a:lnTo>
                  <a:lnTo>
                    <a:pt x="378" y="302"/>
                  </a:lnTo>
                  <a:lnTo>
                    <a:pt x="491" y="246"/>
                  </a:lnTo>
                  <a:lnTo>
                    <a:pt x="586" y="170"/>
                  </a:lnTo>
                  <a:lnTo>
                    <a:pt x="623" y="113"/>
                  </a:lnTo>
                  <a:lnTo>
                    <a:pt x="642" y="76"/>
                  </a:lnTo>
                  <a:lnTo>
                    <a:pt x="642" y="57"/>
                  </a:lnTo>
                  <a:lnTo>
                    <a:pt x="623" y="19"/>
                  </a:lnTo>
                  <a:lnTo>
                    <a:pt x="586"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74650" y="5595050"/>
              <a:ext cx="16075" cy="8975"/>
            </a:xfrm>
            <a:custGeom>
              <a:avLst/>
              <a:gdLst/>
              <a:ahLst/>
              <a:cxnLst/>
              <a:rect l="l" t="t" r="r" b="b"/>
              <a:pathLst>
                <a:path w="643" h="359" fill="none" extrusionOk="0">
                  <a:moveTo>
                    <a:pt x="510" y="0"/>
                  </a:moveTo>
                  <a:lnTo>
                    <a:pt x="510" y="0"/>
                  </a:lnTo>
                  <a:lnTo>
                    <a:pt x="397" y="19"/>
                  </a:lnTo>
                  <a:lnTo>
                    <a:pt x="265" y="57"/>
                  </a:lnTo>
                  <a:lnTo>
                    <a:pt x="265" y="57"/>
                  </a:lnTo>
                  <a:lnTo>
                    <a:pt x="152" y="113"/>
                  </a:lnTo>
                  <a:lnTo>
                    <a:pt x="57" y="189"/>
                  </a:lnTo>
                  <a:lnTo>
                    <a:pt x="1" y="264"/>
                  </a:lnTo>
                  <a:lnTo>
                    <a:pt x="1" y="283"/>
                  </a:lnTo>
                  <a:lnTo>
                    <a:pt x="1" y="321"/>
                  </a:lnTo>
                  <a:lnTo>
                    <a:pt x="1" y="321"/>
                  </a:lnTo>
                  <a:lnTo>
                    <a:pt x="20" y="340"/>
                  </a:lnTo>
                  <a:lnTo>
                    <a:pt x="38" y="359"/>
                  </a:lnTo>
                  <a:lnTo>
                    <a:pt x="114" y="359"/>
                  </a:lnTo>
                  <a:lnTo>
                    <a:pt x="114" y="359"/>
                  </a:lnTo>
                  <a:lnTo>
                    <a:pt x="246" y="340"/>
                  </a:lnTo>
                  <a:lnTo>
                    <a:pt x="378" y="302"/>
                  </a:lnTo>
                  <a:lnTo>
                    <a:pt x="378" y="302"/>
                  </a:lnTo>
                  <a:lnTo>
                    <a:pt x="491" y="246"/>
                  </a:lnTo>
                  <a:lnTo>
                    <a:pt x="586" y="170"/>
                  </a:lnTo>
                  <a:lnTo>
                    <a:pt x="623" y="113"/>
                  </a:lnTo>
                  <a:lnTo>
                    <a:pt x="642" y="76"/>
                  </a:lnTo>
                  <a:lnTo>
                    <a:pt x="642" y="57"/>
                  </a:lnTo>
                  <a:lnTo>
                    <a:pt x="642" y="57"/>
                  </a:lnTo>
                  <a:lnTo>
                    <a:pt x="623" y="19"/>
                  </a:lnTo>
                  <a:lnTo>
                    <a:pt x="586"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53425" y="5628550"/>
              <a:ext cx="14175" cy="7100"/>
            </a:xfrm>
            <a:custGeom>
              <a:avLst/>
              <a:gdLst/>
              <a:ahLst/>
              <a:cxnLst/>
              <a:rect l="l" t="t" r="r" b="b"/>
              <a:pathLst>
                <a:path w="567" h="284" extrusionOk="0">
                  <a:moveTo>
                    <a:pt x="397" y="0"/>
                  </a:moveTo>
                  <a:lnTo>
                    <a:pt x="246" y="57"/>
                  </a:lnTo>
                  <a:lnTo>
                    <a:pt x="151" y="113"/>
                  </a:lnTo>
                  <a:lnTo>
                    <a:pt x="76" y="170"/>
                  </a:lnTo>
                  <a:lnTo>
                    <a:pt x="19" y="208"/>
                  </a:lnTo>
                  <a:lnTo>
                    <a:pt x="0" y="245"/>
                  </a:lnTo>
                  <a:lnTo>
                    <a:pt x="38" y="264"/>
                  </a:lnTo>
                  <a:lnTo>
                    <a:pt x="76" y="283"/>
                  </a:lnTo>
                  <a:lnTo>
                    <a:pt x="189" y="264"/>
                  </a:lnTo>
                  <a:lnTo>
                    <a:pt x="321" y="208"/>
                  </a:lnTo>
                  <a:lnTo>
                    <a:pt x="416" y="151"/>
                  </a:lnTo>
                  <a:lnTo>
                    <a:pt x="510" y="113"/>
                  </a:lnTo>
                  <a:lnTo>
                    <a:pt x="548" y="57"/>
                  </a:lnTo>
                  <a:lnTo>
                    <a:pt x="567" y="19"/>
                  </a:lnTo>
                  <a:lnTo>
                    <a:pt x="5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53425" y="5628550"/>
              <a:ext cx="14175" cy="7100"/>
            </a:xfrm>
            <a:custGeom>
              <a:avLst/>
              <a:gdLst/>
              <a:ahLst/>
              <a:cxnLst/>
              <a:rect l="l" t="t" r="r" b="b"/>
              <a:pathLst>
                <a:path w="567" h="284" fill="none" extrusionOk="0">
                  <a:moveTo>
                    <a:pt x="491" y="0"/>
                  </a:moveTo>
                  <a:lnTo>
                    <a:pt x="491" y="0"/>
                  </a:lnTo>
                  <a:lnTo>
                    <a:pt x="397" y="0"/>
                  </a:lnTo>
                  <a:lnTo>
                    <a:pt x="246" y="57"/>
                  </a:lnTo>
                  <a:lnTo>
                    <a:pt x="246" y="57"/>
                  </a:lnTo>
                  <a:lnTo>
                    <a:pt x="151" y="113"/>
                  </a:lnTo>
                  <a:lnTo>
                    <a:pt x="76" y="170"/>
                  </a:lnTo>
                  <a:lnTo>
                    <a:pt x="19" y="208"/>
                  </a:lnTo>
                  <a:lnTo>
                    <a:pt x="0" y="245"/>
                  </a:lnTo>
                  <a:lnTo>
                    <a:pt x="0" y="245"/>
                  </a:lnTo>
                  <a:lnTo>
                    <a:pt x="38" y="264"/>
                  </a:lnTo>
                  <a:lnTo>
                    <a:pt x="76" y="283"/>
                  </a:lnTo>
                  <a:lnTo>
                    <a:pt x="76" y="283"/>
                  </a:lnTo>
                  <a:lnTo>
                    <a:pt x="189" y="264"/>
                  </a:lnTo>
                  <a:lnTo>
                    <a:pt x="321" y="208"/>
                  </a:lnTo>
                  <a:lnTo>
                    <a:pt x="321" y="208"/>
                  </a:lnTo>
                  <a:lnTo>
                    <a:pt x="416" y="151"/>
                  </a:lnTo>
                  <a:lnTo>
                    <a:pt x="510" y="113"/>
                  </a:lnTo>
                  <a:lnTo>
                    <a:pt x="548" y="57"/>
                  </a:lnTo>
                  <a:lnTo>
                    <a:pt x="567" y="19"/>
                  </a:lnTo>
                  <a:lnTo>
                    <a:pt x="567" y="19"/>
                  </a:lnTo>
                  <a:lnTo>
                    <a:pt x="548" y="0"/>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49650" y="5613450"/>
              <a:ext cx="7575" cy="3800"/>
            </a:xfrm>
            <a:custGeom>
              <a:avLst/>
              <a:gdLst/>
              <a:ahLst/>
              <a:cxnLst/>
              <a:rect l="l" t="t" r="r" b="b"/>
              <a:pathLst>
                <a:path w="303" h="152" extrusionOk="0">
                  <a:moveTo>
                    <a:pt x="208" y="0"/>
                  </a:moveTo>
                  <a:lnTo>
                    <a:pt x="133" y="19"/>
                  </a:lnTo>
                  <a:lnTo>
                    <a:pt x="38" y="95"/>
                  </a:lnTo>
                  <a:lnTo>
                    <a:pt x="0" y="113"/>
                  </a:lnTo>
                  <a:lnTo>
                    <a:pt x="0" y="132"/>
                  </a:lnTo>
                  <a:lnTo>
                    <a:pt x="38" y="151"/>
                  </a:lnTo>
                  <a:lnTo>
                    <a:pt x="95" y="132"/>
                  </a:lnTo>
                  <a:lnTo>
                    <a:pt x="170" y="113"/>
                  </a:lnTo>
                  <a:lnTo>
                    <a:pt x="284"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49650" y="5613450"/>
              <a:ext cx="7575" cy="3800"/>
            </a:xfrm>
            <a:custGeom>
              <a:avLst/>
              <a:gdLst/>
              <a:ahLst/>
              <a:cxnLst/>
              <a:rect l="l" t="t" r="r" b="b"/>
              <a:pathLst>
                <a:path w="303" h="152" fill="none" extrusionOk="0">
                  <a:moveTo>
                    <a:pt x="265" y="0"/>
                  </a:moveTo>
                  <a:lnTo>
                    <a:pt x="265" y="0"/>
                  </a:lnTo>
                  <a:lnTo>
                    <a:pt x="208" y="0"/>
                  </a:lnTo>
                  <a:lnTo>
                    <a:pt x="133" y="19"/>
                  </a:lnTo>
                  <a:lnTo>
                    <a:pt x="133" y="19"/>
                  </a:lnTo>
                  <a:lnTo>
                    <a:pt x="38" y="95"/>
                  </a:lnTo>
                  <a:lnTo>
                    <a:pt x="0" y="113"/>
                  </a:lnTo>
                  <a:lnTo>
                    <a:pt x="0" y="132"/>
                  </a:lnTo>
                  <a:lnTo>
                    <a:pt x="0" y="132"/>
                  </a:lnTo>
                  <a:lnTo>
                    <a:pt x="38" y="151"/>
                  </a:lnTo>
                  <a:lnTo>
                    <a:pt x="38" y="151"/>
                  </a:lnTo>
                  <a:lnTo>
                    <a:pt x="95" y="132"/>
                  </a:lnTo>
                  <a:lnTo>
                    <a:pt x="170" y="113"/>
                  </a:lnTo>
                  <a:lnTo>
                    <a:pt x="170" y="113"/>
                  </a:lnTo>
                  <a:lnTo>
                    <a:pt x="284" y="57"/>
                  </a:lnTo>
                  <a:lnTo>
                    <a:pt x="302" y="19"/>
                  </a:lnTo>
                  <a:lnTo>
                    <a:pt x="302" y="0"/>
                  </a:lnTo>
                  <a:lnTo>
                    <a:pt x="302"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96350" y="5603525"/>
              <a:ext cx="8050" cy="3800"/>
            </a:xfrm>
            <a:custGeom>
              <a:avLst/>
              <a:gdLst/>
              <a:ahLst/>
              <a:cxnLst/>
              <a:rect l="l" t="t" r="r" b="b"/>
              <a:pathLst>
                <a:path w="322" h="152" extrusionOk="0">
                  <a:moveTo>
                    <a:pt x="284" y="1"/>
                  </a:moveTo>
                  <a:lnTo>
                    <a:pt x="208" y="20"/>
                  </a:lnTo>
                  <a:lnTo>
                    <a:pt x="133" y="39"/>
                  </a:lnTo>
                  <a:lnTo>
                    <a:pt x="38" y="95"/>
                  </a:lnTo>
                  <a:lnTo>
                    <a:pt x="1" y="133"/>
                  </a:lnTo>
                  <a:lnTo>
                    <a:pt x="1" y="152"/>
                  </a:lnTo>
                  <a:lnTo>
                    <a:pt x="95" y="152"/>
                  </a:lnTo>
                  <a:lnTo>
                    <a:pt x="171" y="133"/>
                  </a:lnTo>
                  <a:lnTo>
                    <a:pt x="284" y="58"/>
                  </a:lnTo>
                  <a:lnTo>
                    <a:pt x="303" y="39"/>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96350" y="5603525"/>
              <a:ext cx="8050" cy="3800"/>
            </a:xfrm>
            <a:custGeom>
              <a:avLst/>
              <a:gdLst/>
              <a:ahLst/>
              <a:cxnLst/>
              <a:rect l="l" t="t" r="r" b="b"/>
              <a:pathLst>
                <a:path w="322" h="152" fill="none" extrusionOk="0">
                  <a:moveTo>
                    <a:pt x="284" y="1"/>
                  </a:moveTo>
                  <a:lnTo>
                    <a:pt x="284" y="1"/>
                  </a:lnTo>
                  <a:lnTo>
                    <a:pt x="208" y="20"/>
                  </a:lnTo>
                  <a:lnTo>
                    <a:pt x="133" y="39"/>
                  </a:lnTo>
                  <a:lnTo>
                    <a:pt x="133" y="39"/>
                  </a:lnTo>
                  <a:lnTo>
                    <a:pt x="38" y="95"/>
                  </a:lnTo>
                  <a:lnTo>
                    <a:pt x="1" y="133"/>
                  </a:lnTo>
                  <a:lnTo>
                    <a:pt x="1" y="152"/>
                  </a:lnTo>
                  <a:lnTo>
                    <a:pt x="1" y="152"/>
                  </a:lnTo>
                  <a:lnTo>
                    <a:pt x="38" y="152"/>
                  </a:lnTo>
                  <a:lnTo>
                    <a:pt x="38" y="152"/>
                  </a:lnTo>
                  <a:lnTo>
                    <a:pt x="95" y="152"/>
                  </a:lnTo>
                  <a:lnTo>
                    <a:pt x="171" y="133"/>
                  </a:lnTo>
                  <a:lnTo>
                    <a:pt x="171" y="133"/>
                  </a:lnTo>
                  <a:lnTo>
                    <a:pt x="284" y="58"/>
                  </a:lnTo>
                  <a:lnTo>
                    <a:pt x="303" y="39"/>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2"/>
          <p:cNvGrpSpPr/>
          <p:nvPr/>
        </p:nvGrpSpPr>
        <p:grpSpPr>
          <a:xfrm>
            <a:off x="2172" y="3738716"/>
            <a:ext cx="863465" cy="689251"/>
            <a:chOff x="5557125" y="4401025"/>
            <a:chExt cx="376500" cy="300550"/>
          </a:xfrm>
        </p:grpSpPr>
        <p:sp>
          <p:nvSpPr>
            <p:cNvPr id="104" name="Google Shape;104;p2"/>
            <p:cNvSpPr/>
            <p:nvPr/>
          </p:nvSpPr>
          <p:spPr>
            <a:xfrm>
              <a:off x="5841150" y="4579375"/>
              <a:ext cx="92475" cy="122200"/>
            </a:xfrm>
            <a:custGeom>
              <a:avLst/>
              <a:gdLst/>
              <a:ahLst/>
              <a:cxnLst/>
              <a:rect l="l" t="t" r="r" b="b"/>
              <a:pathLst>
                <a:path w="3699" h="4888" extrusionOk="0">
                  <a:moveTo>
                    <a:pt x="2019" y="0"/>
                  </a:moveTo>
                  <a:lnTo>
                    <a:pt x="1925" y="19"/>
                  </a:lnTo>
                  <a:lnTo>
                    <a:pt x="1812" y="57"/>
                  </a:lnTo>
                  <a:lnTo>
                    <a:pt x="1717" y="113"/>
                  </a:lnTo>
                  <a:lnTo>
                    <a:pt x="1623" y="189"/>
                  </a:lnTo>
                  <a:lnTo>
                    <a:pt x="1529" y="283"/>
                  </a:lnTo>
                  <a:lnTo>
                    <a:pt x="1472" y="377"/>
                  </a:lnTo>
                  <a:lnTo>
                    <a:pt x="1415" y="472"/>
                  </a:lnTo>
                  <a:lnTo>
                    <a:pt x="1359" y="585"/>
                  </a:lnTo>
                  <a:lnTo>
                    <a:pt x="1321" y="698"/>
                  </a:lnTo>
                  <a:lnTo>
                    <a:pt x="1283" y="944"/>
                  </a:lnTo>
                  <a:lnTo>
                    <a:pt x="1264" y="1227"/>
                  </a:lnTo>
                  <a:lnTo>
                    <a:pt x="1264" y="1510"/>
                  </a:lnTo>
                  <a:lnTo>
                    <a:pt x="1283" y="2076"/>
                  </a:lnTo>
                  <a:lnTo>
                    <a:pt x="1321" y="2416"/>
                  </a:lnTo>
                  <a:lnTo>
                    <a:pt x="1321" y="2416"/>
                  </a:lnTo>
                  <a:lnTo>
                    <a:pt x="1227" y="2397"/>
                  </a:lnTo>
                  <a:lnTo>
                    <a:pt x="1151" y="2359"/>
                  </a:lnTo>
                  <a:lnTo>
                    <a:pt x="1076" y="2302"/>
                  </a:lnTo>
                  <a:lnTo>
                    <a:pt x="1000" y="2246"/>
                  </a:lnTo>
                  <a:lnTo>
                    <a:pt x="944" y="2133"/>
                  </a:lnTo>
                  <a:lnTo>
                    <a:pt x="906" y="2019"/>
                  </a:lnTo>
                  <a:lnTo>
                    <a:pt x="887" y="1887"/>
                  </a:lnTo>
                  <a:lnTo>
                    <a:pt x="887" y="1755"/>
                  </a:lnTo>
                  <a:lnTo>
                    <a:pt x="887" y="1623"/>
                  </a:lnTo>
                  <a:lnTo>
                    <a:pt x="868" y="1510"/>
                  </a:lnTo>
                  <a:lnTo>
                    <a:pt x="811" y="1397"/>
                  </a:lnTo>
                  <a:lnTo>
                    <a:pt x="736" y="1283"/>
                  </a:lnTo>
                  <a:lnTo>
                    <a:pt x="642" y="1208"/>
                  </a:lnTo>
                  <a:lnTo>
                    <a:pt x="528" y="1170"/>
                  </a:lnTo>
                  <a:lnTo>
                    <a:pt x="415" y="1170"/>
                  </a:lnTo>
                  <a:lnTo>
                    <a:pt x="302" y="1208"/>
                  </a:lnTo>
                  <a:lnTo>
                    <a:pt x="208" y="1264"/>
                  </a:lnTo>
                  <a:lnTo>
                    <a:pt x="132" y="1359"/>
                  </a:lnTo>
                  <a:lnTo>
                    <a:pt x="75" y="1472"/>
                  </a:lnTo>
                  <a:lnTo>
                    <a:pt x="38" y="1604"/>
                  </a:lnTo>
                  <a:lnTo>
                    <a:pt x="0" y="1868"/>
                  </a:lnTo>
                  <a:lnTo>
                    <a:pt x="0" y="2133"/>
                  </a:lnTo>
                  <a:lnTo>
                    <a:pt x="0" y="2246"/>
                  </a:lnTo>
                  <a:lnTo>
                    <a:pt x="38" y="2378"/>
                  </a:lnTo>
                  <a:lnTo>
                    <a:pt x="57" y="2491"/>
                  </a:lnTo>
                  <a:lnTo>
                    <a:pt x="113" y="2604"/>
                  </a:lnTo>
                  <a:lnTo>
                    <a:pt x="170" y="2699"/>
                  </a:lnTo>
                  <a:lnTo>
                    <a:pt x="245" y="2793"/>
                  </a:lnTo>
                  <a:lnTo>
                    <a:pt x="340" y="2887"/>
                  </a:lnTo>
                  <a:lnTo>
                    <a:pt x="434" y="2963"/>
                  </a:lnTo>
                  <a:lnTo>
                    <a:pt x="547" y="3020"/>
                  </a:lnTo>
                  <a:lnTo>
                    <a:pt x="679" y="3057"/>
                  </a:lnTo>
                  <a:lnTo>
                    <a:pt x="793" y="3095"/>
                  </a:lnTo>
                  <a:lnTo>
                    <a:pt x="906" y="3114"/>
                  </a:lnTo>
                  <a:lnTo>
                    <a:pt x="1151" y="3114"/>
                  </a:lnTo>
                  <a:lnTo>
                    <a:pt x="1415" y="3076"/>
                  </a:lnTo>
                  <a:lnTo>
                    <a:pt x="1547" y="3888"/>
                  </a:lnTo>
                  <a:lnTo>
                    <a:pt x="1717" y="4699"/>
                  </a:lnTo>
                  <a:lnTo>
                    <a:pt x="1717" y="4737"/>
                  </a:lnTo>
                  <a:lnTo>
                    <a:pt x="1755" y="4775"/>
                  </a:lnTo>
                  <a:lnTo>
                    <a:pt x="1812" y="4812"/>
                  </a:lnTo>
                  <a:lnTo>
                    <a:pt x="1849" y="4831"/>
                  </a:lnTo>
                  <a:lnTo>
                    <a:pt x="1906" y="4850"/>
                  </a:lnTo>
                  <a:lnTo>
                    <a:pt x="2000" y="4850"/>
                  </a:lnTo>
                  <a:lnTo>
                    <a:pt x="2057" y="4831"/>
                  </a:lnTo>
                  <a:lnTo>
                    <a:pt x="2114" y="4850"/>
                  </a:lnTo>
                  <a:lnTo>
                    <a:pt x="2227" y="4869"/>
                  </a:lnTo>
                  <a:lnTo>
                    <a:pt x="2340" y="4888"/>
                  </a:lnTo>
                  <a:lnTo>
                    <a:pt x="2453" y="4869"/>
                  </a:lnTo>
                  <a:lnTo>
                    <a:pt x="2567" y="4831"/>
                  </a:lnTo>
                  <a:lnTo>
                    <a:pt x="2642" y="4756"/>
                  </a:lnTo>
                  <a:lnTo>
                    <a:pt x="2699" y="4661"/>
                  </a:lnTo>
                  <a:lnTo>
                    <a:pt x="2718" y="4529"/>
                  </a:lnTo>
                  <a:lnTo>
                    <a:pt x="2774" y="3944"/>
                  </a:lnTo>
                  <a:lnTo>
                    <a:pt x="2812" y="3359"/>
                  </a:lnTo>
                  <a:lnTo>
                    <a:pt x="2906" y="2170"/>
                  </a:lnTo>
                  <a:lnTo>
                    <a:pt x="2906" y="2076"/>
                  </a:lnTo>
                  <a:lnTo>
                    <a:pt x="3076" y="2076"/>
                  </a:lnTo>
                  <a:lnTo>
                    <a:pt x="3227" y="2038"/>
                  </a:lnTo>
                  <a:lnTo>
                    <a:pt x="3378" y="1963"/>
                  </a:lnTo>
                  <a:lnTo>
                    <a:pt x="3510" y="1849"/>
                  </a:lnTo>
                  <a:lnTo>
                    <a:pt x="3567" y="1774"/>
                  </a:lnTo>
                  <a:lnTo>
                    <a:pt x="3623" y="1680"/>
                  </a:lnTo>
                  <a:lnTo>
                    <a:pt x="3661" y="1604"/>
                  </a:lnTo>
                  <a:lnTo>
                    <a:pt x="3680" y="1510"/>
                  </a:lnTo>
                  <a:lnTo>
                    <a:pt x="3699" y="1415"/>
                  </a:lnTo>
                  <a:lnTo>
                    <a:pt x="3699" y="1321"/>
                  </a:lnTo>
                  <a:lnTo>
                    <a:pt x="3699" y="1208"/>
                  </a:lnTo>
                  <a:lnTo>
                    <a:pt x="3680" y="1113"/>
                  </a:lnTo>
                  <a:lnTo>
                    <a:pt x="3642" y="1038"/>
                  </a:lnTo>
                  <a:lnTo>
                    <a:pt x="3586" y="963"/>
                  </a:lnTo>
                  <a:lnTo>
                    <a:pt x="3510" y="906"/>
                  </a:lnTo>
                  <a:lnTo>
                    <a:pt x="3416" y="887"/>
                  </a:lnTo>
                  <a:lnTo>
                    <a:pt x="3321" y="906"/>
                  </a:lnTo>
                  <a:lnTo>
                    <a:pt x="3246" y="944"/>
                  </a:lnTo>
                  <a:lnTo>
                    <a:pt x="3170" y="1000"/>
                  </a:lnTo>
                  <a:lnTo>
                    <a:pt x="3133" y="1095"/>
                  </a:lnTo>
                  <a:lnTo>
                    <a:pt x="3114" y="1170"/>
                  </a:lnTo>
                  <a:lnTo>
                    <a:pt x="3114" y="1264"/>
                  </a:lnTo>
                  <a:lnTo>
                    <a:pt x="3114" y="1359"/>
                  </a:lnTo>
                  <a:lnTo>
                    <a:pt x="3095" y="1397"/>
                  </a:lnTo>
                  <a:lnTo>
                    <a:pt x="3076" y="1434"/>
                  </a:lnTo>
                  <a:lnTo>
                    <a:pt x="3019" y="1491"/>
                  </a:lnTo>
                  <a:lnTo>
                    <a:pt x="2944" y="1510"/>
                  </a:lnTo>
                  <a:lnTo>
                    <a:pt x="2963" y="1264"/>
                  </a:lnTo>
                  <a:lnTo>
                    <a:pt x="2944" y="1019"/>
                  </a:lnTo>
                  <a:lnTo>
                    <a:pt x="2906" y="774"/>
                  </a:lnTo>
                  <a:lnTo>
                    <a:pt x="2887" y="642"/>
                  </a:lnTo>
                  <a:lnTo>
                    <a:pt x="2831" y="528"/>
                  </a:lnTo>
                  <a:lnTo>
                    <a:pt x="2774" y="415"/>
                  </a:lnTo>
                  <a:lnTo>
                    <a:pt x="2718" y="321"/>
                  </a:lnTo>
                  <a:lnTo>
                    <a:pt x="2642" y="227"/>
                  </a:lnTo>
                  <a:lnTo>
                    <a:pt x="2529" y="151"/>
                  </a:lnTo>
                  <a:lnTo>
                    <a:pt x="2434" y="76"/>
                  </a:lnTo>
                  <a:lnTo>
                    <a:pt x="2340" y="38"/>
                  </a:lnTo>
                  <a:lnTo>
                    <a:pt x="22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557125" y="4401025"/>
              <a:ext cx="122225" cy="271775"/>
            </a:xfrm>
            <a:custGeom>
              <a:avLst/>
              <a:gdLst/>
              <a:ahLst/>
              <a:cxnLst/>
              <a:rect l="l" t="t" r="r" b="b"/>
              <a:pathLst>
                <a:path w="4889" h="10871" extrusionOk="0">
                  <a:moveTo>
                    <a:pt x="2982" y="1"/>
                  </a:moveTo>
                  <a:lnTo>
                    <a:pt x="2888" y="19"/>
                  </a:lnTo>
                  <a:lnTo>
                    <a:pt x="2774" y="76"/>
                  </a:lnTo>
                  <a:lnTo>
                    <a:pt x="2680" y="133"/>
                  </a:lnTo>
                  <a:lnTo>
                    <a:pt x="2586" y="189"/>
                  </a:lnTo>
                  <a:lnTo>
                    <a:pt x="2510" y="265"/>
                  </a:lnTo>
                  <a:lnTo>
                    <a:pt x="2359" y="454"/>
                  </a:lnTo>
                  <a:lnTo>
                    <a:pt x="2227" y="661"/>
                  </a:lnTo>
                  <a:lnTo>
                    <a:pt x="2133" y="888"/>
                  </a:lnTo>
                  <a:lnTo>
                    <a:pt x="2057" y="1114"/>
                  </a:lnTo>
                  <a:lnTo>
                    <a:pt x="2020" y="1359"/>
                  </a:lnTo>
                  <a:lnTo>
                    <a:pt x="1982" y="1605"/>
                  </a:lnTo>
                  <a:lnTo>
                    <a:pt x="1925" y="2076"/>
                  </a:lnTo>
                  <a:lnTo>
                    <a:pt x="1850" y="3039"/>
                  </a:lnTo>
                  <a:lnTo>
                    <a:pt x="1737" y="3001"/>
                  </a:lnTo>
                  <a:lnTo>
                    <a:pt x="1623" y="2945"/>
                  </a:lnTo>
                  <a:lnTo>
                    <a:pt x="1529" y="2869"/>
                  </a:lnTo>
                  <a:lnTo>
                    <a:pt x="1435" y="2775"/>
                  </a:lnTo>
                  <a:lnTo>
                    <a:pt x="1340" y="2680"/>
                  </a:lnTo>
                  <a:lnTo>
                    <a:pt x="1284" y="2567"/>
                  </a:lnTo>
                  <a:lnTo>
                    <a:pt x="1227" y="2454"/>
                  </a:lnTo>
                  <a:lnTo>
                    <a:pt x="1170" y="2341"/>
                  </a:lnTo>
                  <a:lnTo>
                    <a:pt x="1151" y="2190"/>
                  </a:lnTo>
                  <a:lnTo>
                    <a:pt x="1133" y="2039"/>
                  </a:lnTo>
                  <a:lnTo>
                    <a:pt x="1151" y="1888"/>
                  </a:lnTo>
                  <a:lnTo>
                    <a:pt x="1170" y="1737"/>
                  </a:lnTo>
                  <a:lnTo>
                    <a:pt x="1189" y="1567"/>
                  </a:lnTo>
                  <a:lnTo>
                    <a:pt x="1170" y="1491"/>
                  </a:lnTo>
                  <a:lnTo>
                    <a:pt x="1151" y="1435"/>
                  </a:lnTo>
                  <a:lnTo>
                    <a:pt x="1133" y="1359"/>
                  </a:lnTo>
                  <a:lnTo>
                    <a:pt x="1076" y="1303"/>
                  </a:lnTo>
                  <a:lnTo>
                    <a:pt x="1019" y="1246"/>
                  </a:lnTo>
                  <a:lnTo>
                    <a:pt x="944" y="1208"/>
                  </a:lnTo>
                  <a:lnTo>
                    <a:pt x="868" y="1190"/>
                  </a:lnTo>
                  <a:lnTo>
                    <a:pt x="736" y="1190"/>
                  </a:lnTo>
                  <a:lnTo>
                    <a:pt x="661" y="1227"/>
                  </a:lnTo>
                  <a:lnTo>
                    <a:pt x="623" y="1265"/>
                  </a:lnTo>
                  <a:lnTo>
                    <a:pt x="566" y="1322"/>
                  </a:lnTo>
                  <a:lnTo>
                    <a:pt x="491" y="1454"/>
                  </a:lnTo>
                  <a:lnTo>
                    <a:pt x="434" y="1605"/>
                  </a:lnTo>
                  <a:lnTo>
                    <a:pt x="397" y="1775"/>
                  </a:lnTo>
                  <a:lnTo>
                    <a:pt x="359" y="2039"/>
                  </a:lnTo>
                  <a:lnTo>
                    <a:pt x="359" y="2360"/>
                  </a:lnTo>
                  <a:lnTo>
                    <a:pt x="378" y="2529"/>
                  </a:lnTo>
                  <a:lnTo>
                    <a:pt x="397" y="2680"/>
                  </a:lnTo>
                  <a:lnTo>
                    <a:pt x="434" y="2831"/>
                  </a:lnTo>
                  <a:lnTo>
                    <a:pt x="491" y="2982"/>
                  </a:lnTo>
                  <a:lnTo>
                    <a:pt x="566" y="3133"/>
                  </a:lnTo>
                  <a:lnTo>
                    <a:pt x="642" y="3265"/>
                  </a:lnTo>
                  <a:lnTo>
                    <a:pt x="755" y="3397"/>
                  </a:lnTo>
                  <a:lnTo>
                    <a:pt x="868" y="3511"/>
                  </a:lnTo>
                  <a:lnTo>
                    <a:pt x="1001" y="3605"/>
                  </a:lnTo>
                  <a:lnTo>
                    <a:pt x="1151" y="3699"/>
                  </a:lnTo>
                  <a:lnTo>
                    <a:pt x="1302" y="3756"/>
                  </a:lnTo>
                  <a:lnTo>
                    <a:pt x="1472" y="3794"/>
                  </a:lnTo>
                  <a:lnTo>
                    <a:pt x="1642" y="3794"/>
                  </a:lnTo>
                  <a:lnTo>
                    <a:pt x="1812" y="3775"/>
                  </a:lnTo>
                  <a:lnTo>
                    <a:pt x="1793" y="4662"/>
                  </a:lnTo>
                  <a:lnTo>
                    <a:pt x="1774" y="5530"/>
                  </a:lnTo>
                  <a:lnTo>
                    <a:pt x="1793" y="6549"/>
                  </a:lnTo>
                  <a:lnTo>
                    <a:pt x="1793" y="6549"/>
                  </a:lnTo>
                  <a:lnTo>
                    <a:pt x="1680" y="6530"/>
                  </a:lnTo>
                  <a:lnTo>
                    <a:pt x="1567" y="6511"/>
                  </a:lnTo>
                  <a:lnTo>
                    <a:pt x="1453" y="6474"/>
                  </a:lnTo>
                  <a:lnTo>
                    <a:pt x="1359" y="6417"/>
                  </a:lnTo>
                  <a:lnTo>
                    <a:pt x="1265" y="6360"/>
                  </a:lnTo>
                  <a:lnTo>
                    <a:pt x="1189" y="6266"/>
                  </a:lnTo>
                  <a:lnTo>
                    <a:pt x="1114" y="6172"/>
                  </a:lnTo>
                  <a:lnTo>
                    <a:pt x="1038" y="6077"/>
                  </a:lnTo>
                  <a:lnTo>
                    <a:pt x="982" y="5907"/>
                  </a:lnTo>
                  <a:lnTo>
                    <a:pt x="963" y="5738"/>
                  </a:lnTo>
                  <a:lnTo>
                    <a:pt x="982" y="5587"/>
                  </a:lnTo>
                  <a:lnTo>
                    <a:pt x="1001" y="5398"/>
                  </a:lnTo>
                  <a:lnTo>
                    <a:pt x="1001" y="5228"/>
                  </a:lnTo>
                  <a:lnTo>
                    <a:pt x="1001" y="5134"/>
                  </a:lnTo>
                  <a:lnTo>
                    <a:pt x="982" y="5058"/>
                  </a:lnTo>
                  <a:lnTo>
                    <a:pt x="944" y="4964"/>
                  </a:lnTo>
                  <a:lnTo>
                    <a:pt x="906" y="4907"/>
                  </a:lnTo>
                  <a:lnTo>
                    <a:pt x="831" y="4832"/>
                  </a:lnTo>
                  <a:lnTo>
                    <a:pt x="755" y="4794"/>
                  </a:lnTo>
                  <a:lnTo>
                    <a:pt x="680" y="4756"/>
                  </a:lnTo>
                  <a:lnTo>
                    <a:pt x="510" y="4756"/>
                  </a:lnTo>
                  <a:lnTo>
                    <a:pt x="434" y="4775"/>
                  </a:lnTo>
                  <a:lnTo>
                    <a:pt x="359" y="4813"/>
                  </a:lnTo>
                  <a:lnTo>
                    <a:pt x="283" y="4851"/>
                  </a:lnTo>
                  <a:lnTo>
                    <a:pt x="227" y="4926"/>
                  </a:lnTo>
                  <a:lnTo>
                    <a:pt x="170" y="4983"/>
                  </a:lnTo>
                  <a:lnTo>
                    <a:pt x="132" y="5058"/>
                  </a:lnTo>
                  <a:lnTo>
                    <a:pt x="95" y="5153"/>
                  </a:lnTo>
                  <a:lnTo>
                    <a:pt x="57" y="5341"/>
                  </a:lnTo>
                  <a:lnTo>
                    <a:pt x="38" y="5530"/>
                  </a:lnTo>
                  <a:lnTo>
                    <a:pt x="19" y="5719"/>
                  </a:lnTo>
                  <a:lnTo>
                    <a:pt x="0" y="5907"/>
                  </a:lnTo>
                  <a:lnTo>
                    <a:pt x="0" y="6096"/>
                  </a:lnTo>
                  <a:lnTo>
                    <a:pt x="19" y="6285"/>
                  </a:lnTo>
                  <a:lnTo>
                    <a:pt x="57" y="6474"/>
                  </a:lnTo>
                  <a:lnTo>
                    <a:pt x="114" y="6643"/>
                  </a:lnTo>
                  <a:lnTo>
                    <a:pt x="189" y="6813"/>
                  </a:lnTo>
                  <a:lnTo>
                    <a:pt x="302" y="6964"/>
                  </a:lnTo>
                  <a:lnTo>
                    <a:pt x="434" y="7115"/>
                  </a:lnTo>
                  <a:lnTo>
                    <a:pt x="585" y="7210"/>
                  </a:lnTo>
                  <a:lnTo>
                    <a:pt x="755" y="7304"/>
                  </a:lnTo>
                  <a:lnTo>
                    <a:pt x="925" y="7361"/>
                  </a:lnTo>
                  <a:lnTo>
                    <a:pt x="1095" y="7398"/>
                  </a:lnTo>
                  <a:lnTo>
                    <a:pt x="1284" y="7398"/>
                  </a:lnTo>
                  <a:lnTo>
                    <a:pt x="1472" y="7417"/>
                  </a:lnTo>
                  <a:lnTo>
                    <a:pt x="1831" y="7379"/>
                  </a:lnTo>
                  <a:lnTo>
                    <a:pt x="1887" y="8210"/>
                  </a:lnTo>
                  <a:lnTo>
                    <a:pt x="1963" y="9040"/>
                  </a:lnTo>
                  <a:lnTo>
                    <a:pt x="2076" y="9870"/>
                  </a:lnTo>
                  <a:lnTo>
                    <a:pt x="2189" y="10720"/>
                  </a:lnTo>
                  <a:lnTo>
                    <a:pt x="2208" y="10776"/>
                  </a:lnTo>
                  <a:lnTo>
                    <a:pt x="2227" y="10814"/>
                  </a:lnTo>
                  <a:lnTo>
                    <a:pt x="2265" y="10852"/>
                  </a:lnTo>
                  <a:lnTo>
                    <a:pt x="2322" y="10871"/>
                  </a:lnTo>
                  <a:lnTo>
                    <a:pt x="2416" y="10871"/>
                  </a:lnTo>
                  <a:lnTo>
                    <a:pt x="2472" y="10852"/>
                  </a:lnTo>
                  <a:lnTo>
                    <a:pt x="2510" y="10814"/>
                  </a:lnTo>
                  <a:lnTo>
                    <a:pt x="2605" y="10814"/>
                  </a:lnTo>
                  <a:lnTo>
                    <a:pt x="2718" y="10795"/>
                  </a:lnTo>
                  <a:lnTo>
                    <a:pt x="2812" y="10757"/>
                  </a:lnTo>
                  <a:lnTo>
                    <a:pt x="2888" y="10682"/>
                  </a:lnTo>
                  <a:lnTo>
                    <a:pt x="2963" y="10625"/>
                  </a:lnTo>
                  <a:lnTo>
                    <a:pt x="3039" y="10531"/>
                  </a:lnTo>
                  <a:lnTo>
                    <a:pt x="3095" y="10437"/>
                  </a:lnTo>
                  <a:lnTo>
                    <a:pt x="3133" y="10342"/>
                  </a:lnTo>
                  <a:lnTo>
                    <a:pt x="3152" y="10229"/>
                  </a:lnTo>
                  <a:lnTo>
                    <a:pt x="3171" y="10097"/>
                  </a:lnTo>
                  <a:lnTo>
                    <a:pt x="3190" y="9852"/>
                  </a:lnTo>
                  <a:lnTo>
                    <a:pt x="3208" y="9229"/>
                  </a:lnTo>
                  <a:lnTo>
                    <a:pt x="3246" y="8474"/>
                  </a:lnTo>
                  <a:lnTo>
                    <a:pt x="3492" y="8417"/>
                  </a:lnTo>
                  <a:lnTo>
                    <a:pt x="3718" y="8342"/>
                  </a:lnTo>
                  <a:lnTo>
                    <a:pt x="3926" y="8210"/>
                  </a:lnTo>
                  <a:lnTo>
                    <a:pt x="4114" y="8078"/>
                  </a:lnTo>
                  <a:lnTo>
                    <a:pt x="4284" y="7908"/>
                  </a:lnTo>
                  <a:lnTo>
                    <a:pt x="4435" y="7719"/>
                  </a:lnTo>
                  <a:lnTo>
                    <a:pt x="4548" y="7493"/>
                  </a:lnTo>
                  <a:lnTo>
                    <a:pt x="4624" y="7266"/>
                  </a:lnTo>
                  <a:lnTo>
                    <a:pt x="4662" y="7115"/>
                  </a:lnTo>
                  <a:lnTo>
                    <a:pt x="4680" y="6945"/>
                  </a:lnTo>
                  <a:lnTo>
                    <a:pt x="4699" y="6794"/>
                  </a:lnTo>
                  <a:lnTo>
                    <a:pt x="4680" y="6625"/>
                  </a:lnTo>
                  <a:lnTo>
                    <a:pt x="4624" y="6474"/>
                  </a:lnTo>
                  <a:lnTo>
                    <a:pt x="4605" y="6398"/>
                  </a:lnTo>
                  <a:lnTo>
                    <a:pt x="4548" y="6341"/>
                  </a:lnTo>
                  <a:lnTo>
                    <a:pt x="4511" y="6285"/>
                  </a:lnTo>
                  <a:lnTo>
                    <a:pt x="4435" y="6247"/>
                  </a:lnTo>
                  <a:lnTo>
                    <a:pt x="4360" y="6209"/>
                  </a:lnTo>
                  <a:lnTo>
                    <a:pt x="4284" y="6190"/>
                  </a:lnTo>
                  <a:lnTo>
                    <a:pt x="4133" y="6190"/>
                  </a:lnTo>
                  <a:lnTo>
                    <a:pt x="4077" y="6209"/>
                  </a:lnTo>
                  <a:lnTo>
                    <a:pt x="4001" y="6247"/>
                  </a:lnTo>
                  <a:lnTo>
                    <a:pt x="3888" y="6341"/>
                  </a:lnTo>
                  <a:lnTo>
                    <a:pt x="3812" y="6455"/>
                  </a:lnTo>
                  <a:lnTo>
                    <a:pt x="3775" y="6625"/>
                  </a:lnTo>
                  <a:lnTo>
                    <a:pt x="3737" y="6775"/>
                  </a:lnTo>
                  <a:lnTo>
                    <a:pt x="3718" y="6945"/>
                  </a:lnTo>
                  <a:lnTo>
                    <a:pt x="3699" y="7096"/>
                  </a:lnTo>
                  <a:lnTo>
                    <a:pt x="3624" y="7266"/>
                  </a:lnTo>
                  <a:lnTo>
                    <a:pt x="3529" y="7417"/>
                  </a:lnTo>
                  <a:lnTo>
                    <a:pt x="3416" y="7549"/>
                  </a:lnTo>
                  <a:lnTo>
                    <a:pt x="3284" y="7662"/>
                  </a:lnTo>
                  <a:lnTo>
                    <a:pt x="3322" y="6813"/>
                  </a:lnTo>
                  <a:lnTo>
                    <a:pt x="3416" y="4586"/>
                  </a:lnTo>
                  <a:lnTo>
                    <a:pt x="3624" y="4568"/>
                  </a:lnTo>
                  <a:lnTo>
                    <a:pt x="3850" y="4549"/>
                  </a:lnTo>
                  <a:lnTo>
                    <a:pt x="4058" y="4492"/>
                  </a:lnTo>
                  <a:lnTo>
                    <a:pt x="4265" y="4398"/>
                  </a:lnTo>
                  <a:lnTo>
                    <a:pt x="4360" y="4341"/>
                  </a:lnTo>
                  <a:lnTo>
                    <a:pt x="4435" y="4266"/>
                  </a:lnTo>
                  <a:lnTo>
                    <a:pt x="4586" y="4115"/>
                  </a:lnTo>
                  <a:lnTo>
                    <a:pt x="4699" y="3926"/>
                  </a:lnTo>
                  <a:lnTo>
                    <a:pt x="4775" y="3737"/>
                  </a:lnTo>
                  <a:lnTo>
                    <a:pt x="4831" y="3530"/>
                  </a:lnTo>
                  <a:lnTo>
                    <a:pt x="4869" y="3322"/>
                  </a:lnTo>
                  <a:lnTo>
                    <a:pt x="4888" y="2888"/>
                  </a:lnTo>
                  <a:lnTo>
                    <a:pt x="4888" y="2397"/>
                  </a:lnTo>
                  <a:lnTo>
                    <a:pt x="4869" y="2152"/>
                  </a:lnTo>
                  <a:lnTo>
                    <a:pt x="4850" y="1907"/>
                  </a:lnTo>
                  <a:lnTo>
                    <a:pt x="4813" y="1737"/>
                  </a:lnTo>
                  <a:lnTo>
                    <a:pt x="4794" y="1642"/>
                  </a:lnTo>
                  <a:lnTo>
                    <a:pt x="4756" y="1567"/>
                  </a:lnTo>
                  <a:lnTo>
                    <a:pt x="4699" y="1491"/>
                  </a:lnTo>
                  <a:lnTo>
                    <a:pt x="4643" y="1435"/>
                  </a:lnTo>
                  <a:lnTo>
                    <a:pt x="4567" y="1397"/>
                  </a:lnTo>
                  <a:lnTo>
                    <a:pt x="4473" y="1359"/>
                  </a:lnTo>
                  <a:lnTo>
                    <a:pt x="4360" y="1359"/>
                  </a:lnTo>
                  <a:lnTo>
                    <a:pt x="4265" y="1378"/>
                  </a:lnTo>
                  <a:lnTo>
                    <a:pt x="4171" y="1435"/>
                  </a:lnTo>
                  <a:lnTo>
                    <a:pt x="4114" y="1510"/>
                  </a:lnTo>
                  <a:lnTo>
                    <a:pt x="4039" y="1586"/>
                  </a:lnTo>
                  <a:lnTo>
                    <a:pt x="4001" y="1680"/>
                  </a:lnTo>
                  <a:lnTo>
                    <a:pt x="3963" y="1775"/>
                  </a:lnTo>
                  <a:lnTo>
                    <a:pt x="3944" y="1869"/>
                  </a:lnTo>
                  <a:lnTo>
                    <a:pt x="3907" y="2114"/>
                  </a:lnTo>
                  <a:lnTo>
                    <a:pt x="3907" y="2378"/>
                  </a:lnTo>
                  <a:lnTo>
                    <a:pt x="3907" y="2624"/>
                  </a:lnTo>
                  <a:lnTo>
                    <a:pt x="3907" y="2869"/>
                  </a:lnTo>
                  <a:lnTo>
                    <a:pt x="3888" y="3096"/>
                  </a:lnTo>
                  <a:lnTo>
                    <a:pt x="3831" y="3322"/>
                  </a:lnTo>
                  <a:lnTo>
                    <a:pt x="3794" y="3435"/>
                  </a:lnTo>
                  <a:lnTo>
                    <a:pt x="3737" y="3530"/>
                  </a:lnTo>
                  <a:lnTo>
                    <a:pt x="3680" y="3624"/>
                  </a:lnTo>
                  <a:lnTo>
                    <a:pt x="3605" y="3699"/>
                  </a:lnTo>
                  <a:lnTo>
                    <a:pt x="3529" y="3775"/>
                  </a:lnTo>
                  <a:lnTo>
                    <a:pt x="3435" y="3813"/>
                  </a:lnTo>
                  <a:lnTo>
                    <a:pt x="3510" y="2039"/>
                  </a:lnTo>
                  <a:lnTo>
                    <a:pt x="3567" y="831"/>
                  </a:lnTo>
                  <a:lnTo>
                    <a:pt x="3567" y="604"/>
                  </a:lnTo>
                  <a:lnTo>
                    <a:pt x="3548" y="397"/>
                  </a:lnTo>
                  <a:lnTo>
                    <a:pt x="3510" y="303"/>
                  </a:lnTo>
                  <a:lnTo>
                    <a:pt x="3473" y="208"/>
                  </a:lnTo>
                  <a:lnTo>
                    <a:pt x="3397" y="133"/>
                  </a:lnTo>
                  <a:lnTo>
                    <a:pt x="3322" y="57"/>
                  </a:lnTo>
                  <a:lnTo>
                    <a:pt x="3208" y="19"/>
                  </a:lnTo>
                  <a:lnTo>
                    <a:pt x="30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679775" y="4515675"/>
              <a:ext cx="68450" cy="152400"/>
            </a:xfrm>
            <a:custGeom>
              <a:avLst/>
              <a:gdLst/>
              <a:ahLst/>
              <a:cxnLst/>
              <a:rect l="l" t="t" r="r" b="b"/>
              <a:pathLst>
                <a:path w="2738" h="6096" extrusionOk="0">
                  <a:moveTo>
                    <a:pt x="1662" y="0"/>
                  </a:moveTo>
                  <a:lnTo>
                    <a:pt x="1605" y="19"/>
                  </a:lnTo>
                  <a:lnTo>
                    <a:pt x="1492" y="76"/>
                  </a:lnTo>
                  <a:lnTo>
                    <a:pt x="1397" y="151"/>
                  </a:lnTo>
                  <a:lnTo>
                    <a:pt x="1303" y="265"/>
                  </a:lnTo>
                  <a:lnTo>
                    <a:pt x="1246" y="378"/>
                  </a:lnTo>
                  <a:lnTo>
                    <a:pt x="1190" y="491"/>
                  </a:lnTo>
                  <a:lnTo>
                    <a:pt x="1152" y="623"/>
                  </a:lnTo>
                  <a:lnTo>
                    <a:pt x="1095" y="887"/>
                  </a:lnTo>
                  <a:lnTo>
                    <a:pt x="1077" y="1170"/>
                  </a:lnTo>
                  <a:lnTo>
                    <a:pt x="1039" y="1699"/>
                  </a:lnTo>
                  <a:lnTo>
                    <a:pt x="907" y="1642"/>
                  </a:lnTo>
                  <a:lnTo>
                    <a:pt x="794" y="1548"/>
                  </a:lnTo>
                  <a:lnTo>
                    <a:pt x="699" y="1435"/>
                  </a:lnTo>
                  <a:lnTo>
                    <a:pt x="643" y="1303"/>
                  </a:lnTo>
                  <a:lnTo>
                    <a:pt x="643" y="1227"/>
                  </a:lnTo>
                  <a:lnTo>
                    <a:pt x="624" y="1133"/>
                  </a:lnTo>
                  <a:lnTo>
                    <a:pt x="643" y="963"/>
                  </a:lnTo>
                  <a:lnTo>
                    <a:pt x="661" y="887"/>
                  </a:lnTo>
                  <a:lnTo>
                    <a:pt x="643" y="793"/>
                  </a:lnTo>
                  <a:lnTo>
                    <a:pt x="605" y="736"/>
                  </a:lnTo>
                  <a:lnTo>
                    <a:pt x="529" y="680"/>
                  </a:lnTo>
                  <a:lnTo>
                    <a:pt x="435" y="661"/>
                  </a:lnTo>
                  <a:lnTo>
                    <a:pt x="359" y="680"/>
                  </a:lnTo>
                  <a:lnTo>
                    <a:pt x="303" y="736"/>
                  </a:lnTo>
                  <a:lnTo>
                    <a:pt x="265" y="812"/>
                  </a:lnTo>
                  <a:lnTo>
                    <a:pt x="246" y="906"/>
                  </a:lnTo>
                  <a:lnTo>
                    <a:pt x="227" y="1001"/>
                  </a:lnTo>
                  <a:lnTo>
                    <a:pt x="190" y="1152"/>
                  </a:lnTo>
                  <a:lnTo>
                    <a:pt x="190" y="1321"/>
                  </a:lnTo>
                  <a:lnTo>
                    <a:pt x="209" y="1510"/>
                  </a:lnTo>
                  <a:lnTo>
                    <a:pt x="265" y="1661"/>
                  </a:lnTo>
                  <a:lnTo>
                    <a:pt x="359" y="1831"/>
                  </a:lnTo>
                  <a:lnTo>
                    <a:pt x="416" y="1906"/>
                  </a:lnTo>
                  <a:lnTo>
                    <a:pt x="473" y="1963"/>
                  </a:lnTo>
                  <a:lnTo>
                    <a:pt x="548" y="2020"/>
                  </a:lnTo>
                  <a:lnTo>
                    <a:pt x="643" y="2076"/>
                  </a:lnTo>
                  <a:lnTo>
                    <a:pt x="718" y="2095"/>
                  </a:lnTo>
                  <a:lnTo>
                    <a:pt x="812" y="2133"/>
                  </a:lnTo>
                  <a:lnTo>
                    <a:pt x="907" y="2133"/>
                  </a:lnTo>
                  <a:lnTo>
                    <a:pt x="1001" y="2114"/>
                  </a:lnTo>
                  <a:lnTo>
                    <a:pt x="1001" y="2605"/>
                  </a:lnTo>
                  <a:lnTo>
                    <a:pt x="982" y="3095"/>
                  </a:lnTo>
                  <a:lnTo>
                    <a:pt x="1001" y="3661"/>
                  </a:lnTo>
                  <a:lnTo>
                    <a:pt x="869" y="3643"/>
                  </a:lnTo>
                  <a:lnTo>
                    <a:pt x="756" y="3605"/>
                  </a:lnTo>
                  <a:lnTo>
                    <a:pt x="661" y="3511"/>
                  </a:lnTo>
                  <a:lnTo>
                    <a:pt x="586" y="3397"/>
                  </a:lnTo>
                  <a:lnTo>
                    <a:pt x="548" y="3303"/>
                  </a:lnTo>
                  <a:lnTo>
                    <a:pt x="529" y="3227"/>
                  </a:lnTo>
                  <a:lnTo>
                    <a:pt x="548" y="3039"/>
                  </a:lnTo>
                  <a:lnTo>
                    <a:pt x="548" y="2925"/>
                  </a:lnTo>
                  <a:lnTo>
                    <a:pt x="548" y="2831"/>
                  </a:lnTo>
                  <a:lnTo>
                    <a:pt x="492" y="2756"/>
                  </a:lnTo>
                  <a:lnTo>
                    <a:pt x="454" y="2718"/>
                  </a:lnTo>
                  <a:lnTo>
                    <a:pt x="416" y="2680"/>
                  </a:lnTo>
                  <a:lnTo>
                    <a:pt x="322" y="2661"/>
                  </a:lnTo>
                  <a:lnTo>
                    <a:pt x="227" y="2680"/>
                  </a:lnTo>
                  <a:lnTo>
                    <a:pt x="152" y="2718"/>
                  </a:lnTo>
                  <a:lnTo>
                    <a:pt x="95" y="2793"/>
                  </a:lnTo>
                  <a:lnTo>
                    <a:pt x="39" y="2888"/>
                  </a:lnTo>
                  <a:lnTo>
                    <a:pt x="20" y="3001"/>
                  </a:lnTo>
                  <a:lnTo>
                    <a:pt x="1" y="3209"/>
                  </a:lnTo>
                  <a:lnTo>
                    <a:pt x="1" y="3416"/>
                  </a:lnTo>
                  <a:lnTo>
                    <a:pt x="20" y="3624"/>
                  </a:lnTo>
                  <a:lnTo>
                    <a:pt x="58" y="3737"/>
                  </a:lnTo>
                  <a:lnTo>
                    <a:pt x="95" y="3831"/>
                  </a:lnTo>
                  <a:lnTo>
                    <a:pt x="152" y="3907"/>
                  </a:lnTo>
                  <a:lnTo>
                    <a:pt x="227" y="3982"/>
                  </a:lnTo>
                  <a:lnTo>
                    <a:pt x="322" y="4039"/>
                  </a:lnTo>
                  <a:lnTo>
                    <a:pt x="416" y="4096"/>
                  </a:lnTo>
                  <a:lnTo>
                    <a:pt x="510" y="4114"/>
                  </a:lnTo>
                  <a:lnTo>
                    <a:pt x="605" y="4152"/>
                  </a:lnTo>
                  <a:lnTo>
                    <a:pt x="812" y="4152"/>
                  </a:lnTo>
                  <a:lnTo>
                    <a:pt x="1020" y="4133"/>
                  </a:lnTo>
                  <a:lnTo>
                    <a:pt x="1095" y="5077"/>
                  </a:lnTo>
                  <a:lnTo>
                    <a:pt x="1209" y="6002"/>
                  </a:lnTo>
                  <a:lnTo>
                    <a:pt x="1246" y="6058"/>
                  </a:lnTo>
                  <a:lnTo>
                    <a:pt x="1284" y="6096"/>
                  </a:lnTo>
                  <a:lnTo>
                    <a:pt x="1341" y="6096"/>
                  </a:lnTo>
                  <a:lnTo>
                    <a:pt x="1397" y="6058"/>
                  </a:lnTo>
                  <a:lnTo>
                    <a:pt x="1511" y="6058"/>
                  </a:lnTo>
                  <a:lnTo>
                    <a:pt x="1605" y="6002"/>
                  </a:lnTo>
                  <a:lnTo>
                    <a:pt x="1699" y="5907"/>
                  </a:lnTo>
                  <a:lnTo>
                    <a:pt x="1737" y="5794"/>
                  </a:lnTo>
                  <a:lnTo>
                    <a:pt x="1775" y="5662"/>
                  </a:lnTo>
                  <a:lnTo>
                    <a:pt x="1775" y="5530"/>
                  </a:lnTo>
                  <a:lnTo>
                    <a:pt x="1794" y="5171"/>
                  </a:lnTo>
                  <a:lnTo>
                    <a:pt x="1813" y="4756"/>
                  </a:lnTo>
                  <a:lnTo>
                    <a:pt x="1945" y="4718"/>
                  </a:lnTo>
                  <a:lnTo>
                    <a:pt x="2077" y="4681"/>
                  </a:lnTo>
                  <a:lnTo>
                    <a:pt x="2190" y="4605"/>
                  </a:lnTo>
                  <a:lnTo>
                    <a:pt x="2303" y="4530"/>
                  </a:lnTo>
                  <a:lnTo>
                    <a:pt x="2398" y="4435"/>
                  </a:lnTo>
                  <a:lnTo>
                    <a:pt x="2473" y="4322"/>
                  </a:lnTo>
                  <a:lnTo>
                    <a:pt x="2530" y="4209"/>
                  </a:lnTo>
                  <a:lnTo>
                    <a:pt x="2586" y="4077"/>
                  </a:lnTo>
                  <a:lnTo>
                    <a:pt x="2624" y="3907"/>
                  </a:lnTo>
                  <a:lnTo>
                    <a:pt x="2624" y="3812"/>
                  </a:lnTo>
                  <a:lnTo>
                    <a:pt x="2605" y="3718"/>
                  </a:lnTo>
                  <a:lnTo>
                    <a:pt x="2586" y="3624"/>
                  </a:lnTo>
                  <a:lnTo>
                    <a:pt x="2549" y="3548"/>
                  </a:lnTo>
                  <a:lnTo>
                    <a:pt x="2473" y="3492"/>
                  </a:lnTo>
                  <a:lnTo>
                    <a:pt x="2398" y="3473"/>
                  </a:lnTo>
                  <a:lnTo>
                    <a:pt x="2303" y="3473"/>
                  </a:lnTo>
                  <a:lnTo>
                    <a:pt x="2228" y="3511"/>
                  </a:lnTo>
                  <a:lnTo>
                    <a:pt x="2171" y="3548"/>
                  </a:lnTo>
                  <a:lnTo>
                    <a:pt x="2133" y="3624"/>
                  </a:lnTo>
                  <a:lnTo>
                    <a:pt x="2096" y="3699"/>
                  </a:lnTo>
                  <a:lnTo>
                    <a:pt x="2096" y="3794"/>
                  </a:lnTo>
                  <a:lnTo>
                    <a:pt x="2077" y="3888"/>
                  </a:lnTo>
                  <a:lnTo>
                    <a:pt x="2058" y="3982"/>
                  </a:lnTo>
                  <a:lnTo>
                    <a:pt x="2020" y="4077"/>
                  </a:lnTo>
                  <a:lnTo>
                    <a:pt x="1964" y="4152"/>
                  </a:lnTo>
                  <a:lnTo>
                    <a:pt x="1907" y="4228"/>
                  </a:lnTo>
                  <a:lnTo>
                    <a:pt x="1831" y="4303"/>
                  </a:lnTo>
                  <a:lnTo>
                    <a:pt x="1850" y="3831"/>
                  </a:lnTo>
                  <a:lnTo>
                    <a:pt x="1907" y="2567"/>
                  </a:lnTo>
                  <a:lnTo>
                    <a:pt x="2020" y="2567"/>
                  </a:lnTo>
                  <a:lnTo>
                    <a:pt x="2152" y="2548"/>
                  </a:lnTo>
                  <a:lnTo>
                    <a:pt x="2266" y="2510"/>
                  </a:lnTo>
                  <a:lnTo>
                    <a:pt x="2379" y="2454"/>
                  </a:lnTo>
                  <a:lnTo>
                    <a:pt x="2473" y="2397"/>
                  </a:lnTo>
                  <a:lnTo>
                    <a:pt x="2567" y="2303"/>
                  </a:lnTo>
                  <a:lnTo>
                    <a:pt x="2624" y="2208"/>
                  </a:lnTo>
                  <a:lnTo>
                    <a:pt x="2662" y="2095"/>
                  </a:lnTo>
                  <a:lnTo>
                    <a:pt x="2700" y="1982"/>
                  </a:lnTo>
                  <a:lnTo>
                    <a:pt x="2718" y="1850"/>
                  </a:lnTo>
                  <a:lnTo>
                    <a:pt x="2737" y="1623"/>
                  </a:lnTo>
                  <a:lnTo>
                    <a:pt x="2737" y="1340"/>
                  </a:lnTo>
                  <a:lnTo>
                    <a:pt x="2718" y="1076"/>
                  </a:lnTo>
                  <a:lnTo>
                    <a:pt x="2700" y="963"/>
                  </a:lnTo>
                  <a:lnTo>
                    <a:pt x="2662" y="868"/>
                  </a:lnTo>
                  <a:lnTo>
                    <a:pt x="2586" y="812"/>
                  </a:lnTo>
                  <a:lnTo>
                    <a:pt x="2549" y="774"/>
                  </a:lnTo>
                  <a:lnTo>
                    <a:pt x="2492" y="755"/>
                  </a:lnTo>
                  <a:lnTo>
                    <a:pt x="2435" y="755"/>
                  </a:lnTo>
                  <a:lnTo>
                    <a:pt x="2379" y="774"/>
                  </a:lnTo>
                  <a:lnTo>
                    <a:pt x="2341" y="812"/>
                  </a:lnTo>
                  <a:lnTo>
                    <a:pt x="2284" y="850"/>
                  </a:lnTo>
                  <a:lnTo>
                    <a:pt x="2228" y="944"/>
                  </a:lnTo>
                  <a:lnTo>
                    <a:pt x="2209" y="1038"/>
                  </a:lnTo>
                  <a:lnTo>
                    <a:pt x="2190" y="1189"/>
                  </a:lnTo>
                  <a:lnTo>
                    <a:pt x="2190" y="1321"/>
                  </a:lnTo>
                  <a:lnTo>
                    <a:pt x="2190" y="1604"/>
                  </a:lnTo>
                  <a:lnTo>
                    <a:pt x="2171" y="1737"/>
                  </a:lnTo>
                  <a:lnTo>
                    <a:pt x="2133" y="1869"/>
                  </a:lnTo>
                  <a:lnTo>
                    <a:pt x="2096" y="1982"/>
                  </a:lnTo>
                  <a:lnTo>
                    <a:pt x="2020" y="2076"/>
                  </a:lnTo>
                  <a:lnTo>
                    <a:pt x="1926" y="2133"/>
                  </a:lnTo>
                  <a:lnTo>
                    <a:pt x="1964" y="1152"/>
                  </a:lnTo>
                  <a:lnTo>
                    <a:pt x="1982" y="453"/>
                  </a:lnTo>
                  <a:lnTo>
                    <a:pt x="1982" y="340"/>
                  </a:lnTo>
                  <a:lnTo>
                    <a:pt x="1982" y="227"/>
                  </a:lnTo>
                  <a:lnTo>
                    <a:pt x="1926" y="114"/>
                  </a:lnTo>
                  <a:lnTo>
                    <a:pt x="1907" y="76"/>
                  </a:lnTo>
                  <a:lnTo>
                    <a:pt x="1850" y="38"/>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1117300" y="152156"/>
            <a:ext cx="709028" cy="311147"/>
          </a:xfrm>
          <a:custGeom>
            <a:avLst/>
            <a:gdLst/>
            <a:ahLst/>
            <a:cxnLst/>
            <a:rect l="l" t="t" r="r" b="b"/>
            <a:pathLst>
              <a:path w="17118" h="7512" extrusionOk="0">
                <a:moveTo>
                  <a:pt x="10682" y="1"/>
                </a:moveTo>
                <a:lnTo>
                  <a:pt x="10380" y="38"/>
                </a:lnTo>
                <a:lnTo>
                  <a:pt x="10097" y="95"/>
                </a:lnTo>
                <a:lnTo>
                  <a:pt x="9833" y="170"/>
                </a:lnTo>
                <a:lnTo>
                  <a:pt x="9550" y="284"/>
                </a:lnTo>
                <a:lnTo>
                  <a:pt x="9286" y="397"/>
                </a:lnTo>
                <a:lnTo>
                  <a:pt x="9040" y="548"/>
                </a:lnTo>
                <a:lnTo>
                  <a:pt x="8795" y="718"/>
                </a:lnTo>
                <a:lnTo>
                  <a:pt x="8550" y="888"/>
                </a:lnTo>
                <a:lnTo>
                  <a:pt x="8323" y="1076"/>
                </a:lnTo>
                <a:lnTo>
                  <a:pt x="8078" y="1265"/>
                </a:lnTo>
                <a:lnTo>
                  <a:pt x="7644" y="1680"/>
                </a:lnTo>
                <a:lnTo>
                  <a:pt x="7229" y="2095"/>
                </a:lnTo>
                <a:lnTo>
                  <a:pt x="6360" y="3001"/>
                </a:lnTo>
                <a:lnTo>
                  <a:pt x="5492" y="3926"/>
                </a:lnTo>
                <a:lnTo>
                  <a:pt x="5058" y="4360"/>
                </a:lnTo>
                <a:lnTo>
                  <a:pt x="4586" y="4813"/>
                </a:lnTo>
                <a:lnTo>
                  <a:pt x="4134" y="5228"/>
                </a:lnTo>
                <a:lnTo>
                  <a:pt x="3643" y="5643"/>
                </a:lnTo>
                <a:lnTo>
                  <a:pt x="3247" y="5945"/>
                </a:lnTo>
                <a:lnTo>
                  <a:pt x="2813" y="6247"/>
                </a:lnTo>
                <a:lnTo>
                  <a:pt x="2379" y="6530"/>
                </a:lnTo>
                <a:lnTo>
                  <a:pt x="1926" y="6794"/>
                </a:lnTo>
                <a:lnTo>
                  <a:pt x="1473" y="7021"/>
                </a:lnTo>
                <a:lnTo>
                  <a:pt x="1001" y="7210"/>
                </a:lnTo>
                <a:lnTo>
                  <a:pt x="510" y="7379"/>
                </a:lnTo>
                <a:lnTo>
                  <a:pt x="1" y="7512"/>
                </a:lnTo>
                <a:lnTo>
                  <a:pt x="16796" y="7512"/>
                </a:lnTo>
                <a:lnTo>
                  <a:pt x="16910" y="7304"/>
                </a:lnTo>
                <a:lnTo>
                  <a:pt x="17004" y="7077"/>
                </a:lnTo>
                <a:lnTo>
                  <a:pt x="17079" y="6832"/>
                </a:lnTo>
                <a:lnTo>
                  <a:pt x="17117" y="6587"/>
                </a:lnTo>
                <a:lnTo>
                  <a:pt x="17117" y="6417"/>
                </a:lnTo>
                <a:lnTo>
                  <a:pt x="17117" y="6247"/>
                </a:lnTo>
                <a:lnTo>
                  <a:pt x="17079" y="6096"/>
                </a:lnTo>
                <a:lnTo>
                  <a:pt x="17042" y="5945"/>
                </a:lnTo>
                <a:lnTo>
                  <a:pt x="17004" y="5794"/>
                </a:lnTo>
                <a:lnTo>
                  <a:pt x="16928" y="5662"/>
                </a:lnTo>
                <a:lnTo>
                  <a:pt x="16853" y="5511"/>
                </a:lnTo>
                <a:lnTo>
                  <a:pt x="16778" y="5379"/>
                </a:lnTo>
                <a:lnTo>
                  <a:pt x="16683" y="5266"/>
                </a:lnTo>
                <a:lnTo>
                  <a:pt x="16570" y="5153"/>
                </a:lnTo>
                <a:lnTo>
                  <a:pt x="16325" y="4926"/>
                </a:lnTo>
                <a:lnTo>
                  <a:pt x="16060" y="4756"/>
                </a:lnTo>
                <a:lnTo>
                  <a:pt x="15777" y="4624"/>
                </a:lnTo>
                <a:lnTo>
                  <a:pt x="15589" y="4549"/>
                </a:lnTo>
                <a:lnTo>
                  <a:pt x="15419" y="4492"/>
                </a:lnTo>
                <a:lnTo>
                  <a:pt x="15060" y="4417"/>
                </a:lnTo>
                <a:lnTo>
                  <a:pt x="14683" y="4379"/>
                </a:lnTo>
                <a:lnTo>
                  <a:pt x="14286" y="4379"/>
                </a:lnTo>
                <a:lnTo>
                  <a:pt x="13909" y="4398"/>
                </a:lnTo>
                <a:lnTo>
                  <a:pt x="13532" y="4435"/>
                </a:lnTo>
                <a:lnTo>
                  <a:pt x="13154" y="4511"/>
                </a:lnTo>
                <a:lnTo>
                  <a:pt x="12796" y="4605"/>
                </a:lnTo>
                <a:lnTo>
                  <a:pt x="12947" y="4303"/>
                </a:lnTo>
                <a:lnTo>
                  <a:pt x="13098" y="3983"/>
                </a:lnTo>
                <a:lnTo>
                  <a:pt x="13192" y="3662"/>
                </a:lnTo>
                <a:lnTo>
                  <a:pt x="13267" y="3322"/>
                </a:lnTo>
                <a:lnTo>
                  <a:pt x="13305" y="3058"/>
                </a:lnTo>
                <a:lnTo>
                  <a:pt x="13324" y="2794"/>
                </a:lnTo>
                <a:lnTo>
                  <a:pt x="13324" y="2511"/>
                </a:lnTo>
                <a:lnTo>
                  <a:pt x="13286" y="2246"/>
                </a:lnTo>
                <a:lnTo>
                  <a:pt x="13230" y="1982"/>
                </a:lnTo>
                <a:lnTo>
                  <a:pt x="13154" y="1737"/>
                </a:lnTo>
                <a:lnTo>
                  <a:pt x="13060" y="1492"/>
                </a:lnTo>
                <a:lnTo>
                  <a:pt x="12947" y="1246"/>
                </a:lnTo>
                <a:lnTo>
                  <a:pt x="12814" y="1039"/>
                </a:lnTo>
                <a:lnTo>
                  <a:pt x="12664" y="831"/>
                </a:lnTo>
                <a:lnTo>
                  <a:pt x="12475" y="642"/>
                </a:lnTo>
                <a:lnTo>
                  <a:pt x="12286" y="472"/>
                </a:lnTo>
                <a:lnTo>
                  <a:pt x="12060" y="321"/>
                </a:lnTo>
                <a:lnTo>
                  <a:pt x="11833" y="208"/>
                </a:lnTo>
                <a:lnTo>
                  <a:pt x="11569" y="114"/>
                </a:lnTo>
                <a:lnTo>
                  <a:pt x="11286" y="57"/>
                </a:lnTo>
                <a:lnTo>
                  <a:pt x="10984" y="20"/>
                </a:lnTo>
                <a:lnTo>
                  <a:pt x="10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270410" y="198271"/>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230938" y="220553"/>
            <a:ext cx="570643" cy="174337"/>
          </a:xfrm>
          <a:custGeom>
            <a:avLst/>
            <a:gdLst/>
            <a:ahLst/>
            <a:cxnLst/>
            <a:rect l="l" t="t" r="r" b="b"/>
            <a:pathLst>
              <a:path w="13777" h="4209" extrusionOk="0">
                <a:moveTo>
                  <a:pt x="8663" y="0"/>
                </a:moveTo>
                <a:lnTo>
                  <a:pt x="8512" y="19"/>
                </a:lnTo>
                <a:lnTo>
                  <a:pt x="8228" y="94"/>
                </a:lnTo>
                <a:lnTo>
                  <a:pt x="7964" y="189"/>
                </a:lnTo>
                <a:lnTo>
                  <a:pt x="7700" y="340"/>
                </a:lnTo>
                <a:lnTo>
                  <a:pt x="7474" y="510"/>
                </a:lnTo>
                <a:lnTo>
                  <a:pt x="7247" y="698"/>
                </a:lnTo>
                <a:lnTo>
                  <a:pt x="7040" y="906"/>
                </a:lnTo>
                <a:lnTo>
                  <a:pt x="6851" y="1114"/>
                </a:lnTo>
                <a:lnTo>
                  <a:pt x="6473" y="1585"/>
                </a:lnTo>
                <a:lnTo>
                  <a:pt x="6115" y="2057"/>
                </a:lnTo>
                <a:lnTo>
                  <a:pt x="5926" y="2284"/>
                </a:lnTo>
                <a:lnTo>
                  <a:pt x="5737" y="2510"/>
                </a:lnTo>
                <a:lnTo>
                  <a:pt x="5530" y="2718"/>
                </a:lnTo>
                <a:lnTo>
                  <a:pt x="5285" y="2906"/>
                </a:lnTo>
                <a:lnTo>
                  <a:pt x="4983" y="3095"/>
                </a:lnTo>
                <a:lnTo>
                  <a:pt x="4681" y="3284"/>
                </a:lnTo>
                <a:lnTo>
                  <a:pt x="4341" y="3416"/>
                </a:lnTo>
                <a:lnTo>
                  <a:pt x="4001" y="3529"/>
                </a:lnTo>
                <a:lnTo>
                  <a:pt x="4152" y="3284"/>
                </a:lnTo>
                <a:lnTo>
                  <a:pt x="4209" y="3152"/>
                </a:lnTo>
                <a:lnTo>
                  <a:pt x="4247" y="3001"/>
                </a:lnTo>
                <a:lnTo>
                  <a:pt x="4265" y="2869"/>
                </a:lnTo>
                <a:lnTo>
                  <a:pt x="4284" y="2718"/>
                </a:lnTo>
                <a:lnTo>
                  <a:pt x="4265" y="2585"/>
                </a:lnTo>
                <a:lnTo>
                  <a:pt x="4209" y="2435"/>
                </a:lnTo>
                <a:lnTo>
                  <a:pt x="4114" y="2284"/>
                </a:lnTo>
                <a:lnTo>
                  <a:pt x="4001" y="2151"/>
                </a:lnTo>
                <a:lnTo>
                  <a:pt x="3869" y="2076"/>
                </a:lnTo>
                <a:lnTo>
                  <a:pt x="3718" y="2000"/>
                </a:lnTo>
                <a:lnTo>
                  <a:pt x="3548" y="1963"/>
                </a:lnTo>
                <a:lnTo>
                  <a:pt x="3209" y="1963"/>
                </a:lnTo>
                <a:lnTo>
                  <a:pt x="3039" y="1982"/>
                </a:lnTo>
                <a:lnTo>
                  <a:pt x="2850" y="2038"/>
                </a:lnTo>
                <a:lnTo>
                  <a:pt x="2661" y="2095"/>
                </a:lnTo>
                <a:lnTo>
                  <a:pt x="2492" y="2170"/>
                </a:lnTo>
                <a:lnTo>
                  <a:pt x="2322" y="2265"/>
                </a:lnTo>
                <a:lnTo>
                  <a:pt x="2171" y="2359"/>
                </a:lnTo>
                <a:lnTo>
                  <a:pt x="2020" y="2472"/>
                </a:lnTo>
                <a:lnTo>
                  <a:pt x="1737" y="2718"/>
                </a:lnTo>
                <a:lnTo>
                  <a:pt x="1454" y="2982"/>
                </a:lnTo>
                <a:lnTo>
                  <a:pt x="1171" y="3246"/>
                </a:lnTo>
                <a:lnTo>
                  <a:pt x="906" y="3529"/>
                </a:lnTo>
                <a:lnTo>
                  <a:pt x="642" y="3774"/>
                </a:lnTo>
                <a:lnTo>
                  <a:pt x="491" y="3888"/>
                </a:lnTo>
                <a:lnTo>
                  <a:pt x="340" y="4001"/>
                </a:lnTo>
                <a:lnTo>
                  <a:pt x="170" y="4114"/>
                </a:lnTo>
                <a:lnTo>
                  <a:pt x="0" y="4208"/>
                </a:lnTo>
                <a:lnTo>
                  <a:pt x="13777" y="4208"/>
                </a:lnTo>
                <a:lnTo>
                  <a:pt x="12531" y="3850"/>
                </a:lnTo>
                <a:lnTo>
                  <a:pt x="12588" y="3737"/>
                </a:lnTo>
                <a:lnTo>
                  <a:pt x="12644" y="3623"/>
                </a:lnTo>
                <a:lnTo>
                  <a:pt x="12682" y="3491"/>
                </a:lnTo>
                <a:lnTo>
                  <a:pt x="12682" y="3359"/>
                </a:lnTo>
                <a:lnTo>
                  <a:pt x="12701" y="3227"/>
                </a:lnTo>
                <a:lnTo>
                  <a:pt x="12682" y="3095"/>
                </a:lnTo>
                <a:lnTo>
                  <a:pt x="12644" y="2982"/>
                </a:lnTo>
                <a:lnTo>
                  <a:pt x="12588" y="2850"/>
                </a:lnTo>
                <a:lnTo>
                  <a:pt x="12493" y="2680"/>
                </a:lnTo>
                <a:lnTo>
                  <a:pt x="12342" y="2529"/>
                </a:lnTo>
                <a:lnTo>
                  <a:pt x="12192" y="2397"/>
                </a:lnTo>
                <a:lnTo>
                  <a:pt x="12022" y="2302"/>
                </a:lnTo>
                <a:lnTo>
                  <a:pt x="11833" y="2227"/>
                </a:lnTo>
                <a:lnTo>
                  <a:pt x="11625" y="2170"/>
                </a:lnTo>
                <a:lnTo>
                  <a:pt x="11437" y="2133"/>
                </a:lnTo>
                <a:lnTo>
                  <a:pt x="11229" y="2114"/>
                </a:lnTo>
                <a:lnTo>
                  <a:pt x="10870" y="2114"/>
                </a:lnTo>
                <a:lnTo>
                  <a:pt x="10531" y="2133"/>
                </a:lnTo>
                <a:lnTo>
                  <a:pt x="10172" y="2189"/>
                </a:lnTo>
                <a:lnTo>
                  <a:pt x="9833" y="2265"/>
                </a:lnTo>
                <a:lnTo>
                  <a:pt x="9833" y="2265"/>
                </a:lnTo>
                <a:lnTo>
                  <a:pt x="9927" y="2133"/>
                </a:lnTo>
                <a:lnTo>
                  <a:pt x="10021" y="2019"/>
                </a:lnTo>
                <a:lnTo>
                  <a:pt x="10097" y="1887"/>
                </a:lnTo>
                <a:lnTo>
                  <a:pt x="10153" y="1755"/>
                </a:lnTo>
                <a:lnTo>
                  <a:pt x="10191" y="1623"/>
                </a:lnTo>
                <a:lnTo>
                  <a:pt x="10229" y="1472"/>
                </a:lnTo>
                <a:lnTo>
                  <a:pt x="10229" y="1321"/>
                </a:lnTo>
                <a:lnTo>
                  <a:pt x="10229" y="1151"/>
                </a:lnTo>
                <a:lnTo>
                  <a:pt x="10210" y="1038"/>
                </a:lnTo>
                <a:lnTo>
                  <a:pt x="10172" y="906"/>
                </a:lnTo>
                <a:lnTo>
                  <a:pt x="10134" y="793"/>
                </a:lnTo>
                <a:lnTo>
                  <a:pt x="10078" y="679"/>
                </a:lnTo>
                <a:lnTo>
                  <a:pt x="10002" y="585"/>
                </a:lnTo>
                <a:lnTo>
                  <a:pt x="9927" y="472"/>
                </a:lnTo>
                <a:lnTo>
                  <a:pt x="9738" y="321"/>
                </a:lnTo>
                <a:lnTo>
                  <a:pt x="9531" y="170"/>
                </a:lnTo>
                <a:lnTo>
                  <a:pt x="9304" y="76"/>
                </a:lnTo>
                <a:lnTo>
                  <a:pt x="9059" y="19"/>
                </a:lnTo>
                <a:lnTo>
                  <a:pt x="8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flipH="1">
            <a:off x="-803204" y="904463"/>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2"/>
          <p:cNvGrpSpPr/>
          <p:nvPr/>
        </p:nvGrpSpPr>
        <p:grpSpPr>
          <a:xfrm>
            <a:off x="8652300" y="3785625"/>
            <a:ext cx="337600" cy="560750"/>
            <a:chOff x="-1926050" y="-1378050"/>
            <a:chExt cx="337600" cy="560750"/>
          </a:xfrm>
        </p:grpSpPr>
        <p:sp>
          <p:nvSpPr>
            <p:cNvPr id="112" name="Google Shape;112;p2"/>
            <p:cNvSpPr/>
            <p:nvPr/>
          </p:nvSpPr>
          <p:spPr>
            <a:xfrm>
              <a:off x="-1749075" y="-1214550"/>
              <a:ext cx="160625" cy="397250"/>
            </a:xfrm>
            <a:custGeom>
              <a:avLst/>
              <a:gdLst/>
              <a:ahLst/>
              <a:cxnLst/>
              <a:rect l="l" t="t" r="r" b="b"/>
              <a:pathLst>
                <a:path w="6425" h="15890" extrusionOk="0">
                  <a:moveTo>
                    <a:pt x="501" y="1"/>
                  </a:moveTo>
                  <a:lnTo>
                    <a:pt x="0" y="463"/>
                  </a:lnTo>
                  <a:lnTo>
                    <a:pt x="366" y="963"/>
                  </a:lnTo>
                  <a:lnTo>
                    <a:pt x="1020" y="1924"/>
                  </a:lnTo>
                  <a:lnTo>
                    <a:pt x="2174" y="3656"/>
                  </a:lnTo>
                  <a:lnTo>
                    <a:pt x="2347" y="3925"/>
                  </a:lnTo>
                  <a:lnTo>
                    <a:pt x="2520" y="4194"/>
                  </a:lnTo>
                  <a:lnTo>
                    <a:pt x="2828" y="4771"/>
                  </a:lnTo>
                  <a:lnTo>
                    <a:pt x="3078" y="5348"/>
                  </a:lnTo>
                  <a:lnTo>
                    <a:pt x="3309" y="5925"/>
                  </a:lnTo>
                  <a:lnTo>
                    <a:pt x="3482" y="6522"/>
                  </a:lnTo>
                  <a:lnTo>
                    <a:pt x="3636" y="7099"/>
                  </a:lnTo>
                  <a:lnTo>
                    <a:pt x="3751" y="7676"/>
                  </a:lnTo>
                  <a:lnTo>
                    <a:pt x="3847" y="8234"/>
                  </a:lnTo>
                  <a:lnTo>
                    <a:pt x="3905" y="8772"/>
                  </a:lnTo>
                  <a:lnTo>
                    <a:pt x="3924" y="9272"/>
                  </a:lnTo>
                  <a:lnTo>
                    <a:pt x="3924" y="9772"/>
                  </a:lnTo>
                  <a:lnTo>
                    <a:pt x="3924" y="10215"/>
                  </a:lnTo>
                  <a:lnTo>
                    <a:pt x="3867" y="10619"/>
                  </a:lnTo>
                  <a:lnTo>
                    <a:pt x="3809" y="11003"/>
                  </a:lnTo>
                  <a:lnTo>
                    <a:pt x="3732" y="11311"/>
                  </a:lnTo>
                  <a:lnTo>
                    <a:pt x="3636" y="11581"/>
                  </a:lnTo>
                  <a:lnTo>
                    <a:pt x="3540" y="11831"/>
                  </a:lnTo>
                  <a:lnTo>
                    <a:pt x="3463" y="12119"/>
                  </a:lnTo>
                  <a:lnTo>
                    <a:pt x="3386" y="12446"/>
                  </a:lnTo>
                  <a:lnTo>
                    <a:pt x="3328" y="12773"/>
                  </a:lnTo>
                  <a:lnTo>
                    <a:pt x="3251" y="13485"/>
                  </a:lnTo>
                  <a:lnTo>
                    <a:pt x="3193" y="14197"/>
                  </a:lnTo>
                  <a:lnTo>
                    <a:pt x="3155" y="14851"/>
                  </a:lnTo>
                  <a:lnTo>
                    <a:pt x="3155" y="15389"/>
                  </a:lnTo>
                  <a:lnTo>
                    <a:pt x="3155" y="15889"/>
                  </a:lnTo>
                  <a:lnTo>
                    <a:pt x="6425" y="15428"/>
                  </a:lnTo>
                  <a:lnTo>
                    <a:pt x="6310" y="15062"/>
                  </a:lnTo>
                  <a:lnTo>
                    <a:pt x="6194" y="14639"/>
                  </a:lnTo>
                  <a:lnTo>
                    <a:pt x="6060" y="14081"/>
                  </a:lnTo>
                  <a:lnTo>
                    <a:pt x="5925" y="13427"/>
                  </a:lnTo>
                  <a:lnTo>
                    <a:pt x="5829" y="12696"/>
                  </a:lnTo>
                  <a:lnTo>
                    <a:pt x="5790" y="12311"/>
                  </a:lnTo>
                  <a:lnTo>
                    <a:pt x="5752" y="11908"/>
                  </a:lnTo>
                  <a:lnTo>
                    <a:pt x="5733" y="11504"/>
                  </a:lnTo>
                  <a:lnTo>
                    <a:pt x="5733" y="11100"/>
                  </a:lnTo>
                  <a:lnTo>
                    <a:pt x="5733" y="10696"/>
                  </a:lnTo>
                  <a:lnTo>
                    <a:pt x="5713" y="10311"/>
                  </a:lnTo>
                  <a:lnTo>
                    <a:pt x="5675" y="9907"/>
                  </a:lnTo>
                  <a:lnTo>
                    <a:pt x="5617" y="9522"/>
                  </a:lnTo>
                  <a:lnTo>
                    <a:pt x="5540" y="9138"/>
                  </a:lnTo>
                  <a:lnTo>
                    <a:pt x="5425" y="8734"/>
                  </a:lnTo>
                  <a:lnTo>
                    <a:pt x="5309" y="8349"/>
                  </a:lnTo>
                  <a:lnTo>
                    <a:pt x="5175" y="7945"/>
                  </a:lnTo>
                  <a:lnTo>
                    <a:pt x="5002" y="7541"/>
                  </a:lnTo>
                  <a:lnTo>
                    <a:pt x="4828" y="7118"/>
                  </a:lnTo>
                  <a:lnTo>
                    <a:pt x="4425" y="6214"/>
                  </a:lnTo>
                  <a:lnTo>
                    <a:pt x="3963" y="5252"/>
                  </a:lnTo>
                  <a:lnTo>
                    <a:pt x="3424" y="4194"/>
                  </a:lnTo>
                  <a:lnTo>
                    <a:pt x="3155" y="3675"/>
                  </a:lnTo>
                  <a:lnTo>
                    <a:pt x="2866" y="3175"/>
                  </a:lnTo>
                  <a:lnTo>
                    <a:pt x="2597" y="2713"/>
                  </a:lnTo>
                  <a:lnTo>
                    <a:pt x="2347" y="2290"/>
                  </a:lnTo>
                  <a:lnTo>
                    <a:pt x="2097" y="1924"/>
                  </a:lnTo>
                  <a:lnTo>
                    <a:pt x="1847" y="1578"/>
                  </a:lnTo>
                  <a:lnTo>
                    <a:pt x="1405" y="1001"/>
                  </a:lnTo>
                  <a:lnTo>
                    <a:pt x="1039" y="559"/>
                  </a:lnTo>
                  <a:lnTo>
                    <a:pt x="751" y="251"/>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926050" y="-1378050"/>
              <a:ext cx="277025" cy="258750"/>
            </a:xfrm>
            <a:custGeom>
              <a:avLst/>
              <a:gdLst/>
              <a:ahLst/>
              <a:cxnLst/>
              <a:rect l="l" t="t" r="r" b="b"/>
              <a:pathLst>
                <a:path w="11081" h="10350" extrusionOk="0">
                  <a:moveTo>
                    <a:pt x="5367" y="1"/>
                  </a:moveTo>
                  <a:lnTo>
                    <a:pt x="5541" y="251"/>
                  </a:lnTo>
                  <a:lnTo>
                    <a:pt x="5694" y="501"/>
                  </a:lnTo>
                  <a:lnTo>
                    <a:pt x="5848" y="770"/>
                  </a:lnTo>
                  <a:lnTo>
                    <a:pt x="5964" y="1040"/>
                  </a:lnTo>
                  <a:lnTo>
                    <a:pt x="6060" y="1309"/>
                  </a:lnTo>
                  <a:lnTo>
                    <a:pt x="6156" y="1578"/>
                  </a:lnTo>
                  <a:lnTo>
                    <a:pt x="6214" y="1847"/>
                  </a:lnTo>
                  <a:lnTo>
                    <a:pt x="6272" y="2117"/>
                  </a:lnTo>
                  <a:lnTo>
                    <a:pt x="6310" y="2367"/>
                  </a:lnTo>
                  <a:lnTo>
                    <a:pt x="6348" y="2617"/>
                  </a:lnTo>
                  <a:lnTo>
                    <a:pt x="6348" y="2867"/>
                  </a:lnTo>
                  <a:lnTo>
                    <a:pt x="6348" y="3078"/>
                  </a:lnTo>
                  <a:lnTo>
                    <a:pt x="6329" y="3290"/>
                  </a:lnTo>
                  <a:lnTo>
                    <a:pt x="6291" y="3482"/>
                  </a:lnTo>
                  <a:lnTo>
                    <a:pt x="6252" y="3656"/>
                  </a:lnTo>
                  <a:lnTo>
                    <a:pt x="6195" y="3809"/>
                  </a:lnTo>
                  <a:lnTo>
                    <a:pt x="6079" y="4079"/>
                  </a:lnTo>
                  <a:lnTo>
                    <a:pt x="5983" y="4329"/>
                  </a:lnTo>
                  <a:lnTo>
                    <a:pt x="5868" y="4752"/>
                  </a:lnTo>
                  <a:lnTo>
                    <a:pt x="5810" y="5040"/>
                  </a:lnTo>
                  <a:lnTo>
                    <a:pt x="5810" y="5156"/>
                  </a:lnTo>
                  <a:lnTo>
                    <a:pt x="5694" y="5156"/>
                  </a:lnTo>
                  <a:lnTo>
                    <a:pt x="5348" y="5175"/>
                  </a:lnTo>
                  <a:lnTo>
                    <a:pt x="4771" y="5175"/>
                  </a:lnTo>
                  <a:lnTo>
                    <a:pt x="4406" y="5137"/>
                  </a:lnTo>
                  <a:lnTo>
                    <a:pt x="3983" y="5098"/>
                  </a:lnTo>
                  <a:lnTo>
                    <a:pt x="3752" y="5040"/>
                  </a:lnTo>
                  <a:lnTo>
                    <a:pt x="3521" y="4983"/>
                  </a:lnTo>
                  <a:lnTo>
                    <a:pt x="3290" y="4906"/>
                  </a:lnTo>
                  <a:lnTo>
                    <a:pt x="3059" y="4790"/>
                  </a:lnTo>
                  <a:lnTo>
                    <a:pt x="2828" y="4675"/>
                  </a:lnTo>
                  <a:lnTo>
                    <a:pt x="2617" y="4560"/>
                  </a:lnTo>
                  <a:lnTo>
                    <a:pt x="2232" y="4310"/>
                  </a:lnTo>
                  <a:lnTo>
                    <a:pt x="1886" y="4059"/>
                  </a:lnTo>
                  <a:lnTo>
                    <a:pt x="1617" y="3848"/>
                  </a:lnTo>
                  <a:lnTo>
                    <a:pt x="1386" y="3636"/>
                  </a:lnTo>
                  <a:lnTo>
                    <a:pt x="1501" y="4059"/>
                  </a:lnTo>
                  <a:lnTo>
                    <a:pt x="1655" y="4444"/>
                  </a:lnTo>
                  <a:lnTo>
                    <a:pt x="1790" y="4790"/>
                  </a:lnTo>
                  <a:lnTo>
                    <a:pt x="1963" y="5098"/>
                  </a:lnTo>
                  <a:lnTo>
                    <a:pt x="2117" y="5367"/>
                  </a:lnTo>
                  <a:lnTo>
                    <a:pt x="2271" y="5598"/>
                  </a:lnTo>
                  <a:lnTo>
                    <a:pt x="2444" y="5810"/>
                  </a:lnTo>
                  <a:lnTo>
                    <a:pt x="2598" y="5983"/>
                  </a:lnTo>
                  <a:lnTo>
                    <a:pt x="2751" y="6118"/>
                  </a:lnTo>
                  <a:lnTo>
                    <a:pt x="2886" y="6233"/>
                  </a:lnTo>
                  <a:lnTo>
                    <a:pt x="3117" y="6406"/>
                  </a:lnTo>
                  <a:lnTo>
                    <a:pt x="3271" y="6483"/>
                  </a:lnTo>
                  <a:lnTo>
                    <a:pt x="3329" y="6522"/>
                  </a:lnTo>
                  <a:lnTo>
                    <a:pt x="3002" y="6541"/>
                  </a:lnTo>
                  <a:lnTo>
                    <a:pt x="2675" y="6522"/>
                  </a:lnTo>
                  <a:lnTo>
                    <a:pt x="2386" y="6483"/>
                  </a:lnTo>
                  <a:lnTo>
                    <a:pt x="2117" y="6406"/>
                  </a:lnTo>
                  <a:lnTo>
                    <a:pt x="1867" y="6329"/>
                  </a:lnTo>
                  <a:lnTo>
                    <a:pt x="1655" y="6214"/>
                  </a:lnTo>
                  <a:lnTo>
                    <a:pt x="1443" y="6098"/>
                  </a:lnTo>
                  <a:lnTo>
                    <a:pt x="1270" y="5983"/>
                  </a:lnTo>
                  <a:lnTo>
                    <a:pt x="1116" y="5868"/>
                  </a:lnTo>
                  <a:lnTo>
                    <a:pt x="982" y="5733"/>
                  </a:lnTo>
                  <a:lnTo>
                    <a:pt x="770" y="5521"/>
                  </a:lnTo>
                  <a:lnTo>
                    <a:pt x="655" y="5367"/>
                  </a:lnTo>
                  <a:lnTo>
                    <a:pt x="597" y="5310"/>
                  </a:lnTo>
                  <a:lnTo>
                    <a:pt x="693" y="5637"/>
                  </a:lnTo>
                  <a:lnTo>
                    <a:pt x="809" y="5964"/>
                  </a:lnTo>
                  <a:lnTo>
                    <a:pt x="924" y="6252"/>
                  </a:lnTo>
                  <a:lnTo>
                    <a:pt x="1039" y="6522"/>
                  </a:lnTo>
                  <a:lnTo>
                    <a:pt x="1174" y="6752"/>
                  </a:lnTo>
                  <a:lnTo>
                    <a:pt x="1309" y="6983"/>
                  </a:lnTo>
                  <a:lnTo>
                    <a:pt x="1463" y="7176"/>
                  </a:lnTo>
                  <a:lnTo>
                    <a:pt x="1597" y="7349"/>
                  </a:lnTo>
                  <a:lnTo>
                    <a:pt x="1751" y="7503"/>
                  </a:lnTo>
                  <a:lnTo>
                    <a:pt x="1905" y="7657"/>
                  </a:lnTo>
                  <a:lnTo>
                    <a:pt x="2059" y="7772"/>
                  </a:lnTo>
                  <a:lnTo>
                    <a:pt x="2232" y="7887"/>
                  </a:lnTo>
                  <a:lnTo>
                    <a:pt x="2386" y="7964"/>
                  </a:lnTo>
                  <a:lnTo>
                    <a:pt x="2540" y="8041"/>
                  </a:lnTo>
                  <a:lnTo>
                    <a:pt x="2848" y="8157"/>
                  </a:lnTo>
                  <a:lnTo>
                    <a:pt x="3155" y="8234"/>
                  </a:lnTo>
                  <a:lnTo>
                    <a:pt x="3444" y="8272"/>
                  </a:lnTo>
                  <a:lnTo>
                    <a:pt x="3694" y="8272"/>
                  </a:lnTo>
                  <a:lnTo>
                    <a:pt x="3925" y="8253"/>
                  </a:lnTo>
                  <a:lnTo>
                    <a:pt x="4098" y="8234"/>
                  </a:lnTo>
                  <a:lnTo>
                    <a:pt x="4252" y="8195"/>
                  </a:lnTo>
                  <a:lnTo>
                    <a:pt x="4367" y="8176"/>
                  </a:lnTo>
                  <a:lnTo>
                    <a:pt x="4194" y="8311"/>
                  </a:lnTo>
                  <a:lnTo>
                    <a:pt x="4021" y="8445"/>
                  </a:lnTo>
                  <a:lnTo>
                    <a:pt x="3656" y="8695"/>
                  </a:lnTo>
                  <a:lnTo>
                    <a:pt x="3290" y="8888"/>
                  </a:lnTo>
                  <a:lnTo>
                    <a:pt x="2925" y="9041"/>
                  </a:lnTo>
                  <a:lnTo>
                    <a:pt x="2559" y="9157"/>
                  </a:lnTo>
                  <a:lnTo>
                    <a:pt x="2194" y="9253"/>
                  </a:lnTo>
                  <a:lnTo>
                    <a:pt x="1847" y="9330"/>
                  </a:lnTo>
                  <a:lnTo>
                    <a:pt x="1501" y="9368"/>
                  </a:lnTo>
                  <a:lnTo>
                    <a:pt x="1193" y="9388"/>
                  </a:lnTo>
                  <a:lnTo>
                    <a:pt x="905" y="9407"/>
                  </a:lnTo>
                  <a:lnTo>
                    <a:pt x="443" y="9388"/>
                  </a:lnTo>
                  <a:lnTo>
                    <a:pt x="116" y="9368"/>
                  </a:lnTo>
                  <a:lnTo>
                    <a:pt x="1" y="9349"/>
                  </a:lnTo>
                  <a:lnTo>
                    <a:pt x="1" y="9349"/>
                  </a:lnTo>
                  <a:lnTo>
                    <a:pt x="232" y="9484"/>
                  </a:lnTo>
                  <a:lnTo>
                    <a:pt x="462" y="9619"/>
                  </a:lnTo>
                  <a:lnTo>
                    <a:pt x="693" y="9753"/>
                  </a:lnTo>
                  <a:lnTo>
                    <a:pt x="924" y="9869"/>
                  </a:lnTo>
                  <a:lnTo>
                    <a:pt x="1174" y="9965"/>
                  </a:lnTo>
                  <a:lnTo>
                    <a:pt x="1424" y="10061"/>
                  </a:lnTo>
                  <a:lnTo>
                    <a:pt x="1693" y="10138"/>
                  </a:lnTo>
                  <a:lnTo>
                    <a:pt x="1944" y="10196"/>
                  </a:lnTo>
                  <a:lnTo>
                    <a:pt x="2232" y="10253"/>
                  </a:lnTo>
                  <a:lnTo>
                    <a:pt x="2501" y="10311"/>
                  </a:lnTo>
                  <a:lnTo>
                    <a:pt x="2790" y="10330"/>
                  </a:lnTo>
                  <a:lnTo>
                    <a:pt x="3078" y="10349"/>
                  </a:lnTo>
                  <a:lnTo>
                    <a:pt x="3386" y="10349"/>
                  </a:lnTo>
                  <a:lnTo>
                    <a:pt x="3694" y="10330"/>
                  </a:lnTo>
                  <a:lnTo>
                    <a:pt x="4002" y="10311"/>
                  </a:lnTo>
                  <a:lnTo>
                    <a:pt x="4329" y="10273"/>
                  </a:lnTo>
                  <a:lnTo>
                    <a:pt x="4637" y="10196"/>
                  </a:lnTo>
                  <a:lnTo>
                    <a:pt x="4925" y="10099"/>
                  </a:lnTo>
                  <a:lnTo>
                    <a:pt x="5194" y="9984"/>
                  </a:lnTo>
                  <a:lnTo>
                    <a:pt x="5444" y="9849"/>
                  </a:lnTo>
                  <a:lnTo>
                    <a:pt x="5675" y="9715"/>
                  </a:lnTo>
                  <a:lnTo>
                    <a:pt x="5887" y="9542"/>
                  </a:lnTo>
                  <a:lnTo>
                    <a:pt x="6079" y="9368"/>
                  </a:lnTo>
                  <a:lnTo>
                    <a:pt x="6252" y="9195"/>
                  </a:lnTo>
                  <a:lnTo>
                    <a:pt x="6406" y="9003"/>
                  </a:lnTo>
                  <a:lnTo>
                    <a:pt x="6541" y="8811"/>
                  </a:lnTo>
                  <a:lnTo>
                    <a:pt x="6772" y="8464"/>
                  </a:lnTo>
                  <a:lnTo>
                    <a:pt x="6926" y="8137"/>
                  </a:lnTo>
                  <a:lnTo>
                    <a:pt x="7041" y="7887"/>
                  </a:lnTo>
                  <a:lnTo>
                    <a:pt x="7079" y="7791"/>
                  </a:lnTo>
                  <a:lnTo>
                    <a:pt x="7156" y="7695"/>
                  </a:lnTo>
                  <a:lnTo>
                    <a:pt x="7291" y="7522"/>
                  </a:lnTo>
                  <a:lnTo>
                    <a:pt x="7464" y="7368"/>
                  </a:lnTo>
                  <a:lnTo>
                    <a:pt x="7676" y="7253"/>
                  </a:lnTo>
                  <a:lnTo>
                    <a:pt x="7887" y="7137"/>
                  </a:lnTo>
                  <a:lnTo>
                    <a:pt x="8099" y="7041"/>
                  </a:lnTo>
                  <a:lnTo>
                    <a:pt x="8310" y="6964"/>
                  </a:lnTo>
                  <a:lnTo>
                    <a:pt x="8503" y="6906"/>
                  </a:lnTo>
                  <a:lnTo>
                    <a:pt x="8714" y="6849"/>
                  </a:lnTo>
                  <a:lnTo>
                    <a:pt x="8926" y="6772"/>
                  </a:lnTo>
                  <a:lnTo>
                    <a:pt x="9195" y="6656"/>
                  </a:lnTo>
                  <a:lnTo>
                    <a:pt x="9330" y="6579"/>
                  </a:lnTo>
                  <a:lnTo>
                    <a:pt x="9465" y="6464"/>
                  </a:lnTo>
                  <a:lnTo>
                    <a:pt x="9599" y="6349"/>
                  </a:lnTo>
                  <a:lnTo>
                    <a:pt x="9734" y="6214"/>
                  </a:lnTo>
                  <a:lnTo>
                    <a:pt x="9888" y="6041"/>
                  </a:lnTo>
                  <a:lnTo>
                    <a:pt x="10042" y="5848"/>
                  </a:lnTo>
                  <a:lnTo>
                    <a:pt x="10196" y="5618"/>
                  </a:lnTo>
                  <a:lnTo>
                    <a:pt x="10349" y="5348"/>
                  </a:lnTo>
                  <a:lnTo>
                    <a:pt x="10484" y="5060"/>
                  </a:lnTo>
                  <a:lnTo>
                    <a:pt x="10638" y="4733"/>
                  </a:lnTo>
                  <a:lnTo>
                    <a:pt x="10773" y="4367"/>
                  </a:lnTo>
                  <a:lnTo>
                    <a:pt x="10888" y="4002"/>
                  </a:lnTo>
                  <a:lnTo>
                    <a:pt x="10965" y="3617"/>
                  </a:lnTo>
                  <a:lnTo>
                    <a:pt x="11023" y="3232"/>
                  </a:lnTo>
                  <a:lnTo>
                    <a:pt x="11061" y="2867"/>
                  </a:lnTo>
                  <a:lnTo>
                    <a:pt x="11080" y="2501"/>
                  </a:lnTo>
                  <a:lnTo>
                    <a:pt x="11080" y="2136"/>
                  </a:lnTo>
                  <a:lnTo>
                    <a:pt x="11061" y="1790"/>
                  </a:lnTo>
                  <a:lnTo>
                    <a:pt x="11023" y="1193"/>
                  </a:lnTo>
                  <a:lnTo>
                    <a:pt x="10965" y="713"/>
                  </a:lnTo>
                  <a:lnTo>
                    <a:pt x="10888" y="270"/>
                  </a:lnTo>
                  <a:lnTo>
                    <a:pt x="10753" y="905"/>
                  </a:lnTo>
                  <a:lnTo>
                    <a:pt x="10599" y="1482"/>
                  </a:lnTo>
                  <a:lnTo>
                    <a:pt x="10446" y="1982"/>
                  </a:lnTo>
                  <a:lnTo>
                    <a:pt x="10272" y="2424"/>
                  </a:lnTo>
                  <a:lnTo>
                    <a:pt x="10099" y="2809"/>
                  </a:lnTo>
                  <a:lnTo>
                    <a:pt x="9907" y="3155"/>
                  </a:lnTo>
                  <a:lnTo>
                    <a:pt x="9734" y="3444"/>
                  </a:lnTo>
                  <a:lnTo>
                    <a:pt x="9561" y="3694"/>
                  </a:lnTo>
                  <a:lnTo>
                    <a:pt x="9388" y="3886"/>
                  </a:lnTo>
                  <a:lnTo>
                    <a:pt x="9234" y="4059"/>
                  </a:lnTo>
                  <a:lnTo>
                    <a:pt x="9080" y="4194"/>
                  </a:lnTo>
                  <a:lnTo>
                    <a:pt x="8964" y="4290"/>
                  </a:lnTo>
                  <a:lnTo>
                    <a:pt x="8791" y="4406"/>
                  </a:lnTo>
                  <a:lnTo>
                    <a:pt x="8714" y="4444"/>
                  </a:lnTo>
                  <a:lnTo>
                    <a:pt x="8714" y="4444"/>
                  </a:lnTo>
                  <a:lnTo>
                    <a:pt x="8849" y="4194"/>
                  </a:lnTo>
                  <a:lnTo>
                    <a:pt x="8945" y="3944"/>
                  </a:lnTo>
                  <a:lnTo>
                    <a:pt x="9022" y="3713"/>
                  </a:lnTo>
                  <a:lnTo>
                    <a:pt x="9080" y="3502"/>
                  </a:lnTo>
                  <a:lnTo>
                    <a:pt x="9138" y="3271"/>
                  </a:lnTo>
                  <a:lnTo>
                    <a:pt x="9157" y="3059"/>
                  </a:lnTo>
                  <a:lnTo>
                    <a:pt x="9176" y="2848"/>
                  </a:lnTo>
                  <a:lnTo>
                    <a:pt x="9176" y="2636"/>
                  </a:lnTo>
                  <a:lnTo>
                    <a:pt x="9157" y="2444"/>
                  </a:lnTo>
                  <a:lnTo>
                    <a:pt x="9118" y="2251"/>
                  </a:lnTo>
                  <a:lnTo>
                    <a:pt x="9080" y="2078"/>
                  </a:lnTo>
                  <a:lnTo>
                    <a:pt x="9022" y="1905"/>
                  </a:lnTo>
                  <a:lnTo>
                    <a:pt x="8907" y="1559"/>
                  </a:lnTo>
                  <a:lnTo>
                    <a:pt x="8734" y="1270"/>
                  </a:lnTo>
                  <a:lnTo>
                    <a:pt x="8561" y="1001"/>
                  </a:lnTo>
                  <a:lnTo>
                    <a:pt x="8387" y="751"/>
                  </a:lnTo>
                  <a:lnTo>
                    <a:pt x="8214" y="559"/>
                  </a:lnTo>
                  <a:lnTo>
                    <a:pt x="8041" y="386"/>
                  </a:lnTo>
                  <a:lnTo>
                    <a:pt x="7772" y="155"/>
                  </a:lnTo>
                  <a:lnTo>
                    <a:pt x="7676" y="78"/>
                  </a:lnTo>
                  <a:lnTo>
                    <a:pt x="7791" y="251"/>
                  </a:lnTo>
                  <a:lnTo>
                    <a:pt x="7887" y="443"/>
                  </a:lnTo>
                  <a:lnTo>
                    <a:pt x="7945" y="674"/>
                  </a:lnTo>
                  <a:lnTo>
                    <a:pt x="7983" y="905"/>
                  </a:lnTo>
                  <a:lnTo>
                    <a:pt x="8003" y="1155"/>
                  </a:lnTo>
                  <a:lnTo>
                    <a:pt x="8003" y="1405"/>
                  </a:lnTo>
                  <a:lnTo>
                    <a:pt x="7983" y="1655"/>
                  </a:lnTo>
                  <a:lnTo>
                    <a:pt x="7964" y="1886"/>
                  </a:lnTo>
                  <a:lnTo>
                    <a:pt x="7887" y="2348"/>
                  </a:lnTo>
                  <a:lnTo>
                    <a:pt x="7810" y="2713"/>
                  </a:lnTo>
                  <a:lnTo>
                    <a:pt x="7714" y="3059"/>
                  </a:lnTo>
                  <a:lnTo>
                    <a:pt x="7714" y="2982"/>
                  </a:lnTo>
                  <a:lnTo>
                    <a:pt x="7637" y="2732"/>
                  </a:lnTo>
                  <a:lnTo>
                    <a:pt x="7560" y="2559"/>
                  </a:lnTo>
                  <a:lnTo>
                    <a:pt x="7445" y="2328"/>
                  </a:lnTo>
                  <a:lnTo>
                    <a:pt x="7291" y="2059"/>
                  </a:lnTo>
                  <a:lnTo>
                    <a:pt x="7099" y="1732"/>
                  </a:lnTo>
                  <a:lnTo>
                    <a:pt x="6849" y="1386"/>
                  </a:lnTo>
                  <a:lnTo>
                    <a:pt x="6579" y="1078"/>
                  </a:lnTo>
                  <a:lnTo>
                    <a:pt x="6291" y="770"/>
                  </a:lnTo>
                  <a:lnTo>
                    <a:pt x="6021" y="520"/>
                  </a:lnTo>
                  <a:lnTo>
                    <a:pt x="5560" y="135"/>
                  </a:lnTo>
                  <a:lnTo>
                    <a:pt x="53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83"/>
        <p:cNvGrpSpPr/>
        <p:nvPr/>
      </p:nvGrpSpPr>
      <p:grpSpPr>
        <a:xfrm>
          <a:off x="0" y="0"/>
          <a:ext cx="0" cy="0"/>
          <a:chOff x="0" y="0"/>
          <a:chExt cx="0" cy="0"/>
        </a:xfrm>
      </p:grpSpPr>
      <p:grpSp>
        <p:nvGrpSpPr>
          <p:cNvPr id="484" name="Google Shape;484;p7"/>
          <p:cNvGrpSpPr/>
          <p:nvPr/>
        </p:nvGrpSpPr>
        <p:grpSpPr>
          <a:xfrm>
            <a:off x="-15" y="37534"/>
            <a:ext cx="9143824" cy="3393813"/>
            <a:chOff x="1029275" y="238125"/>
            <a:chExt cx="3835175" cy="1423400"/>
          </a:xfrm>
        </p:grpSpPr>
        <p:sp>
          <p:nvSpPr>
            <p:cNvPr id="485" name="Google Shape;485;p7"/>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txBox="1">
            <a:spLocks noGrp="1"/>
          </p:cNvSpPr>
          <p:nvPr>
            <p:ph type="body" idx="1"/>
          </p:nvPr>
        </p:nvSpPr>
        <p:spPr>
          <a:xfrm>
            <a:off x="2238000" y="1633800"/>
            <a:ext cx="4668000" cy="21945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dk1"/>
              </a:buClr>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492" name="Google Shape;492;p7"/>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93" name="Google Shape;493;p7"/>
          <p:cNvSpPr/>
          <p:nvPr/>
        </p:nvSpPr>
        <p:spPr>
          <a:xfrm>
            <a:off x="-6225" y="4805275"/>
            <a:ext cx="9144000" cy="32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7"/>
          <p:cNvGrpSpPr/>
          <p:nvPr/>
        </p:nvGrpSpPr>
        <p:grpSpPr>
          <a:xfrm flipH="1">
            <a:off x="-6128" y="4607772"/>
            <a:ext cx="1519517" cy="513865"/>
            <a:chOff x="3878802" y="4656941"/>
            <a:chExt cx="1438801" cy="486569"/>
          </a:xfrm>
        </p:grpSpPr>
        <p:sp>
          <p:nvSpPr>
            <p:cNvPr id="495" name="Google Shape;495;p7"/>
            <p:cNvSpPr/>
            <p:nvPr/>
          </p:nvSpPr>
          <p:spPr>
            <a:xfrm>
              <a:off x="3878802" y="4656941"/>
              <a:ext cx="1438801" cy="486569"/>
            </a:xfrm>
            <a:custGeom>
              <a:avLst/>
              <a:gdLst/>
              <a:ahLst/>
              <a:cxnLst/>
              <a:rect l="l" t="t" r="r" b="b"/>
              <a:pathLst>
                <a:path w="28630" h="9682" extrusionOk="0">
                  <a:moveTo>
                    <a:pt x="24609" y="1"/>
                  </a:moveTo>
                  <a:lnTo>
                    <a:pt x="24006" y="19"/>
                  </a:lnTo>
                  <a:lnTo>
                    <a:pt x="23722" y="19"/>
                  </a:lnTo>
                  <a:lnTo>
                    <a:pt x="23345" y="38"/>
                  </a:lnTo>
                  <a:lnTo>
                    <a:pt x="22949" y="57"/>
                  </a:lnTo>
                  <a:lnTo>
                    <a:pt x="22930" y="57"/>
                  </a:lnTo>
                  <a:lnTo>
                    <a:pt x="22005" y="152"/>
                  </a:lnTo>
                  <a:lnTo>
                    <a:pt x="21099" y="265"/>
                  </a:lnTo>
                  <a:lnTo>
                    <a:pt x="20231" y="416"/>
                  </a:lnTo>
                  <a:lnTo>
                    <a:pt x="19401" y="586"/>
                  </a:lnTo>
                  <a:lnTo>
                    <a:pt x="18571" y="793"/>
                  </a:lnTo>
                  <a:lnTo>
                    <a:pt x="17778" y="982"/>
                  </a:lnTo>
                  <a:lnTo>
                    <a:pt x="16230" y="1416"/>
                  </a:lnTo>
                  <a:lnTo>
                    <a:pt x="14343" y="1907"/>
                  </a:lnTo>
                  <a:lnTo>
                    <a:pt x="12400" y="2397"/>
                  </a:lnTo>
                  <a:lnTo>
                    <a:pt x="10437" y="2850"/>
                  </a:lnTo>
                  <a:lnTo>
                    <a:pt x="8418" y="3303"/>
                  </a:lnTo>
                  <a:lnTo>
                    <a:pt x="6361" y="3737"/>
                  </a:lnTo>
                  <a:lnTo>
                    <a:pt x="4266" y="4133"/>
                  </a:lnTo>
                  <a:lnTo>
                    <a:pt x="2152" y="4530"/>
                  </a:lnTo>
                  <a:lnTo>
                    <a:pt x="1" y="4888"/>
                  </a:lnTo>
                  <a:lnTo>
                    <a:pt x="1" y="9682"/>
                  </a:lnTo>
                  <a:lnTo>
                    <a:pt x="7153" y="9663"/>
                  </a:lnTo>
                  <a:lnTo>
                    <a:pt x="10739" y="9644"/>
                  </a:lnTo>
                  <a:lnTo>
                    <a:pt x="14324" y="9587"/>
                  </a:lnTo>
                  <a:lnTo>
                    <a:pt x="17910" y="9550"/>
                  </a:lnTo>
                  <a:lnTo>
                    <a:pt x="21496" y="9474"/>
                  </a:lnTo>
                  <a:lnTo>
                    <a:pt x="25062" y="9380"/>
                  </a:lnTo>
                  <a:lnTo>
                    <a:pt x="28629" y="9267"/>
                  </a:lnTo>
                  <a:lnTo>
                    <a:pt x="28629" y="359"/>
                  </a:lnTo>
                  <a:lnTo>
                    <a:pt x="27497" y="208"/>
                  </a:lnTo>
                  <a:lnTo>
                    <a:pt x="26365" y="95"/>
                  </a:lnTo>
                  <a:lnTo>
                    <a:pt x="25779" y="57"/>
                  </a:lnTo>
                  <a:lnTo>
                    <a:pt x="25194" y="19"/>
                  </a:lnTo>
                  <a:lnTo>
                    <a:pt x="24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4944789" y="4656941"/>
              <a:ext cx="372792" cy="165088"/>
            </a:xfrm>
            <a:custGeom>
              <a:avLst/>
              <a:gdLst/>
              <a:ahLst/>
              <a:cxnLst/>
              <a:rect l="l" t="t" r="r" b="b"/>
              <a:pathLst>
                <a:path w="7418" h="3285" extrusionOk="0">
                  <a:moveTo>
                    <a:pt x="3397" y="1"/>
                  </a:moveTo>
                  <a:lnTo>
                    <a:pt x="2794" y="19"/>
                  </a:lnTo>
                  <a:lnTo>
                    <a:pt x="2510" y="19"/>
                  </a:lnTo>
                  <a:lnTo>
                    <a:pt x="2133" y="38"/>
                  </a:lnTo>
                  <a:lnTo>
                    <a:pt x="1737" y="57"/>
                  </a:lnTo>
                  <a:lnTo>
                    <a:pt x="1718" y="57"/>
                  </a:lnTo>
                  <a:lnTo>
                    <a:pt x="1397" y="170"/>
                  </a:lnTo>
                  <a:lnTo>
                    <a:pt x="1114" y="303"/>
                  </a:lnTo>
                  <a:lnTo>
                    <a:pt x="831" y="454"/>
                  </a:lnTo>
                  <a:lnTo>
                    <a:pt x="604" y="604"/>
                  </a:lnTo>
                  <a:lnTo>
                    <a:pt x="416" y="755"/>
                  </a:lnTo>
                  <a:lnTo>
                    <a:pt x="246" y="925"/>
                  </a:lnTo>
                  <a:lnTo>
                    <a:pt x="114" y="1076"/>
                  </a:lnTo>
                  <a:lnTo>
                    <a:pt x="38" y="1246"/>
                  </a:lnTo>
                  <a:lnTo>
                    <a:pt x="1" y="1416"/>
                  </a:lnTo>
                  <a:lnTo>
                    <a:pt x="1" y="1491"/>
                  </a:lnTo>
                  <a:lnTo>
                    <a:pt x="1" y="1586"/>
                  </a:lnTo>
                  <a:lnTo>
                    <a:pt x="19" y="1661"/>
                  </a:lnTo>
                  <a:lnTo>
                    <a:pt x="57" y="1737"/>
                  </a:lnTo>
                  <a:lnTo>
                    <a:pt x="95" y="1812"/>
                  </a:lnTo>
                  <a:lnTo>
                    <a:pt x="152" y="1888"/>
                  </a:lnTo>
                  <a:lnTo>
                    <a:pt x="303" y="2039"/>
                  </a:lnTo>
                  <a:lnTo>
                    <a:pt x="510" y="2190"/>
                  </a:lnTo>
                  <a:lnTo>
                    <a:pt x="755" y="2303"/>
                  </a:lnTo>
                  <a:lnTo>
                    <a:pt x="1076" y="2435"/>
                  </a:lnTo>
                  <a:lnTo>
                    <a:pt x="1491" y="2548"/>
                  </a:lnTo>
                  <a:lnTo>
                    <a:pt x="1963" y="2643"/>
                  </a:lnTo>
                  <a:lnTo>
                    <a:pt x="2473" y="2718"/>
                  </a:lnTo>
                  <a:lnTo>
                    <a:pt x="3001" y="2775"/>
                  </a:lnTo>
                  <a:lnTo>
                    <a:pt x="4096" y="2888"/>
                  </a:lnTo>
                  <a:lnTo>
                    <a:pt x="5209" y="2963"/>
                  </a:lnTo>
                  <a:lnTo>
                    <a:pt x="5794" y="3020"/>
                  </a:lnTo>
                  <a:lnTo>
                    <a:pt x="6360" y="3096"/>
                  </a:lnTo>
                  <a:lnTo>
                    <a:pt x="6908" y="3190"/>
                  </a:lnTo>
                  <a:lnTo>
                    <a:pt x="7417" y="3284"/>
                  </a:lnTo>
                  <a:lnTo>
                    <a:pt x="7417" y="359"/>
                  </a:lnTo>
                  <a:lnTo>
                    <a:pt x="6285" y="208"/>
                  </a:lnTo>
                  <a:lnTo>
                    <a:pt x="5153" y="95"/>
                  </a:lnTo>
                  <a:lnTo>
                    <a:pt x="4567" y="57"/>
                  </a:lnTo>
                  <a:lnTo>
                    <a:pt x="3982" y="19"/>
                  </a:lnTo>
                  <a:lnTo>
                    <a:pt x="3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5176208" y="4899718"/>
              <a:ext cx="141367" cy="135689"/>
            </a:xfrm>
            <a:custGeom>
              <a:avLst/>
              <a:gdLst/>
              <a:ahLst/>
              <a:cxnLst/>
              <a:rect l="l" t="t" r="r" b="b"/>
              <a:pathLst>
                <a:path w="2813" h="2700" extrusionOk="0">
                  <a:moveTo>
                    <a:pt x="2812" y="1"/>
                  </a:moveTo>
                  <a:lnTo>
                    <a:pt x="2397" y="133"/>
                  </a:lnTo>
                  <a:lnTo>
                    <a:pt x="1699" y="359"/>
                  </a:lnTo>
                  <a:lnTo>
                    <a:pt x="1019" y="605"/>
                  </a:lnTo>
                  <a:lnTo>
                    <a:pt x="736" y="737"/>
                  </a:lnTo>
                  <a:lnTo>
                    <a:pt x="472" y="869"/>
                  </a:lnTo>
                  <a:lnTo>
                    <a:pt x="246" y="1001"/>
                  </a:lnTo>
                  <a:lnTo>
                    <a:pt x="170" y="1076"/>
                  </a:lnTo>
                  <a:lnTo>
                    <a:pt x="95" y="1152"/>
                  </a:lnTo>
                  <a:lnTo>
                    <a:pt x="38" y="1246"/>
                  </a:lnTo>
                  <a:lnTo>
                    <a:pt x="0" y="1359"/>
                  </a:lnTo>
                  <a:lnTo>
                    <a:pt x="0" y="1454"/>
                  </a:lnTo>
                  <a:lnTo>
                    <a:pt x="19" y="1548"/>
                  </a:lnTo>
                  <a:lnTo>
                    <a:pt x="76" y="1643"/>
                  </a:lnTo>
                  <a:lnTo>
                    <a:pt x="151" y="1737"/>
                  </a:lnTo>
                  <a:lnTo>
                    <a:pt x="246" y="1831"/>
                  </a:lnTo>
                  <a:lnTo>
                    <a:pt x="359" y="1926"/>
                  </a:lnTo>
                  <a:lnTo>
                    <a:pt x="491" y="2001"/>
                  </a:lnTo>
                  <a:lnTo>
                    <a:pt x="661" y="2095"/>
                  </a:lnTo>
                  <a:lnTo>
                    <a:pt x="1019" y="2265"/>
                  </a:lnTo>
                  <a:lnTo>
                    <a:pt x="1434" y="2397"/>
                  </a:lnTo>
                  <a:lnTo>
                    <a:pt x="1906" y="2530"/>
                  </a:lnTo>
                  <a:lnTo>
                    <a:pt x="2359" y="2624"/>
                  </a:lnTo>
                  <a:lnTo>
                    <a:pt x="2812" y="2699"/>
                  </a:lnTo>
                  <a:lnTo>
                    <a:pt x="2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7"/>
          <p:cNvGrpSpPr/>
          <p:nvPr/>
        </p:nvGrpSpPr>
        <p:grpSpPr>
          <a:xfrm>
            <a:off x="964773" y="4458988"/>
            <a:ext cx="2394471" cy="598512"/>
            <a:chOff x="-1452275" y="5476850"/>
            <a:chExt cx="1631000" cy="407650"/>
          </a:xfrm>
        </p:grpSpPr>
        <p:sp>
          <p:nvSpPr>
            <p:cNvPr id="499" name="Google Shape;499;p7"/>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7"/>
          <p:cNvGrpSpPr/>
          <p:nvPr/>
        </p:nvGrpSpPr>
        <p:grpSpPr>
          <a:xfrm>
            <a:off x="7503701" y="4621277"/>
            <a:ext cx="1631014" cy="513836"/>
            <a:chOff x="87725" y="5535125"/>
            <a:chExt cx="1323875" cy="417075"/>
          </a:xfrm>
        </p:grpSpPr>
        <p:sp>
          <p:nvSpPr>
            <p:cNvPr id="532" name="Google Shape;532;p7"/>
            <p:cNvSpPr/>
            <p:nvPr/>
          </p:nvSpPr>
          <p:spPr>
            <a:xfrm>
              <a:off x="87725" y="5535125"/>
              <a:ext cx="1323875" cy="417075"/>
            </a:xfrm>
            <a:custGeom>
              <a:avLst/>
              <a:gdLst/>
              <a:ahLst/>
              <a:cxnLst/>
              <a:rect l="l" t="t" r="r" b="b"/>
              <a:pathLst>
                <a:path w="52955" h="16683" extrusionOk="0">
                  <a:moveTo>
                    <a:pt x="31705" y="1"/>
                  </a:move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8870" y="6983"/>
                  </a:lnTo>
                  <a:lnTo>
                    <a:pt x="5379" y="8172"/>
                  </a:lnTo>
                  <a:lnTo>
                    <a:pt x="3643" y="8757"/>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87725" y="5535125"/>
              <a:ext cx="1323875" cy="417075"/>
            </a:xfrm>
            <a:custGeom>
              <a:avLst/>
              <a:gdLst/>
              <a:ahLst/>
              <a:cxnLst/>
              <a:rect l="l" t="t" r="r" b="b"/>
              <a:pathLst>
                <a:path w="52955" h="16683" fill="none" extrusionOk="0">
                  <a:moveTo>
                    <a:pt x="52954" y="5719"/>
                  </a:moveTo>
                  <a:lnTo>
                    <a:pt x="52954" y="5719"/>
                  </a:lnTo>
                  <a:lnTo>
                    <a:pt x="40329" y="1737"/>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lnTo>
                    <a:pt x="31101" y="19"/>
                  </a:ln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24269" y="1699"/>
                  </a:lnTo>
                  <a:lnTo>
                    <a:pt x="8870" y="6983"/>
                  </a:lnTo>
                  <a:lnTo>
                    <a:pt x="8870" y="6983"/>
                  </a:lnTo>
                  <a:lnTo>
                    <a:pt x="5379" y="8172"/>
                  </a:lnTo>
                  <a:lnTo>
                    <a:pt x="3643" y="8757"/>
                  </a:lnTo>
                  <a:lnTo>
                    <a:pt x="1907" y="9380"/>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949675" y="5540775"/>
              <a:ext cx="461925" cy="377000"/>
            </a:xfrm>
            <a:custGeom>
              <a:avLst/>
              <a:gdLst/>
              <a:ahLst/>
              <a:cxnLst/>
              <a:rect l="l" t="t" r="r" b="b"/>
              <a:pathLst>
                <a:path w="18477" h="15080" extrusionOk="0">
                  <a:moveTo>
                    <a:pt x="1" y="1"/>
                  </a:moveTo>
                  <a:lnTo>
                    <a:pt x="303" y="265"/>
                  </a:lnTo>
                  <a:lnTo>
                    <a:pt x="567" y="567"/>
                  </a:lnTo>
                  <a:lnTo>
                    <a:pt x="680" y="718"/>
                  </a:lnTo>
                  <a:lnTo>
                    <a:pt x="794" y="888"/>
                  </a:lnTo>
                  <a:lnTo>
                    <a:pt x="888" y="1058"/>
                  </a:lnTo>
                  <a:lnTo>
                    <a:pt x="982" y="1228"/>
                  </a:lnTo>
                  <a:lnTo>
                    <a:pt x="1039" y="1397"/>
                  </a:lnTo>
                  <a:lnTo>
                    <a:pt x="1096" y="1567"/>
                  </a:lnTo>
                  <a:lnTo>
                    <a:pt x="1152" y="1756"/>
                  </a:lnTo>
                  <a:lnTo>
                    <a:pt x="1171" y="1945"/>
                  </a:lnTo>
                  <a:lnTo>
                    <a:pt x="1190" y="2115"/>
                  </a:lnTo>
                  <a:lnTo>
                    <a:pt x="1171" y="2303"/>
                  </a:lnTo>
                  <a:lnTo>
                    <a:pt x="1152" y="2473"/>
                  </a:lnTo>
                  <a:lnTo>
                    <a:pt x="1114" y="2662"/>
                  </a:lnTo>
                  <a:lnTo>
                    <a:pt x="1020" y="2907"/>
                  </a:lnTo>
                  <a:lnTo>
                    <a:pt x="926" y="3134"/>
                  </a:lnTo>
                  <a:lnTo>
                    <a:pt x="680" y="3587"/>
                  </a:lnTo>
                  <a:lnTo>
                    <a:pt x="548" y="3813"/>
                  </a:lnTo>
                  <a:lnTo>
                    <a:pt x="454" y="4040"/>
                  </a:lnTo>
                  <a:lnTo>
                    <a:pt x="360" y="4285"/>
                  </a:lnTo>
                  <a:lnTo>
                    <a:pt x="322" y="4530"/>
                  </a:lnTo>
                  <a:lnTo>
                    <a:pt x="303" y="4700"/>
                  </a:lnTo>
                  <a:lnTo>
                    <a:pt x="322" y="4851"/>
                  </a:lnTo>
                  <a:lnTo>
                    <a:pt x="341" y="5021"/>
                  </a:lnTo>
                  <a:lnTo>
                    <a:pt x="397" y="5172"/>
                  </a:lnTo>
                  <a:lnTo>
                    <a:pt x="454" y="5342"/>
                  </a:lnTo>
                  <a:lnTo>
                    <a:pt x="529" y="5493"/>
                  </a:lnTo>
                  <a:lnTo>
                    <a:pt x="624" y="5625"/>
                  </a:lnTo>
                  <a:lnTo>
                    <a:pt x="737" y="5776"/>
                  </a:lnTo>
                  <a:lnTo>
                    <a:pt x="850" y="5908"/>
                  </a:lnTo>
                  <a:lnTo>
                    <a:pt x="982" y="6040"/>
                  </a:lnTo>
                  <a:lnTo>
                    <a:pt x="1114" y="6153"/>
                  </a:lnTo>
                  <a:lnTo>
                    <a:pt x="1265" y="6266"/>
                  </a:lnTo>
                  <a:lnTo>
                    <a:pt x="1435" y="6380"/>
                  </a:lnTo>
                  <a:lnTo>
                    <a:pt x="1586" y="6474"/>
                  </a:lnTo>
                  <a:lnTo>
                    <a:pt x="1945" y="6625"/>
                  </a:lnTo>
                  <a:lnTo>
                    <a:pt x="2303" y="6757"/>
                  </a:lnTo>
                  <a:lnTo>
                    <a:pt x="2681" y="6851"/>
                  </a:lnTo>
                  <a:lnTo>
                    <a:pt x="3058" y="6908"/>
                  </a:lnTo>
                  <a:lnTo>
                    <a:pt x="3436" y="6965"/>
                  </a:lnTo>
                  <a:lnTo>
                    <a:pt x="3832" y="6983"/>
                  </a:lnTo>
                  <a:lnTo>
                    <a:pt x="4228" y="7002"/>
                  </a:lnTo>
                  <a:lnTo>
                    <a:pt x="5021" y="6983"/>
                  </a:lnTo>
                  <a:lnTo>
                    <a:pt x="5813" y="6965"/>
                  </a:lnTo>
                  <a:lnTo>
                    <a:pt x="6606" y="6965"/>
                  </a:lnTo>
                  <a:lnTo>
                    <a:pt x="6983" y="6983"/>
                  </a:lnTo>
                  <a:lnTo>
                    <a:pt x="7380" y="7021"/>
                  </a:lnTo>
                  <a:lnTo>
                    <a:pt x="7757" y="7059"/>
                  </a:lnTo>
                  <a:lnTo>
                    <a:pt x="8135" y="7134"/>
                  </a:lnTo>
                  <a:lnTo>
                    <a:pt x="8418" y="7210"/>
                  </a:lnTo>
                  <a:lnTo>
                    <a:pt x="8682" y="7304"/>
                  </a:lnTo>
                  <a:lnTo>
                    <a:pt x="8927" y="7399"/>
                  </a:lnTo>
                  <a:lnTo>
                    <a:pt x="9173" y="7531"/>
                  </a:lnTo>
                  <a:lnTo>
                    <a:pt x="9418" y="7644"/>
                  </a:lnTo>
                  <a:lnTo>
                    <a:pt x="9644" y="7795"/>
                  </a:lnTo>
                  <a:lnTo>
                    <a:pt x="9871" y="7946"/>
                  </a:lnTo>
                  <a:lnTo>
                    <a:pt x="10078" y="8116"/>
                  </a:lnTo>
                  <a:lnTo>
                    <a:pt x="10267" y="8286"/>
                  </a:lnTo>
                  <a:lnTo>
                    <a:pt x="10456" y="8474"/>
                  </a:lnTo>
                  <a:lnTo>
                    <a:pt x="10626" y="8663"/>
                  </a:lnTo>
                  <a:lnTo>
                    <a:pt x="10777" y="8852"/>
                  </a:lnTo>
                  <a:lnTo>
                    <a:pt x="10909" y="9078"/>
                  </a:lnTo>
                  <a:lnTo>
                    <a:pt x="11041" y="9286"/>
                  </a:lnTo>
                  <a:lnTo>
                    <a:pt x="11154" y="9512"/>
                  </a:lnTo>
                  <a:lnTo>
                    <a:pt x="11248" y="9739"/>
                  </a:lnTo>
                  <a:lnTo>
                    <a:pt x="11324" y="10022"/>
                  </a:lnTo>
                  <a:lnTo>
                    <a:pt x="11399" y="10324"/>
                  </a:lnTo>
                  <a:lnTo>
                    <a:pt x="11532" y="10928"/>
                  </a:lnTo>
                  <a:lnTo>
                    <a:pt x="11588" y="11230"/>
                  </a:lnTo>
                  <a:lnTo>
                    <a:pt x="11664" y="11513"/>
                  </a:lnTo>
                  <a:lnTo>
                    <a:pt x="11758" y="11815"/>
                  </a:lnTo>
                  <a:lnTo>
                    <a:pt x="11871" y="12098"/>
                  </a:lnTo>
                  <a:lnTo>
                    <a:pt x="11966" y="12249"/>
                  </a:lnTo>
                  <a:lnTo>
                    <a:pt x="12060" y="12418"/>
                  </a:lnTo>
                  <a:lnTo>
                    <a:pt x="12268" y="12702"/>
                  </a:lnTo>
                  <a:lnTo>
                    <a:pt x="12532" y="12985"/>
                  </a:lnTo>
                  <a:lnTo>
                    <a:pt x="12815" y="13230"/>
                  </a:lnTo>
                  <a:lnTo>
                    <a:pt x="13117" y="13456"/>
                  </a:lnTo>
                  <a:lnTo>
                    <a:pt x="13456" y="13664"/>
                  </a:lnTo>
                  <a:lnTo>
                    <a:pt x="13796" y="13853"/>
                  </a:lnTo>
                  <a:lnTo>
                    <a:pt x="14155" y="14023"/>
                  </a:lnTo>
                  <a:lnTo>
                    <a:pt x="14532" y="14174"/>
                  </a:lnTo>
                  <a:lnTo>
                    <a:pt x="14910" y="14306"/>
                  </a:lnTo>
                  <a:lnTo>
                    <a:pt x="15287" y="14419"/>
                  </a:lnTo>
                  <a:lnTo>
                    <a:pt x="15683" y="14532"/>
                  </a:lnTo>
                  <a:lnTo>
                    <a:pt x="16476" y="14702"/>
                  </a:lnTo>
                  <a:lnTo>
                    <a:pt x="17287" y="14872"/>
                  </a:lnTo>
                  <a:lnTo>
                    <a:pt x="17872" y="14985"/>
                  </a:lnTo>
                  <a:lnTo>
                    <a:pt x="18476" y="15079"/>
                  </a:lnTo>
                  <a:lnTo>
                    <a:pt x="18476" y="5493"/>
                  </a:lnTo>
                  <a:lnTo>
                    <a:pt x="5851" y="1511"/>
                  </a:lnTo>
                  <a:lnTo>
                    <a:pt x="4398" y="1058"/>
                  </a:lnTo>
                  <a:lnTo>
                    <a:pt x="3681" y="850"/>
                  </a:lnTo>
                  <a:lnTo>
                    <a:pt x="2945" y="643"/>
                  </a:lnTo>
                  <a:lnTo>
                    <a:pt x="2228" y="454"/>
                  </a:lnTo>
                  <a:lnTo>
                    <a:pt x="1492" y="284"/>
                  </a:lnTo>
                  <a:lnTo>
                    <a:pt x="756" y="11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760975" y="5608250"/>
              <a:ext cx="27375" cy="14175"/>
            </a:xfrm>
            <a:custGeom>
              <a:avLst/>
              <a:gdLst/>
              <a:ahLst/>
              <a:cxnLst/>
              <a:rect l="l" t="t" r="r" b="b"/>
              <a:pathLst>
                <a:path w="1095" h="567" extrusionOk="0">
                  <a:moveTo>
                    <a:pt x="868" y="1"/>
                  </a:moveTo>
                  <a:lnTo>
                    <a:pt x="755" y="38"/>
                  </a:lnTo>
                  <a:lnTo>
                    <a:pt x="491" y="133"/>
                  </a:lnTo>
                  <a:lnTo>
                    <a:pt x="265" y="227"/>
                  </a:lnTo>
                  <a:lnTo>
                    <a:pt x="114" y="340"/>
                  </a:lnTo>
                  <a:lnTo>
                    <a:pt x="19" y="435"/>
                  </a:lnTo>
                  <a:lnTo>
                    <a:pt x="0" y="472"/>
                  </a:lnTo>
                  <a:lnTo>
                    <a:pt x="0" y="510"/>
                  </a:lnTo>
                  <a:lnTo>
                    <a:pt x="19" y="529"/>
                  </a:lnTo>
                  <a:lnTo>
                    <a:pt x="38" y="548"/>
                  </a:lnTo>
                  <a:lnTo>
                    <a:pt x="114" y="567"/>
                  </a:lnTo>
                  <a:lnTo>
                    <a:pt x="227" y="548"/>
                  </a:lnTo>
                  <a:lnTo>
                    <a:pt x="340" y="529"/>
                  </a:lnTo>
                  <a:lnTo>
                    <a:pt x="604" y="435"/>
                  </a:lnTo>
                  <a:lnTo>
                    <a:pt x="831" y="321"/>
                  </a:lnTo>
                  <a:lnTo>
                    <a:pt x="982" y="227"/>
                  </a:lnTo>
                  <a:lnTo>
                    <a:pt x="1076" y="114"/>
                  </a:lnTo>
                  <a:lnTo>
                    <a:pt x="1095" y="76"/>
                  </a:lnTo>
                  <a:lnTo>
                    <a:pt x="1095" y="38"/>
                  </a:lnTo>
                  <a:lnTo>
                    <a:pt x="1076" y="19"/>
                  </a:lnTo>
                  <a:lnTo>
                    <a:pt x="1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760975" y="5608250"/>
              <a:ext cx="27375" cy="14175"/>
            </a:xfrm>
            <a:custGeom>
              <a:avLst/>
              <a:gdLst/>
              <a:ahLst/>
              <a:cxnLst/>
              <a:rect l="l" t="t" r="r" b="b"/>
              <a:pathLst>
                <a:path w="1095" h="567" fill="none" extrusionOk="0">
                  <a:moveTo>
                    <a:pt x="982" y="1"/>
                  </a:moveTo>
                  <a:lnTo>
                    <a:pt x="982" y="1"/>
                  </a:lnTo>
                  <a:lnTo>
                    <a:pt x="868" y="1"/>
                  </a:lnTo>
                  <a:lnTo>
                    <a:pt x="755" y="38"/>
                  </a:lnTo>
                  <a:lnTo>
                    <a:pt x="491" y="133"/>
                  </a:lnTo>
                  <a:lnTo>
                    <a:pt x="491" y="133"/>
                  </a:lnTo>
                  <a:lnTo>
                    <a:pt x="265" y="227"/>
                  </a:lnTo>
                  <a:lnTo>
                    <a:pt x="114" y="340"/>
                  </a:lnTo>
                  <a:lnTo>
                    <a:pt x="19" y="435"/>
                  </a:lnTo>
                  <a:lnTo>
                    <a:pt x="0" y="472"/>
                  </a:lnTo>
                  <a:lnTo>
                    <a:pt x="0" y="510"/>
                  </a:lnTo>
                  <a:lnTo>
                    <a:pt x="0" y="510"/>
                  </a:lnTo>
                  <a:lnTo>
                    <a:pt x="19" y="529"/>
                  </a:lnTo>
                  <a:lnTo>
                    <a:pt x="38" y="548"/>
                  </a:lnTo>
                  <a:lnTo>
                    <a:pt x="114" y="567"/>
                  </a:lnTo>
                  <a:lnTo>
                    <a:pt x="114" y="567"/>
                  </a:lnTo>
                  <a:lnTo>
                    <a:pt x="227" y="548"/>
                  </a:lnTo>
                  <a:lnTo>
                    <a:pt x="340" y="529"/>
                  </a:lnTo>
                  <a:lnTo>
                    <a:pt x="604" y="435"/>
                  </a:lnTo>
                  <a:lnTo>
                    <a:pt x="604" y="435"/>
                  </a:lnTo>
                  <a:lnTo>
                    <a:pt x="831" y="321"/>
                  </a:lnTo>
                  <a:lnTo>
                    <a:pt x="982" y="227"/>
                  </a:lnTo>
                  <a:lnTo>
                    <a:pt x="1076" y="114"/>
                  </a:lnTo>
                  <a:lnTo>
                    <a:pt x="1095" y="76"/>
                  </a:lnTo>
                  <a:lnTo>
                    <a:pt x="1095" y="38"/>
                  </a:lnTo>
                  <a:lnTo>
                    <a:pt x="1095" y="38"/>
                  </a:lnTo>
                  <a:lnTo>
                    <a:pt x="1076" y="19"/>
                  </a:lnTo>
                  <a:lnTo>
                    <a:pt x="1057"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774650" y="5595050"/>
              <a:ext cx="16075" cy="8975"/>
            </a:xfrm>
            <a:custGeom>
              <a:avLst/>
              <a:gdLst/>
              <a:ahLst/>
              <a:cxnLst/>
              <a:rect l="l" t="t" r="r" b="b"/>
              <a:pathLst>
                <a:path w="643" h="359" extrusionOk="0">
                  <a:moveTo>
                    <a:pt x="510" y="0"/>
                  </a:moveTo>
                  <a:lnTo>
                    <a:pt x="397" y="19"/>
                  </a:lnTo>
                  <a:lnTo>
                    <a:pt x="265" y="57"/>
                  </a:lnTo>
                  <a:lnTo>
                    <a:pt x="152" y="113"/>
                  </a:lnTo>
                  <a:lnTo>
                    <a:pt x="57" y="189"/>
                  </a:lnTo>
                  <a:lnTo>
                    <a:pt x="1" y="264"/>
                  </a:lnTo>
                  <a:lnTo>
                    <a:pt x="1" y="283"/>
                  </a:lnTo>
                  <a:lnTo>
                    <a:pt x="1" y="321"/>
                  </a:lnTo>
                  <a:lnTo>
                    <a:pt x="20" y="340"/>
                  </a:lnTo>
                  <a:lnTo>
                    <a:pt x="38" y="359"/>
                  </a:lnTo>
                  <a:lnTo>
                    <a:pt x="114" y="359"/>
                  </a:lnTo>
                  <a:lnTo>
                    <a:pt x="246" y="340"/>
                  </a:lnTo>
                  <a:lnTo>
                    <a:pt x="378" y="302"/>
                  </a:lnTo>
                  <a:lnTo>
                    <a:pt x="491" y="246"/>
                  </a:lnTo>
                  <a:lnTo>
                    <a:pt x="586" y="170"/>
                  </a:lnTo>
                  <a:lnTo>
                    <a:pt x="623" y="113"/>
                  </a:lnTo>
                  <a:lnTo>
                    <a:pt x="642" y="76"/>
                  </a:lnTo>
                  <a:lnTo>
                    <a:pt x="642" y="57"/>
                  </a:lnTo>
                  <a:lnTo>
                    <a:pt x="623" y="19"/>
                  </a:lnTo>
                  <a:lnTo>
                    <a:pt x="586"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774650" y="5595050"/>
              <a:ext cx="16075" cy="8975"/>
            </a:xfrm>
            <a:custGeom>
              <a:avLst/>
              <a:gdLst/>
              <a:ahLst/>
              <a:cxnLst/>
              <a:rect l="l" t="t" r="r" b="b"/>
              <a:pathLst>
                <a:path w="643" h="359" fill="none" extrusionOk="0">
                  <a:moveTo>
                    <a:pt x="510" y="0"/>
                  </a:moveTo>
                  <a:lnTo>
                    <a:pt x="510" y="0"/>
                  </a:lnTo>
                  <a:lnTo>
                    <a:pt x="397" y="19"/>
                  </a:lnTo>
                  <a:lnTo>
                    <a:pt x="265" y="57"/>
                  </a:lnTo>
                  <a:lnTo>
                    <a:pt x="265" y="57"/>
                  </a:lnTo>
                  <a:lnTo>
                    <a:pt x="152" y="113"/>
                  </a:lnTo>
                  <a:lnTo>
                    <a:pt x="57" y="189"/>
                  </a:lnTo>
                  <a:lnTo>
                    <a:pt x="1" y="264"/>
                  </a:lnTo>
                  <a:lnTo>
                    <a:pt x="1" y="283"/>
                  </a:lnTo>
                  <a:lnTo>
                    <a:pt x="1" y="321"/>
                  </a:lnTo>
                  <a:lnTo>
                    <a:pt x="1" y="321"/>
                  </a:lnTo>
                  <a:lnTo>
                    <a:pt x="20" y="340"/>
                  </a:lnTo>
                  <a:lnTo>
                    <a:pt x="38" y="359"/>
                  </a:lnTo>
                  <a:lnTo>
                    <a:pt x="114" y="359"/>
                  </a:lnTo>
                  <a:lnTo>
                    <a:pt x="114" y="359"/>
                  </a:lnTo>
                  <a:lnTo>
                    <a:pt x="246" y="340"/>
                  </a:lnTo>
                  <a:lnTo>
                    <a:pt x="378" y="302"/>
                  </a:lnTo>
                  <a:lnTo>
                    <a:pt x="378" y="302"/>
                  </a:lnTo>
                  <a:lnTo>
                    <a:pt x="491" y="246"/>
                  </a:lnTo>
                  <a:lnTo>
                    <a:pt x="586" y="170"/>
                  </a:lnTo>
                  <a:lnTo>
                    <a:pt x="623" y="113"/>
                  </a:lnTo>
                  <a:lnTo>
                    <a:pt x="642" y="76"/>
                  </a:lnTo>
                  <a:lnTo>
                    <a:pt x="642" y="57"/>
                  </a:lnTo>
                  <a:lnTo>
                    <a:pt x="642" y="57"/>
                  </a:lnTo>
                  <a:lnTo>
                    <a:pt x="623" y="19"/>
                  </a:lnTo>
                  <a:lnTo>
                    <a:pt x="586"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753425" y="5628550"/>
              <a:ext cx="14175" cy="7100"/>
            </a:xfrm>
            <a:custGeom>
              <a:avLst/>
              <a:gdLst/>
              <a:ahLst/>
              <a:cxnLst/>
              <a:rect l="l" t="t" r="r" b="b"/>
              <a:pathLst>
                <a:path w="567" h="284" extrusionOk="0">
                  <a:moveTo>
                    <a:pt x="397" y="0"/>
                  </a:moveTo>
                  <a:lnTo>
                    <a:pt x="246" y="57"/>
                  </a:lnTo>
                  <a:lnTo>
                    <a:pt x="151" y="113"/>
                  </a:lnTo>
                  <a:lnTo>
                    <a:pt x="76" y="170"/>
                  </a:lnTo>
                  <a:lnTo>
                    <a:pt x="19" y="208"/>
                  </a:lnTo>
                  <a:lnTo>
                    <a:pt x="0" y="245"/>
                  </a:lnTo>
                  <a:lnTo>
                    <a:pt x="38" y="264"/>
                  </a:lnTo>
                  <a:lnTo>
                    <a:pt x="76" y="283"/>
                  </a:lnTo>
                  <a:lnTo>
                    <a:pt x="189" y="264"/>
                  </a:lnTo>
                  <a:lnTo>
                    <a:pt x="321" y="208"/>
                  </a:lnTo>
                  <a:lnTo>
                    <a:pt x="416" y="151"/>
                  </a:lnTo>
                  <a:lnTo>
                    <a:pt x="510" y="113"/>
                  </a:lnTo>
                  <a:lnTo>
                    <a:pt x="548" y="57"/>
                  </a:lnTo>
                  <a:lnTo>
                    <a:pt x="567" y="19"/>
                  </a:lnTo>
                  <a:lnTo>
                    <a:pt x="5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753425" y="5628550"/>
              <a:ext cx="14175" cy="7100"/>
            </a:xfrm>
            <a:custGeom>
              <a:avLst/>
              <a:gdLst/>
              <a:ahLst/>
              <a:cxnLst/>
              <a:rect l="l" t="t" r="r" b="b"/>
              <a:pathLst>
                <a:path w="567" h="284" fill="none" extrusionOk="0">
                  <a:moveTo>
                    <a:pt x="491" y="0"/>
                  </a:moveTo>
                  <a:lnTo>
                    <a:pt x="491" y="0"/>
                  </a:lnTo>
                  <a:lnTo>
                    <a:pt x="397" y="0"/>
                  </a:lnTo>
                  <a:lnTo>
                    <a:pt x="246" y="57"/>
                  </a:lnTo>
                  <a:lnTo>
                    <a:pt x="246" y="57"/>
                  </a:lnTo>
                  <a:lnTo>
                    <a:pt x="151" y="113"/>
                  </a:lnTo>
                  <a:lnTo>
                    <a:pt x="76" y="170"/>
                  </a:lnTo>
                  <a:lnTo>
                    <a:pt x="19" y="208"/>
                  </a:lnTo>
                  <a:lnTo>
                    <a:pt x="0" y="245"/>
                  </a:lnTo>
                  <a:lnTo>
                    <a:pt x="0" y="245"/>
                  </a:lnTo>
                  <a:lnTo>
                    <a:pt x="38" y="264"/>
                  </a:lnTo>
                  <a:lnTo>
                    <a:pt x="76" y="283"/>
                  </a:lnTo>
                  <a:lnTo>
                    <a:pt x="76" y="283"/>
                  </a:lnTo>
                  <a:lnTo>
                    <a:pt x="189" y="264"/>
                  </a:lnTo>
                  <a:lnTo>
                    <a:pt x="321" y="208"/>
                  </a:lnTo>
                  <a:lnTo>
                    <a:pt x="321" y="208"/>
                  </a:lnTo>
                  <a:lnTo>
                    <a:pt x="416" y="151"/>
                  </a:lnTo>
                  <a:lnTo>
                    <a:pt x="510" y="113"/>
                  </a:lnTo>
                  <a:lnTo>
                    <a:pt x="548" y="57"/>
                  </a:lnTo>
                  <a:lnTo>
                    <a:pt x="567" y="19"/>
                  </a:lnTo>
                  <a:lnTo>
                    <a:pt x="567" y="19"/>
                  </a:lnTo>
                  <a:lnTo>
                    <a:pt x="548" y="0"/>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749650" y="5613450"/>
              <a:ext cx="7575" cy="3800"/>
            </a:xfrm>
            <a:custGeom>
              <a:avLst/>
              <a:gdLst/>
              <a:ahLst/>
              <a:cxnLst/>
              <a:rect l="l" t="t" r="r" b="b"/>
              <a:pathLst>
                <a:path w="303" h="152" extrusionOk="0">
                  <a:moveTo>
                    <a:pt x="208" y="0"/>
                  </a:moveTo>
                  <a:lnTo>
                    <a:pt x="133" y="19"/>
                  </a:lnTo>
                  <a:lnTo>
                    <a:pt x="38" y="95"/>
                  </a:lnTo>
                  <a:lnTo>
                    <a:pt x="0" y="113"/>
                  </a:lnTo>
                  <a:lnTo>
                    <a:pt x="0" y="132"/>
                  </a:lnTo>
                  <a:lnTo>
                    <a:pt x="38" y="151"/>
                  </a:lnTo>
                  <a:lnTo>
                    <a:pt x="95" y="132"/>
                  </a:lnTo>
                  <a:lnTo>
                    <a:pt x="170" y="113"/>
                  </a:lnTo>
                  <a:lnTo>
                    <a:pt x="284"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749650" y="5613450"/>
              <a:ext cx="7575" cy="3800"/>
            </a:xfrm>
            <a:custGeom>
              <a:avLst/>
              <a:gdLst/>
              <a:ahLst/>
              <a:cxnLst/>
              <a:rect l="l" t="t" r="r" b="b"/>
              <a:pathLst>
                <a:path w="303" h="152" fill="none" extrusionOk="0">
                  <a:moveTo>
                    <a:pt x="265" y="0"/>
                  </a:moveTo>
                  <a:lnTo>
                    <a:pt x="265" y="0"/>
                  </a:lnTo>
                  <a:lnTo>
                    <a:pt x="208" y="0"/>
                  </a:lnTo>
                  <a:lnTo>
                    <a:pt x="133" y="19"/>
                  </a:lnTo>
                  <a:lnTo>
                    <a:pt x="133" y="19"/>
                  </a:lnTo>
                  <a:lnTo>
                    <a:pt x="38" y="95"/>
                  </a:lnTo>
                  <a:lnTo>
                    <a:pt x="0" y="113"/>
                  </a:lnTo>
                  <a:lnTo>
                    <a:pt x="0" y="132"/>
                  </a:lnTo>
                  <a:lnTo>
                    <a:pt x="0" y="132"/>
                  </a:lnTo>
                  <a:lnTo>
                    <a:pt x="38" y="151"/>
                  </a:lnTo>
                  <a:lnTo>
                    <a:pt x="38" y="151"/>
                  </a:lnTo>
                  <a:lnTo>
                    <a:pt x="95" y="132"/>
                  </a:lnTo>
                  <a:lnTo>
                    <a:pt x="170" y="113"/>
                  </a:lnTo>
                  <a:lnTo>
                    <a:pt x="170" y="113"/>
                  </a:lnTo>
                  <a:lnTo>
                    <a:pt x="284" y="57"/>
                  </a:lnTo>
                  <a:lnTo>
                    <a:pt x="302" y="19"/>
                  </a:lnTo>
                  <a:lnTo>
                    <a:pt x="302" y="0"/>
                  </a:lnTo>
                  <a:lnTo>
                    <a:pt x="302"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796350" y="5603525"/>
              <a:ext cx="8050" cy="3800"/>
            </a:xfrm>
            <a:custGeom>
              <a:avLst/>
              <a:gdLst/>
              <a:ahLst/>
              <a:cxnLst/>
              <a:rect l="l" t="t" r="r" b="b"/>
              <a:pathLst>
                <a:path w="322" h="152" extrusionOk="0">
                  <a:moveTo>
                    <a:pt x="284" y="1"/>
                  </a:moveTo>
                  <a:lnTo>
                    <a:pt x="208" y="20"/>
                  </a:lnTo>
                  <a:lnTo>
                    <a:pt x="133" y="39"/>
                  </a:lnTo>
                  <a:lnTo>
                    <a:pt x="38" y="95"/>
                  </a:lnTo>
                  <a:lnTo>
                    <a:pt x="1" y="133"/>
                  </a:lnTo>
                  <a:lnTo>
                    <a:pt x="1" y="152"/>
                  </a:lnTo>
                  <a:lnTo>
                    <a:pt x="95" y="152"/>
                  </a:lnTo>
                  <a:lnTo>
                    <a:pt x="171" y="133"/>
                  </a:lnTo>
                  <a:lnTo>
                    <a:pt x="284" y="58"/>
                  </a:lnTo>
                  <a:lnTo>
                    <a:pt x="303" y="39"/>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796350" y="5603525"/>
              <a:ext cx="8050" cy="3800"/>
            </a:xfrm>
            <a:custGeom>
              <a:avLst/>
              <a:gdLst/>
              <a:ahLst/>
              <a:cxnLst/>
              <a:rect l="l" t="t" r="r" b="b"/>
              <a:pathLst>
                <a:path w="322" h="152" fill="none" extrusionOk="0">
                  <a:moveTo>
                    <a:pt x="284" y="1"/>
                  </a:moveTo>
                  <a:lnTo>
                    <a:pt x="284" y="1"/>
                  </a:lnTo>
                  <a:lnTo>
                    <a:pt x="208" y="20"/>
                  </a:lnTo>
                  <a:lnTo>
                    <a:pt x="133" y="39"/>
                  </a:lnTo>
                  <a:lnTo>
                    <a:pt x="133" y="39"/>
                  </a:lnTo>
                  <a:lnTo>
                    <a:pt x="38" y="95"/>
                  </a:lnTo>
                  <a:lnTo>
                    <a:pt x="1" y="133"/>
                  </a:lnTo>
                  <a:lnTo>
                    <a:pt x="1" y="152"/>
                  </a:lnTo>
                  <a:lnTo>
                    <a:pt x="1" y="152"/>
                  </a:lnTo>
                  <a:lnTo>
                    <a:pt x="38" y="152"/>
                  </a:lnTo>
                  <a:lnTo>
                    <a:pt x="38" y="152"/>
                  </a:lnTo>
                  <a:lnTo>
                    <a:pt x="95" y="152"/>
                  </a:lnTo>
                  <a:lnTo>
                    <a:pt x="171" y="133"/>
                  </a:lnTo>
                  <a:lnTo>
                    <a:pt x="171" y="133"/>
                  </a:lnTo>
                  <a:lnTo>
                    <a:pt x="284" y="58"/>
                  </a:lnTo>
                  <a:lnTo>
                    <a:pt x="303" y="39"/>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5" name="Google Shape;545;p7"/>
          <p:cNvGrpSpPr/>
          <p:nvPr/>
        </p:nvGrpSpPr>
        <p:grpSpPr>
          <a:xfrm flipH="1">
            <a:off x="5716073" y="4458988"/>
            <a:ext cx="2394471" cy="598512"/>
            <a:chOff x="-1452275" y="5476850"/>
            <a:chExt cx="1631000" cy="407650"/>
          </a:xfrm>
        </p:grpSpPr>
        <p:sp>
          <p:nvSpPr>
            <p:cNvPr id="546" name="Google Shape;546;p7"/>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7"/>
          <p:cNvGrpSpPr/>
          <p:nvPr/>
        </p:nvGrpSpPr>
        <p:grpSpPr>
          <a:xfrm flipH="1">
            <a:off x="8466309" y="3980161"/>
            <a:ext cx="647848" cy="774953"/>
            <a:chOff x="5290000" y="2582900"/>
            <a:chExt cx="620425" cy="742150"/>
          </a:xfrm>
        </p:grpSpPr>
        <p:sp>
          <p:nvSpPr>
            <p:cNvPr id="579" name="Google Shape;579;p7"/>
            <p:cNvSpPr/>
            <p:nvPr/>
          </p:nvSpPr>
          <p:spPr>
            <a:xfrm>
              <a:off x="5373025" y="2843800"/>
              <a:ext cx="249600" cy="104300"/>
            </a:xfrm>
            <a:custGeom>
              <a:avLst/>
              <a:gdLst/>
              <a:ahLst/>
              <a:cxnLst/>
              <a:rect l="l" t="t" r="r" b="b"/>
              <a:pathLst>
                <a:path w="9984" h="4172" extrusionOk="0">
                  <a:moveTo>
                    <a:pt x="7964" y="1"/>
                  </a:moveTo>
                  <a:lnTo>
                    <a:pt x="7643" y="20"/>
                  </a:lnTo>
                  <a:lnTo>
                    <a:pt x="7304" y="57"/>
                  </a:lnTo>
                  <a:lnTo>
                    <a:pt x="6983" y="114"/>
                  </a:lnTo>
                  <a:lnTo>
                    <a:pt x="6662" y="171"/>
                  </a:lnTo>
                  <a:lnTo>
                    <a:pt x="6021" y="340"/>
                  </a:lnTo>
                  <a:lnTo>
                    <a:pt x="5398" y="529"/>
                  </a:lnTo>
                  <a:lnTo>
                    <a:pt x="4605" y="793"/>
                  </a:lnTo>
                  <a:lnTo>
                    <a:pt x="3813" y="1095"/>
                  </a:lnTo>
                  <a:lnTo>
                    <a:pt x="3435" y="1246"/>
                  </a:lnTo>
                  <a:lnTo>
                    <a:pt x="3058" y="1435"/>
                  </a:lnTo>
                  <a:lnTo>
                    <a:pt x="2680" y="1624"/>
                  </a:lnTo>
                  <a:lnTo>
                    <a:pt x="2322" y="1831"/>
                  </a:lnTo>
                  <a:lnTo>
                    <a:pt x="1963" y="2058"/>
                  </a:lnTo>
                  <a:lnTo>
                    <a:pt x="1623" y="2303"/>
                  </a:lnTo>
                  <a:lnTo>
                    <a:pt x="1303" y="2567"/>
                  </a:lnTo>
                  <a:lnTo>
                    <a:pt x="982" y="2850"/>
                  </a:lnTo>
                  <a:lnTo>
                    <a:pt x="699" y="3152"/>
                  </a:lnTo>
                  <a:lnTo>
                    <a:pt x="435" y="3473"/>
                  </a:lnTo>
                  <a:lnTo>
                    <a:pt x="208" y="3813"/>
                  </a:lnTo>
                  <a:lnTo>
                    <a:pt x="1" y="4171"/>
                  </a:lnTo>
                  <a:lnTo>
                    <a:pt x="1" y="4171"/>
                  </a:lnTo>
                  <a:lnTo>
                    <a:pt x="189" y="4115"/>
                  </a:lnTo>
                  <a:lnTo>
                    <a:pt x="378" y="4039"/>
                  </a:lnTo>
                  <a:lnTo>
                    <a:pt x="567" y="3964"/>
                  </a:lnTo>
                  <a:lnTo>
                    <a:pt x="736" y="3869"/>
                  </a:lnTo>
                  <a:lnTo>
                    <a:pt x="906" y="3756"/>
                  </a:lnTo>
                  <a:lnTo>
                    <a:pt x="1076" y="3624"/>
                  </a:lnTo>
                  <a:lnTo>
                    <a:pt x="1227" y="3492"/>
                  </a:lnTo>
                  <a:lnTo>
                    <a:pt x="1378" y="3360"/>
                  </a:lnTo>
                  <a:lnTo>
                    <a:pt x="1284" y="3605"/>
                  </a:lnTo>
                  <a:lnTo>
                    <a:pt x="1246" y="3718"/>
                  </a:lnTo>
                  <a:lnTo>
                    <a:pt x="1246" y="3851"/>
                  </a:lnTo>
                  <a:lnTo>
                    <a:pt x="1284" y="3964"/>
                  </a:lnTo>
                  <a:lnTo>
                    <a:pt x="1359" y="4077"/>
                  </a:lnTo>
                  <a:lnTo>
                    <a:pt x="1416" y="4115"/>
                  </a:lnTo>
                  <a:lnTo>
                    <a:pt x="1454" y="4134"/>
                  </a:lnTo>
                  <a:lnTo>
                    <a:pt x="1529" y="4152"/>
                  </a:lnTo>
                  <a:lnTo>
                    <a:pt x="1586" y="4152"/>
                  </a:lnTo>
                  <a:lnTo>
                    <a:pt x="1642" y="4134"/>
                  </a:lnTo>
                  <a:lnTo>
                    <a:pt x="1680" y="4115"/>
                  </a:lnTo>
                  <a:lnTo>
                    <a:pt x="1756" y="4039"/>
                  </a:lnTo>
                  <a:lnTo>
                    <a:pt x="1831" y="3945"/>
                  </a:lnTo>
                  <a:lnTo>
                    <a:pt x="1888" y="3851"/>
                  </a:lnTo>
                  <a:lnTo>
                    <a:pt x="2435" y="2718"/>
                  </a:lnTo>
                  <a:lnTo>
                    <a:pt x="2435" y="2813"/>
                  </a:lnTo>
                  <a:lnTo>
                    <a:pt x="2435" y="2888"/>
                  </a:lnTo>
                  <a:lnTo>
                    <a:pt x="2492" y="3039"/>
                  </a:lnTo>
                  <a:lnTo>
                    <a:pt x="2586" y="3171"/>
                  </a:lnTo>
                  <a:lnTo>
                    <a:pt x="2643" y="3209"/>
                  </a:lnTo>
                  <a:lnTo>
                    <a:pt x="2718" y="3266"/>
                  </a:lnTo>
                  <a:lnTo>
                    <a:pt x="2793" y="3303"/>
                  </a:lnTo>
                  <a:lnTo>
                    <a:pt x="2869" y="3322"/>
                  </a:lnTo>
                  <a:lnTo>
                    <a:pt x="3020" y="3341"/>
                  </a:lnTo>
                  <a:lnTo>
                    <a:pt x="3171" y="3303"/>
                  </a:lnTo>
                  <a:lnTo>
                    <a:pt x="3246" y="3284"/>
                  </a:lnTo>
                  <a:lnTo>
                    <a:pt x="3322" y="3228"/>
                  </a:lnTo>
                  <a:lnTo>
                    <a:pt x="3416" y="3152"/>
                  </a:lnTo>
                  <a:lnTo>
                    <a:pt x="3492" y="3058"/>
                  </a:lnTo>
                  <a:lnTo>
                    <a:pt x="3548" y="2945"/>
                  </a:lnTo>
                  <a:lnTo>
                    <a:pt x="3586" y="2831"/>
                  </a:lnTo>
                  <a:lnTo>
                    <a:pt x="3643" y="2586"/>
                  </a:lnTo>
                  <a:lnTo>
                    <a:pt x="3680" y="2322"/>
                  </a:lnTo>
                  <a:lnTo>
                    <a:pt x="3699" y="2435"/>
                  </a:lnTo>
                  <a:lnTo>
                    <a:pt x="3756" y="2548"/>
                  </a:lnTo>
                  <a:lnTo>
                    <a:pt x="3831" y="2643"/>
                  </a:lnTo>
                  <a:lnTo>
                    <a:pt x="3926" y="2718"/>
                  </a:lnTo>
                  <a:lnTo>
                    <a:pt x="4058" y="2756"/>
                  </a:lnTo>
                  <a:lnTo>
                    <a:pt x="4171" y="2775"/>
                  </a:lnTo>
                  <a:lnTo>
                    <a:pt x="4303" y="2756"/>
                  </a:lnTo>
                  <a:lnTo>
                    <a:pt x="4416" y="2718"/>
                  </a:lnTo>
                  <a:lnTo>
                    <a:pt x="4511" y="2680"/>
                  </a:lnTo>
                  <a:lnTo>
                    <a:pt x="4586" y="2643"/>
                  </a:lnTo>
                  <a:lnTo>
                    <a:pt x="4718" y="2511"/>
                  </a:lnTo>
                  <a:lnTo>
                    <a:pt x="4850" y="2360"/>
                  </a:lnTo>
                  <a:lnTo>
                    <a:pt x="4926" y="2190"/>
                  </a:lnTo>
                  <a:lnTo>
                    <a:pt x="5001" y="2020"/>
                  </a:lnTo>
                  <a:lnTo>
                    <a:pt x="5058" y="1831"/>
                  </a:lnTo>
                  <a:lnTo>
                    <a:pt x="5115" y="1454"/>
                  </a:lnTo>
                  <a:lnTo>
                    <a:pt x="5152" y="1529"/>
                  </a:lnTo>
                  <a:lnTo>
                    <a:pt x="5190" y="1586"/>
                  </a:lnTo>
                  <a:lnTo>
                    <a:pt x="5266" y="1643"/>
                  </a:lnTo>
                  <a:lnTo>
                    <a:pt x="5322" y="1680"/>
                  </a:lnTo>
                  <a:lnTo>
                    <a:pt x="5417" y="1718"/>
                  </a:lnTo>
                  <a:lnTo>
                    <a:pt x="5492" y="1737"/>
                  </a:lnTo>
                  <a:lnTo>
                    <a:pt x="5586" y="1737"/>
                  </a:lnTo>
                  <a:lnTo>
                    <a:pt x="5662" y="1718"/>
                  </a:lnTo>
                  <a:lnTo>
                    <a:pt x="5813" y="1661"/>
                  </a:lnTo>
                  <a:lnTo>
                    <a:pt x="5964" y="1586"/>
                  </a:lnTo>
                  <a:lnTo>
                    <a:pt x="6096" y="1473"/>
                  </a:lnTo>
                  <a:lnTo>
                    <a:pt x="6209" y="1359"/>
                  </a:lnTo>
                  <a:lnTo>
                    <a:pt x="6341" y="1246"/>
                  </a:lnTo>
                  <a:lnTo>
                    <a:pt x="6455" y="1133"/>
                  </a:lnTo>
                  <a:lnTo>
                    <a:pt x="6606" y="1039"/>
                  </a:lnTo>
                  <a:lnTo>
                    <a:pt x="6757" y="963"/>
                  </a:lnTo>
                  <a:lnTo>
                    <a:pt x="6813" y="1209"/>
                  </a:lnTo>
                  <a:lnTo>
                    <a:pt x="6813" y="1190"/>
                  </a:lnTo>
                  <a:lnTo>
                    <a:pt x="6851" y="1152"/>
                  </a:lnTo>
                  <a:lnTo>
                    <a:pt x="6983" y="1076"/>
                  </a:lnTo>
                  <a:lnTo>
                    <a:pt x="7191" y="1001"/>
                  </a:lnTo>
                  <a:lnTo>
                    <a:pt x="7436" y="925"/>
                  </a:lnTo>
                  <a:lnTo>
                    <a:pt x="7927" y="793"/>
                  </a:lnTo>
                  <a:lnTo>
                    <a:pt x="8191" y="718"/>
                  </a:lnTo>
                  <a:lnTo>
                    <a:pt x="8568" y="661"/>
                  </a:lnTo>
                  <a:lnTo>
                    <a:pt x="9304" y="661"/>
                  </a:lnTo>
                  <a:lnTo>
                    <a:pt x="9682" y="699"/>
                  </a:lnTo>
                  <a:lnTo>
                    <a:pt x="9870" y="718"/>
                  </a:lnTo>
                  <a:lnTo>
                    <a:pt x="9946" y="718"/>
                  </a:lnTo>
                  <a:lnTo>
                    <a:pt x="9965" y="699"/>
                  </a:lnTo>
                  <a:lnTo>
                    <a:pt x="9984" y="661"/>
                  </a:lnTo>
                  <a:lnTo>
                    <a:pt x="9984" y="642"/>
                  </a:lnTo>
                  <a:lnTo>
                    <a:pt x="9946" y="567"/>
                  </a:lnTo>
                  <a:lnTo>
                    <a:pt x="9851" y="473"/>
                  </a:lnTo>
                  <a:lnTo>
                    <a:pt x="9738" y="378"/>
                  </a:lnTo>
                  <a:lnTo>
                    <a:pt x="9606" y="303"/>
                  </a:lnTo>
                  <a:lnTo>
                    <a:pt x="9474" y="246"/>
                  </a:lnTo>
                  <a:lnTo>
                    <a:pt x="9115" y="133"/>
                  </a:lnTo>
                  <a:lnTo>
                    <a:pt x="8738" y="57"/>
                  </a:lnTo>
                  <a:lnTo>
                    <a:pt x="8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5290000" y="2734350"/>
              <a:ext cx="337350" cy="147225"/>
            </a:xfrm>
            <a:custGeom>
              <a:avLst/>
              <a:gdLst/>
              <a:ahLst/>
              <a:cxnLst/>
              <a:rect l="l" t="t" r="r" b="b"/>
              <a:pathLst>
                <a:path w="13494" h="5889" extrusionOk="0">
                  <a:moveTo>
                    <a:pt x="4133" y="1"/>
                  </a:moveTo>
                  <a:lnTo>
                    <a:pt x="3510" y="19"/>
                  </a:lnTo>
                  <a:lnTo>
                    <a:pt x="2887" y="38"/>
                  </a:lnTo>
                  <a:lnTo>
                    <a:pt x="2586" y="76"/>
                  </a:lnTo>
                  <a:lnTo>
                    <a:pt x="2284" y="114"/>
                  </a:lnTo>
                  <a:lnTo>
                    <a:pt x="1963" y="170"/>
                  </a:lnTo>
                  <a:lnTo>
                    <a:pt x="1661" y="246"/>
                  </a:lnTo>
                  <a:lnTo>
                    <a:pt x="1359" y="340"/>
                  </a:lnTo>
                  <a:lnTo>
                    <a:pt x="1076" y="453"/>
                  </a:lnTo>
                  <a:lnTo>
                    <a:pt x="793" y="567"/>
                  </a:lnTo>
                  <a:lnTo>
                    <a:pt x="510" y="718"/>
                  </a:lnTo>
                  <a:lnTo>
                    <a:pt x="245" y="887"/>
                  </a:lnTo>
                  <a:lnTo>
                    <a:pt x="0" y="1076"/>
                  </a:lnTo>
                  <a:lnTo>
                    <a:pt x="113" y="1208"/>
                  </a:lnTo>
                  <a:lnTo>
                    <a:pt x="245" y="1284"/>
                  </a:lnTo>
                  <a:lnTo>
                    <a:pt x="396" y="1322"/>
                  </a:lnTo>
                  <a:lnTo>
                    <a:pt x="566" y="1340"/>
                  </a:lnTo>
                  <a:lnTo>
                    <a:pt x="736" y="1340"/>
                  </a:lnTo>
                  <a:lnTo>
                    <a:pt x="906" y="1322"/>
                  </a:lnTo>
                  <a:lnTo>
                    <a:pt x="1076" y="1265"/>
                  </a:lnTo>
                  <a:lnTo>
                    <a:pt x="1227" y="1208"/>
                  </a:lnTo>
                  <a:lnTo>
                    <a:pt x="1548" y="1057"/>
                  </a:lnTo>
                  <a:lnTo>
                    <a:pt x="1850" y="906"/>
                  </a:lnTo>
                  <a:lnTo>
                    <a:pt x="2000" y="850"/>
                  </a:lnTo>
                  <a:lnTo>
                    <a:pt x="2151" y="793"/>
                  </a:lnTo>
                  <a:lnTo>
                    <a:pt x="2321" y="774"/>
                  </a:lnTo>
                  <a:lnTo>
                    <a:pt x="2491" y="774"/>
                  </a:lnTo>
                  <a:lnTo>
                    <a:pt x="2397" y="812"/>
                  </a:lnTo>
                  <a:lnTo>
                    <a:pt x="2340" y="887"/>
                  </a:lnTo>
                  <a:lnTo>
                    <a:pt x="2284" y="982"/>
                  </a:lnTo>
                  <a:lnTo>
                    <a:pt x="2265" y="1076"/>
                  </a:lnTo>
                  <a:lnTo>
                    <a:pt x="2284" y="1171"/>
                  </a:lnTo>
                  <a:lnTo>
                    <a:pt x="2302" y="1265"/>
                  </a:lnTo>
                  <a:lnTo>
                    <a:pt x="2359" y="1340"/>
                  </a:lnTo>
                  <a:lnTo>
                    <a:pt x="2435" y="1397"/>
                  </a:lnTo>
                  <a:lnTo>
                    <a:pt x="2510" y="1435"/>
                  </a:lnTo>
                  <a:lnTo>
                    <a:pt x="2718" y="1435"/>
                  </a:lnTo>
                  <a:lnTo>
                    <a:pt x="2869" y="1397"/>
                  </a:lnTo>
                  <a:lnTo>
                    <a:pt x="3001" y="1340"/>
                  </a:lnTo>
                  <a:lnTo>
                    <a:pt x="4473" y="718"/>
                  </a:lnTo>
                  <a:lnTo>
                    <a:pt x="4473" y="718"/>
                  </a:lnTo>
                  <a:lnTo>
                    <a:pt x="4397" y="755"/>
                  </a:lnTo>
                  <a:lnTo>
                    <a:pt x="4341" y="831"/>
                  </a:lnTo>
                  <a:lnTo>
                    <a:pt x="4322" y="906"/>
                  </a:lnTo>
                  <a:lnTo>
                    <a:pt x="4322" y="1001"/>
                  </a:lnTo>
                  <a:lnTo>
                    <a:pt x="4341" y="1076"/>
                  </a:lnTo>
                  <a:lnTo>
                    <a:pt x="4359" y="1171"/>
                  </a:lnTo>
                  <a:lnTo>
                    <a:pt x="4416" y="1246"/>
                  </a:lnTo>
                  <a:lnTo>
                    <a:pt x="4492" y="1303"/>
                  </a:lnTo>
                  <a:lnTo>
                    <a:pt x="4567" y="1340"/>
                  </a:lnTo>
                  <a:lnTo>
                    <a:pt x="4661" y="1378"/>
                  </a:lnTo>
                  <a:lnTo>
                    <a:pt x="4831" y="1397"/>
                  </a:lnTo>
                  <a:lnTo>
                    <a:pt x="5020" y="1378"/>
                  </a:lnTo>
                  <a:lnTo>
                    <a:pt x="5209" y="1359"/>
                  </a:lnTo>
                  <a:lnTo>
                    <a:pt x="6850" y="1057"/>
                  </a:lnTo>
                  <a:lnTo>
                    <a:pt x="6473" y="1756"/>
                  </a:lnTo>
                  <a:lnTo>
                    <a:pt x="6813" y="1850"/>
                  </a:lnTo>
                  <a:lnTo>
                    <a:pt x="7171" y="1907"/>
                  </a:lnTo>
                  <a:lnTo>
                    <a:pt x="7511" y="1944"/>
                  </a:lnTo>
                  <a:lnTo>
                    <a:pt x="7870" y="1925"/>
                  </a:lnTo>
                  <a:lnTo>
                    <a:pt x="8228" y="1907"/>
                  </a:lnTo>
                  <a:lnTo>
                    <a:pt x="8587" y="1850"/>
                  </a:lnTo>
                  <a:lnTo>
                    <a:pt x="8926" y="1756"/>
                  </a:lnTo>
                  <a:lnTo>
                    <a:pt x="9266" y="1623"/>
                  </a:lnTo>
                  <a:lnTo>
                    <a:pt x="9266" y="1623"/>
                  </a:lnTo>
                  <a:lnTo>
                    <a:pt x="9115" y="1888"/>
                  </a:lnTo>
                  <a:lnTo>
                    <a:pt x="9040" y="2039"/>
                  </a:lnTo>
                  <a:lnTo>
                    <a:pt x="9002" y="2171"/>
                  </a:lnTo>
                  <a:lnTo>
                    <a:pt x="8964" y="2322"/>
                  </a:lnTo>
                  <a:lnTo>
                    <a:pt x="8945" y="2454"/>
                  </a:lnTo>
                  <a:lnTo>
                    <a:pt x="8964" y="2605"/>
                  </a:lnTo>
                  <a:lnTo>
                    <a:pt x="9002" y="2737"/>
                  </a:lnTo>
                  <a:lnTo>
                    <a:pt x="9058" y="2850"/>
                  </a:lnTo>
                  <a:lnTo>
                    <a:pt x="9134" y="2926"/>
                  </a:lnTo>
                  <a:lnTo>
                    <a:pt x="9228" y="3001"/>
                  </a:lnTo>
                  <a:lnTo>
                    <a:pt x="9342" y="3058"/>
                  </a:lnTo>
                  <a:lnTo>
                    <a:pt x="9455" y="3095"/>
                  </a:lnTo>
                  <a:lnTo>
                    <a:pt x="9568" y="3133"/>
                  </a:lnTo>
                  <a:lnTo>
                    <a:pt x="9681" y="3152"/>
                  </a:lnTo>
                  <a:lnTo>
                    <a:pt x="9813" y="3152"/>
                  </a:lnTo>
                  <a:lnTo>
                    <a:pt x="10040" y="3114"/>
                  </a:lnTo>
                  <a:lnTo>
                    <a:pt x="10266" y="3039"/>
                  </a:lnTo>
                  <a:lnTo>
                    <a:pt x="10493" y="2944"/>
                  </a:lnTo>
                  <a:lnTo>
                    <a:pt x="10700" y="2831"/>
                  </a:lnTo>
                  <a:lnTo>
                    <a:pt x="10625" y="2944"/>
                  </a:lnTo>
                  <a:lnTo>
                    <a:pt x="10587" y="3058"/>
                  </a:lnTo>
                  <a:lnTo>
                    <a:pt x="10568" y="3171"/>
                  </a:lnTo>
                  <a:lnTo>
                    <a:pt x="10568" y="3284"/>
                  </a:lnTo>
                  <a:lnTo>
                    <a:pt x="10587" y="3416"/>
                  </a:lnTo>
                  <a:lnTo>
                    <a:pt x="10625" y="3548"/>
                  </a:lnTo>
                  <a:lnTo>
                    <a:pt x="10681" y="3662"/>
                  </a:lnTo>
                  <a:lnTo>
                    <a:pt x="10776" y="3756"/>
                  </a:lnTo>
                  <a:lnTo>
                    <a:pt x="10851" y="3850"/>
                  </a:lnTo>
                  <a:lnTo>
                    <a:pt x="10946" y="3926"/>
                  </a:lnTo>
                  <a:lnTo>
                    <a:pt x="11153" y="4077"/>
                  </a:lnTo>
                  <a:lnTo>
                    <a:pt x="11606" y="4303"/>
                  </a:lnTo>
                  <a:lnTo>
                    <a:pt x="11965" y="4530"/>
                  </a:lnTo>
                  <a:lnTo>
                    <a:pt x="12323" y="4775"/>
                  </a:lnTo>
                  <a:lnTo>
                    <a:pt x="12644" y="5039"/>
                  </a:lnTo>
                  <a:lnTo>
                    <a:pt x="12927" y="5341"/>
                  </a:lnTo>
                  <a:lnTo>
                    <a:pt x="13116" y="5568"/>
                  </a:lnTo>
                  <a:lnTo>
                    <a:pt x="13229" y="5700"/>
                  </a:lnTo>
                  <a:lnTo>
                    <a:pt x="13323" y="5813"/>
                  </a:lnTo>
                  <a:lnTo>
                    <a:pt x="13399" y="5870"/>
                  </a:lnTo>
                  <a:lnTo>
                    <a:pt x="13437" y="5888"/>
                  </a:lnTo>
                  <a:lnTo>
                    <a:pt x="13474" y="5870"/>
                  </a:lnTo>
                  <a:lnTo>
                    <a:pt x="13493" y="5832"/>
                  </a:lnTo>
                  <a:lnTo>
                    <a:pt x="13493" y="5775"/>
                  </a:lnTo>
                  <a:lnTo>
                    <a:pt x="13474" y="5549"/>
                  </a:lnTo>
                  <a:lnTo>
                    <a:pt x="13437" y="5360"/>
                  </a:lnTo>
                  <a:lnTo>
                    <a:pt x="13361" y="5171"/>
                  </a:lnTo>
                  <a:lnTo>
                    <a:pt x="13248" y="4983"/>
                  </a:lnTo>
                  <a:lnTo>
                    <a:pt x="13135" y="4794"/>
                  </a:lnTo>
                  <a:lnTo>
                    <a:pt x="12852" y="4435"/>
                  </a:lnTo>
                  <a:lnTo>
                    <a:pt x="12587" y="4115"/>
                  </a:lnTo>
                  <a:lnTo>
                    <a:pt x="12267" y="3756"/>
                  </a:lnTo>
                  <a:lnTo>
                    <a:pt x="11927" y="3397"/>
                  </a:lnTo>
                  <a:lnTo>
                    <a:pt x="11229" y="2699"/>
                  </a:lnTo>
                  <a:lnTo>
                    <a:pt x="10587" y="2076"/>
                  </a:lnTo>
                  <a:lnTo>
                    <a:pt x="10247" y="1774"/>
                  </a:lnTo>
                  <a:lnTo>
                    <a:pt x="9908" y="1491"/>
                  </a:lnTo>
                  <a:lnTo>
                    <a:pt x="9549" y="1227"/>
                  </a:lnTo>
                  <a:lnTo>
                    <a:pt x="9172" y="963"/>
                  </a:lnTo>
                  <a:lnTo>
                    <a:pt x="8794" y="755"/>
                  </a:lnTo>
                  <a:lnTo>
                    <a:pt x="8398" y="567"/>
                  </a:lnTo>
                  <a:lnTo>
                    <a:pt x="7964" y="397"/>
                  </a:lnTo>
                  <a:lnTo>
                    <a:pt x="7511" y="284"/>
                  </a:lnTo>
                  <a:lnTo>
                    <a:pt x="7077" y="189"/>
                  </a:lnTo>
                  <a:lnTo>
                    <a:pt x="6624" y="114"/>
                  </a:lnTo>
                  <a:lnTo>
                    <a:pt x="6152" y="76"/>
                  </a:lnTo>
                  <a:lnTo>
                    <a:pt x="5699" y="57"/>
                  </a:lnTo>
                  <a:lnTo>
                    <a:pt x="4775" y="19"/>
                  </a:lnTo>
                  <a:lnTo>
                    <a:pt x="4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5609400" y="2715475"/>
              <a:ext cx="265625" cy="142975"/>
            </a:xfrm>
            <a:custGeom>
              <a:avLst/>
              <a:gdLst/>
              <a:ahLst/>
              <a:cxnLst/>
              <a:rect l="l" t="t" r="r" b="b"/>
              <a:pathLst>
                <a:path w="10625" h="5719" extrusionOk="0">
                  <a:moveTo>
                    <a:pt x="8379" y="1"/>
                  </a:moveTo>
                  <a:lnTo>
                    <a:pt x="7813" y="20"/>
                  </a:lnTo>
                  <a:lnTo>
                    <a:pt x="7247" y="57"/>
                  </a:lnTo>
                  <a:lnTo>
                    <a:pt x="6700" y="114"/>
                  </a:lnTo>
                  <a:lnTo>
                    <a:pt x="6133" y="189"/>
                  </a:lnTo>
                  <a:lnTo>
                    <a:pt x="5586" y="303"/>
                  </a:lnTo>
                  <a:lnTo>
                    <a:pt x="5039" y="454"/>
                  </a:lnTo>
                  <a:lnTo>
                    <a:pt x="4492" y="605"/>
                  </a:lnTo>
                  <a:lnTo>
                    <a:pt x="3963" y="812"/>
                  </a:lnTo>
                  <a:lnTo>
                    <a:pt x="3454" y="1039"/>
                  </a:lnTo>
                  <a:lnTo>
                    <a:pt x="2963" y="1322"/>
                  </a:lnTo>
                  <a:lnTo>
                    <a:pt x="2491" y="1624"/>
                  </a:lnTo>
                  <a:lnTo>
                    <a:pt x="2265" y="1793"/>
                  </a:lnTo>
                  <a:lnTo>
                    <a:pt x="2038" y="1963"/>
                  </a:lnTo>
                  <a:lnTo>
                    <a:pt x="1831" y="2152"/>
                  </a:lnTo>
                  <a:lnTo>
                    <a:pt x="1623" y="2341"/>
                  </a:lnTo>
                  <a:lnTo>
                    <a:pt x="1416" y="2548"/>
                  </a:lnTo>
                  <a:lnTo>
                    <a:pt x="1246" y="2775"/>
                  </a:lnTo>
                  <a:lnTo>
                    <a:pt x="1057" y="2982"/>
                  </a:lnTo>
                  <a:lnTo>
                    <a:pt x="887" y="3228"/>
                  </a:lnTo>
                  <a:lnTo>
                    <a:pt x="736" y="3454"/>
                  </a:lnTo>
                  <a:lnTo>
                    <a:pt x="604" y="3699"/>
                  </a:lnTo>
                  <a:lnTo>
                    <a:pt x="378" y="4134"/>
                  </a:lnTo>
                  <a:lnTo>
                    <a:pt x="245" y="4417"/>
                  </a:lnTo>
                  <a:lnTo>
                    <a:pt x="132" y="4719"/>
                  </a:lnTo>
                  <a:lnTo>
                    <a:pt x="38" y="5020"/>
                  </a:lnTo>
                  <a:lnTo>
                    <a:pt x="19" y="5171"/>
                  </a:lnTo>
                  <a:lnTo>
                    <a:pt x="0" y="5304"/>
                  </a:lnTo>
                  <a:lnTo>
                    <a:pt x="0" y="5436"/>
                  </a:lnTo>
                  <a:lnTo>
                    <a:pt x="19" y="5549"/>
                  </a:lnTo>
                  <a:lnTo>
                    <a:pt x="57" y="5643"/>
                  </a:lnTo>
                  <a:lnTo>
                    <a:pt x="113" y="5719"/>
                  </a:lnTo>
                  <a:lnTo>
                    <a:pt x="585" y="5304"/>
                  </a:lnTo>
                  <a:lnTo>
                    <a:pt x="812" y="5115"/>
                  </a:lnTo>
                  <a:lnTo>
                    <a:pt x="1057" y="4926"/>
                  </a:lnTo>
                  <a:lnTo>
                    <a:pt x="1302" y="4775"/>
                  </a:lnTo>
                  <a:lnTo>
                    <a:pt x="1566" y="4643"/>
                  </a:lnTo>
                  <a:lnTo>
                    <a:pt x="1850" y="4530"/>
                  </a:lnTo>
                  <a:lnTo>
                    <a:pt x="2170" y="4435"/>
                  </a:lnTo>
                  <a:lnTo>
                    <a:pt x="2378" y="4379"/>
                  </a:lnTo>
                  <a:lnTo>
                    <a:pt x="2604" y="4322"/>
                  </a:lnTo>
                  <a:lnTo>
                    <a:pt x="2812" y="4247"/>
                  </a:lnTo>
                  <a:lnTo>
                    <a:pt x="2906" y="4190"/>
                  </a:lnTo>
                  <a:lnTo>
                    <a:pt x="3001" y="4115"/>
                  </a:lnTo>
                  <a:lnTo>
                    <a:pt x="3076" y="4039"/>
                  </a:lnTo>
                  <a:lnTo>
                    <a:pt x="3133" y="3945"/>
                  </a:lnTo>
                  <a:lnTo>
                    <a:pt x="3171" y="3832"/>
                  </a:lnTo>
                  <a:lnTo>
                    <a:pt x="3171" y="3718"/>
                  </a:lnTo>
                  <a:lnTo>
                    <a:pt x="3171" y="3624"/>
                  </a:lnTo>
                  <a:lnTo>
                    <a:pt x="3133" y="3511"/>
                  </a:lnTo>
                  <a:lnTo>
                    <a:pt x="3076" y="3435"/>
                  </a:lnTo>
                  <a:lnTo>
                    <a:pt x="3001" y="3360"/>
                  </a:lnTo>
                  <a:lnTo>
                    <a:pt x="4869" y="3114"/>
                  </a:lnTo>
                  <a:lnTo>
                    <a:pt x="5058" y="3077"/>
                  </a:lnTo>
                  <a:lnTo>
                    <a:pt x="5246" y="3020"/>
                  </a:lnTo>
                  <a:lnTo>
                    <a:pt x="5341" y="2982"/>
                  </a:lnTo>
                  <a:lnTo>
                    <a:pt x="5416" y="2945"/>
                  </a:lnTo>
                  <a:lnTo>
                    <a:pt x="5492" y="2888"/>
                  </a:lnTo>
                  <a:lnTo>
                    <a:pt x="5548" y="2813"/>
                  </a:lnTo>
                  <a:lnTo>
                    <a:pt x="5586" y="2718"/>
                  </a:lnTo>
                  <a:lnTo>
                    <a:pt x="5586" y="2624"/>
                  </a:lnTo>
                  <a:lnTo>
                    <a:pt x="5567" y="2529"/>
                  </a:lnTo>
                  <a:lnTo>
                    <a:pt x="5530" y="2435"/>
                  </a:lnTo>
                  <a:lnTo>
                    <a:pt x="5515" y="2421"/>
                  </a:lnTo>
                  <a:lnTo>
                    <a:pt x="5515" y="2421"/>
                  </a:lnTo>
                  <a:lnTo>
                    <a:pt x="5775" y="2473"/>
                  </a:lnTo>
                  <a:lnTo>
                    <a:pt x="6039" y="2511"/>
                  </a:lnTo>
                  <a:lnTo>
                    <a:pt x="6303" y="2511"/>
                  </a:lnTo>
                  <a:lnTo>
                    <a:pt x="6454" y="2473"/>
                  </a:lnTo>
                  <a:lnTo>
                    <a:pt x="6586" y="2435"/>
                  </a:lnTo>
                  <a:lnTo>
                    <a:pt x="6700" y="2378"/>
                  </a:lnTo>
                  <a:lnTo>
                    <a:pt x="6832" y="2303"/>
                  </a:lnTo>
                  <a:lnTo>
                    <a:pt x="6926" y="2209"/>
                  </a:lnTo>
                  <a:lnTo>
                    <a:pt x="7002" y="2095"/>
                  </a:lnTo>
                  <a:lnTo>
                    <a:pt x="7077" y="1982"/>
                  </a:lnTo>
                  <a:lnTo>
                    <a:pt x="7115" y="1850"/>
                  </a:lnTo>
                  <a:lnTo>
                    <a:pt x="7115" y="1718"/>
                  </a:lnTo>
                  <a:lnTo>
                    <a:pt x="7077" y="1586"/>
                  </a:lnTo>
                  <a:lnTo>
                    <a:pt x="7020" y="1473"/>
                  </a:lnTo>
                  <a:lnTo>
                    <a:pt x="6945" y="1359"/>
                  </a:lnTo>
                  <a:lnTo>
                    <a:pt x="6840" y="1272"/>
                  </a:lnTo>
                  <a:lnTo>
                    <a:pt x="6840" y="1272"/>
                  </a:lnTo>
                  <a:lnTo>
                    <a:pt x="7020" y="1284"/>
                  </a:lnTo>
                  <a:lnTo>
                    <a:pt x="7568" y="1284"/>
                  </a:lnTo>
                  <a:lnTo>
                    <a:pt x="7851" y="1246"/>
                  </a:lnTo>
                  <a:lnTo>
                    <a:pt x="8134" y="1208"/>
                  </a:lnTo>
                  <a:lnTo>
                    <a:pt x="8398" y="1171"/>
                  </a:lnTo>
                  <a:lnTo>
                    <a:pt x="8681" y="1095"/>
                  </a:lnTo>
                  <a:lnTo>
                    <a:pt x="8945" y="1020"/>
                  </a:lnTo>
                  <a:lnTo>
                    <a:pt x="9209" y="925"/>
                  </a:lnTo>
                  <a:lnTo>
                    <a:pt x="9455" y="812"/>
                  </a:lnTo>
                  <a:lnTo>
                    <a:pt x="9700" y="680"/>
                  </a:lnTo>
                  <a:lnTo>
                    <a:pt x="9945" y="548"/>
                  </a:lnTo>
                  <a:lnTo>
                    <a:pt x="10191" y="397"/>
                  </a:lnTo>
                  <a:lnTo>
                    <a:pt x="10417" y="227"/>
                  </a:lnTo>
                  <a:lnTo>
                    <a:pt x="10625" y="57"/>
                  </a:lnTo>
                  <a:lnTo>
                    <a:pt x="9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5585325" y="2582900"/>
              <a:ext cx="135900" cy="287825"/>
            </a:xfrm>
            <a:custGeom>
              <a:avLst/>
              <a:gdLst/>
              <a:ahLst/>
              <a:cxnLst/>
              <a:rect l="l" t="t" r="r" b="b"/>
              <a:pathLst>
                <a:path w="5436" h="11513" extrusionOk="0">
                  <a:moveTo>
                    <a:pt x="4775" y="1"/>
                  </a:moveTo>
                  <a:lnTo>
                    <a:pt x="4454" y="38"/>
                  </a:lnTo>
                  <a:lnTo>
                    <a:pt x="4134" y="95"/>
                  </a:lnTo>
                  <a:lnTo>
                    <a:pt x="3832" y="189"/>
                  </a:lnTo>
                  <a:lnTo>
                    <a:pt x="3511" y="284"/>
                  </a:lnTo>
                  <a:lnTo>
                    <a:pt x="3209" y="416"/>
                  </a:lnTo>
                  <a:lnTo>
                    <a:pt x="2926" y="567"/>
                  </a:lnTo>
                  <a:lnTo>
                    <a:pt x="2624" y="737"/>
                  </a:lnTo>
                  <a:lnTo>
                    <a:pt x="2360" y="925"/>
                  </a:lnTo>
                  <a:lnTo>
                    <a:pt x="2095" y="1114"/>
                  </a:lnTo>
                  <a:lnTo>
                    <a:pt x="1850" y="1341"/>
                  </a:lnTo>
                  <a:lnTo>
                    <a:pt x="1624" y="1586"/>
                  </a:lnTo>
                  <a:lnTo>
                    <a:pt x="1397" y="1831"/>
                  </a:lnTo>
                  <a:lnTo>
                    <a:pt x="1190" y="2095"/>
                  </a:lnTo>
                  <a:lnTo>
                    <a:pt x="1001" y="2360"/>
                  </a:lnTo>
                  <a:lnTo>
                    <a:pt x="850" y="2643"/>
                  </a:lnTo>
                  <a:lnTo>
                    <a:pt x="699" y="2945"/>
                  </a:lnTo>
                  <a:lnTo>
                    <a:pt x="548" y="3228"/>
                  </a:lnTo>
                  <a:lnTo>
                    <a:pt x="435" y="3549"/>
                  </a:lnTo>
                  <a:lnTo>
                    <a:pt x="340" y="3851"/>
                  </a:lnTo>
                  <a:lnTo>
                    <a:pt x="246" y="4171"/>
                  </a:lnTo>
                  <a:lnTo>
                    <a:pt x="171" y="4492"/>
                  </a:lnTo>
                  <a:lnTo>
                    <a:pt x="114" y="4813"/>
                  </a:lnTo>
                  <a:lnTo>
                    <a:pt x="57" y="5134"/>
                  </a:lnTo>
                  <a:lnTo>
                    <a:pt x="20" y="5474"/>
                  </a:lnTo>
                  <a:lnTo>
                    <a:pt x="1" y="5794"/>
                  </a:lnTo>
                  <a:lnTo>
                    <a:pt x="1" y="6134"/>
                  </a:lnTo>
                  <a:lnTo>
                    <a:pt x="1" y="6474"/>
                  </a:lnTo>
                  <a:lnTo>
                    <a:pt x="20" y="6795"/>
                  </a:lnTo>
                  <a:lnTo>
                    <a:pt x="76" y="7455"/>
                  </a:lnTo>
                  <a:lnTo>
                    <a:pt x="189" y="8134"/>
                  </a:lnTo>
                  <a:lnTo>
                    <a:pt x="340" y="8795"/>
                  </a:lnTo>
                  <a:lnTo>
                    <a:pt x="510" y="9455"/>
                  </a:lnTo>
                  <a:lnTo>
                    <a:pt x="718" y="10097"/>
                  </a:lnTo>
                  <a:lnTo>
                    <a:pt x="831" y="10437"/>
                  </a:lnTo>
                  <a:lnTo>
                    <a:pt x="944" y="10720"/>
                  </a:lnTo>
                  <a:lnTo>
                    <a:pt x="1076" y="11003"/>
                  </a:lnTo>
                  <a:lnTo>
                    <a:pt x="1208" y="11248"/>
                  </a:lnTo>
                  <a:lnTo>
                    <a:pt x="1284" y="11361"/>
                  </a:lnTo>
                  <a:lnTo>
                    <a:pt x="1378" y="11437"/>
                  </a:lnTo>
                  <a:lnTo>
                    <a:pt x="1454" y="11494"/>
                  </a:lnTo>
                  <a:lnTo>
                    <a:pt x="1529" y="11512"/>
                  </a:lnTo>
                  <a:lnTo>
                    <a:pt x="1605" y="11475"/>
                  </a:lnTo>
                  <a:lnTo>
                    <a:pt x="1661" y="11399"/>
                  </a:lnTo>
                  <a:lnTo>
                    <a:pt x="1699" y="11324"/>
                  </a:lnTo>
                  <a:lnTo>
                    <a:pt x="1699" y="11192"/>
                  </a:lnTo>
                  <a:lnTo>
                    <a:pt x="1643" y="10833"/>
                  </a:lnTo>
                  <a:lnTo>
                    <a:pt x="1586" y="10474"/>
                  </a:lnTo>
                  <a:lnTo>
                    <a:pt x="1548" y="10229"/>
                  </a:lnTo>
                  <a:lnTo>
                    <a:pt x="1529" y="9625"/>
                  </a:lnTo>
                  <a:lnTo>
                    <a:pt x="1567" y="9040"/>
                  </a:lnTo>
                  <a:lnTo>
                    <a:pt x="1586" y="8587"/>
                  </a:lnTo>
                  <a:lnTo>
                    <a:pt x="1680" y="7832"/>
                  </a:lnTo>
                  <a:lnTo>
                    <a:pt x="1718" y="7436"/>
                  </a:lnTo>
                  <a:lnTo>
                    <a:pt x="1794" y="7096"/>
                  </a:lnTo>
                  <a:lnTo>
                    <a:pt x="1831" y="6964"/>
                  </a:lnTo>
                  <a:lnTo>
                    <a:pt x="1869" y="6870"/>
                  </a:lnTo>
                  <a:lnTo>
                    <a:pt x="1926" y="6795"/>
                  </a:lnTo>
                  <a:lnTo>
                    <a:pt x="1963" y="6757"/>
                  </a:lnTo>
                  <a:lnTo>
                    <a:pt x="1963" y="6757"/>
                  </a:lnTo>
                  <a:lnTo>
                    <a:pt x="1492" y="6870"/>
                  </a:lnTo>
                  <a:lnTo>
                    <a:pt x="1624" y="6681"/>
                  </a:lnTo>
                  <a:lnTo>
                    <a:pt x="1775" y="6511"/>
                  </a:lnTo>
                  <a:lnTo>
                    <a:pt x="2114" y="6209"/>
                  </a:lnTo>
                  <a:lnTo>
                    <a:pt x="2265" y="6040"/>
                  </a:lnTo>
                  <a:lnTo>
                    <a:pt x="2416" y="5870"/>
                  </a:lnTo>
                  <a:lnTo>
                    <a:pt x="2473" y="5775"/>
                  </a:lnTo>
                  <a:lnTo>
                    <a:pt x="2529" y="5681"/>
                  </a:lnTo>
                  <a:lnTo>
                    <a:pt x="2567" y="5568"/>
                  </a:lnTo>
                  <a:lnTo>
                    <a:pt x="2586" y="5455"/>
                  </a:lnTo>
                  <a:lnTo>
                    <a:pt x="2605" y="5341"/>
                  </a:lnTo>
                  <a:lnTo>
                    <a:pt x="2586" y="5228"/>
                  </a:lnTo>
                  <a:lnTo>
                    <a:pt x="2548" y="5134"/>
                  </a:lnTo>
                  <a:lnTo>
                    <a:pt x="2511" y="5021"/>
                  </a:lnTo>
                  <a:lnTo>
                    <a:pt x="2435" y="4926"/>
                  </a:lnTo>
                  <a:lnTo>
                    <a:pt x="2360" y="4851"/>
                  </a:lnTo>
                  <a:lnTo>
                    <a:pt x="2265" y="4813"/>
                  </a:lnTo>
                  <a:lnTo>
                    <a:pt x="2152" y="4775"/>
                  </a:lnTo>
                  <a:lnTo>
                    <a:pt x="2529" y="4587"/>
                  </a:lnTo>
                  <a:lnTo>
                    <a:pt x="2699" y="4473"/>
                  </a:lnTo>
                  <a:lnTo>
                    <a:pt x="2850" y="4360"/>
                  </a:lnTo>
                  <a:lnTo>
                    <a:pt x="3001" y="4190"/>
                  </a:lnTo>
                  <a:lnTo>
                    <a:pt x="3096" y="4020"/>
                  </a:lnTo>
                  <a:lnTo>
                    <a:pt x="3133" y="3926"/>
                  </a:lnTo>
                  <a:lnTo>
                    <a:pt x="3152" y="3813"/>
                  </a:lnTo>
                  <a:lnTo>
                    <a:pt x="3152" y="3718"/>
                  </a:lnTo>
                  <a:lnTo>
                    <a:pt x="3152" y="3624"/>
                  </a:lnTo>
                  <a:lnTo>
                    <a:pt x="3133" y="3511"/>
                  </a:lnTo>
                  <a:lnTo>
                    <a:pt x="3096" y="3417"/>
                  </a:lnTo>
                  <a:lnTo>
                    <a:pt x="3039" y="3341"/>
                  </a:lnTo>
                  <a:lnTo>
                    <a:pt x="2964" y="3266"/>
                  </a:lnTo>
                  <a:lnTo>
                    <a:pt x="2869" y="3209"/>
                  </a:lnTo>
                  <a:lnTo>
                    <a:pt x="2794" y="3152"/>
                  </a:lnTo>
                  <a:lnTo>
                    <a:pt x="2699" y="3133"/>
                  </a:lnTo>
                  <a:lnTo>
                    <a:pt x="2586" y="3133"/>
                  </a:lnTo>
                  <a:lnTo>
                    <a:pt x="2794" y="3096"/>
                  </a:lnTo>
                  <a:lnTo>
                    <a:pt x="3001" y="3039"/>
                  </a:lnTo>
                  <a:lnTo>
                    <a:pt x="3209" y="2982"/>
                  </a:lnTo>
                  <a:lnTo>
                    <a:pt x="3379" y="2888"/>
                  </a:lnTo>
                  <a:lnTo>
                    <a:pt x="3473" y="2813"/>
                  </a:lnTo>
                  <a:lnTo>
                    <a:pt x="3549" y="2756"/>
                  </a:lnTo>
                  <a:lnTo>
                    <a:pt x="3624" y="2662"/>
                  </a:lnTo>
                  <a:lnTo>
                    <a:pt x="3681" y="2586"/>
                  </a:lnTo>
                  <a:lnTo>
                    <a:pt x="3718" y="2492"/>
                  </a:lnTo>
                  <a:lnTo>
                    <a:pt x="3756" y="2379"/>
                  </a:lnTo>
                  <a:lnTo>
                    <a:pt x="3775" y="2284"/>
                  </a:lnTo>
                  <a:lnTo>
                    <a:pt x="3775" y="2190"/>
                  </a:lnTo>
                  <a:lnTo>
                    <a:pt x="3737" y="2058"/>
                  </a:lnTo>
                  <a:lnTo>
                    <a:pt x="3662" y="1945"/>
                  </a:lnTo>
                  <a:lnTo>
                    <a:pt x="3567" y="1850"/>
                  </a:lnTo>
                  <a:lnTo>
                    <a:pt x="3454" y="1775"/>
                  </a:lnTo>
                  <a:lnTo>
                    <a:pt x="3341" y="1718"/>
                  </a:lnTo>
                  <a:lnTo>
                    <a:pt x="3209" y="1699"/>
                  </a:lnTo>
                  <a:lnTo>
                    <a:pt x="3077" y="1718"/>
                  </a:lnTo>
                  <a:lnTo>
                    <a:pt x="2945" y="1756"/>
                  </a:lnTo>
                  <a:lnTo>
                    <a:pt x="2945" y="1756"/>
                  </a:lnTo>
                  <a:lnTo>
                    <a:pt x="3303" y="1624"/>
                  </a:lnTo>
                  <a:lnTo>
                    <a:pt x="3643" y="1454"/>
                  </a:lnTo>
                  <a:lnTo>
                    <a:pt x="3983" y="1265"/>
                  </a:lnTo>
                  <a:lnTo>
                    <a:pt x="4303" y="1058"/>
                  </a:lnTo>
                  <a:lnTo>
                    <a:pt x="4624" y="831"/>
                  </a:lnTo>
                  <a:lnTo>
                    <a:pt x="4907" y="586"/>
                  </a:lnTo>
                  <a:lnTo>
                    <a:pt x="5190" y="303"/>
                  </a:lnTo>
                  <a:lnTo>
                    <a:pt x="5436" y="20"/>
                  </a:lnTo>
                  <a:lnTo>
                    <a:pt x="5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5438125" y="2588100"/>
              <a:ext cx="171300" cy="263275"/>
            </a:xfrm>
            <a:custGeom>
              <a:avLst/>
              <a:gdLst/>
              <a:ahLst/>
              <a:cxnLst/>
              <a:rect l="l" t="t" r="r" b="b"/>
              <a:pathLst>
                <a:path w="6852" h="10531" extrusionOk="0">
                  <a:moveTo>
                    <a:pt x="340" y="0"/>
                  </a:moveTo>
                  <a:lnTo>
                    <a:pt x="284" y="19"/>
                  </a:lnTo>
                  <a:lnTo>
                    <a:pt x="227" y="57"/>
                  </a:lnTo>
                  <a:lnTo>
                    <a:pt x="171" y="95"/>
                  </a:lnTo>
                  <a:lnTo>
                    <a:pt x="76" y="189"/>
                  </a:lnTo>
                  <a:lnTo>
                    <a:pt x="20" y="321"/>
                  </a:lnTo>
                  <a:lnTo>
                    <a:pt x="1" y="378"/>
                  </a:lnTo>
                  <a:lnTo>
                    <a:pt x="1" y="453"/>
                  </a:lnTo>
                  <a:lnTo>
                    <a:pt x="20" y="529"/>
                  </a:lnTo>
                  <a:lnTo>
                    <a:pt x="39" y="585"/>
                  </a:lnTo>
                  <a:lnTo>
                    <a:pt x="76" y="661"/>
                  </a:lnTo>
                  <a:lnTo>
                    <a:pt x="114" y="717"/>
                  </a:lnTo>
                  <a:lnTo>
                    <a:pt x="303" y="887"/>
                  </a:lnTo>
                  <a:lnTo>
                    <a:pt x="473" y="1057"/>
                  </a:lnTo>
                  <a:lnTo>
                    <a:pt x="680" y="1189"/>
                  </a:lnTo>
                  <a:lnTo>
                    <a:pt x="869" y="1340"/>
                  </a:lnTo>
                  <a:lnTo>
                    <a:pt x="1076" y="1453"/>
                  </a:lnTo>
                  <a:lnTo>
                    <a:pt x="1303" y="1567"/>
                  </a:lnTo>
                  <a:lnTo>
                    <a:pt x="1529" y="1661"/>
                  </a:lnTo>
                  <a:lnTo>
                    <a:pt x="1756" y="1755"/>
                  </a:lnTo>
                  <a:lnTo>
                    <a:pt x="1473" y="1737"/>
                  </a:lnTo>
                  <a:lnTo>
                    <a:pt x="1190" y="1755"/>
                  </a:lnTo>
                  <a:lnTo>
                    <a:pt x="1058" y="1774"/>
                  </a:lnTo>
                  <a:lnTo>
                    <a:pt x="925" y="1812"/>
                  </a:lnTo>
                  <a:lnTo>
                    <a:pt x="793" y="1850"/>
                  </a:lnTo>
                  <a:lnTo>
                    <a:pt x="661" y="1925"/>
                  </a:lnTo>
                  <a:lnTo>
                    <a:pt x="548" y="2001"/>
                  </a:lnTo>
                  <a:lnTo>
                    <a:pt x="454" y="2095"/>
                  </a:lnTo>
                  <a:lnTo>
                    <a:pt x="397" y="2189"/>
                  </a:lnTo>
                  <a:lnTo>
                    <a:pt x="340" y="2284"/>
                  </a:lnTo>
                  <a:lnTo>
                    <a:pt x="322" y="2378"/>
                  </a:lnTo>
                  <a:lnTo>
                    <a:pt x="303" y="2473"/>
                  </a:lnTo>
                  <a:lnTo>
                    <a:pt x="322" y="2567"/>
                  </a:lnTo>
                  <a:lnTo>
                    <a:pt x="340" y="2661"/>
                  </a:lnTo>
                  <a:lnTo>
                    <a:pt x="359" y="2756"/>
                  </a:lnTo>
                  <a:lnTo>
                    <a:pt x="416" y="2831"/>
                  </a:lnTo>
                  <a:lnTo>
                    <a:pt x="529" y="2982"/>
                  </a:lnTo>
                  <a:lnTo>
                    <a:pt x="680" y="3095"/>
                  </a:lnTo>
                  <a:lnTo>
                    <a:pt x="850" y="3190"/>
                  </a:lnTo>
                  <a:lnTo>
                    <a:pt x="1039" y="3246"/>
                  </a:lnTo>
                  <a:lnTo>
                    <a:pt x="1265" y="3265"/>
                  </a:lnTo>
                  <a:lnTo>
                    <a:pt x="1511" y="3246"/>
                  </a:lnTo>
                  <a:lnTo>
                    <a:pt x="1737" y="3209"/>
                  </a:lnTo>
                  <a:lnTo>
                    <a:pt x="1982" y="3133"/>
                  </a:lnTo>
                  <a:lnTo>
                    <a:pt x="1982" y="3133"/>
                  </a:lnTo>
                  <a:lnTo>
                    <a:pt x="1831" y="3246"/>
                  </a:lnTo>
                  <a:lnTo>
                    <a:pt x="1718" y="3359"/>
                  </a:lnTo>
                  <a:lnTo>
                    <a:pt x="1624" y="3510"/>
                  </a:lnTo>
                  <a:lnTo>
                    <a:pt x="1567" y="3680"/>
                  </a:lnTo>
                  <a:lnTo>
                    <a:pt x="1529" y="3869"/>
                  </a:lnTo>
                  <a:lnTo>
                    <a:pt x="1511" y="4039"/>
                  </a:lnTo>
                  <a:lnTo>
                    <a:pt x="1548" y="4209"/>
                  </a:lnTo>
                  <a:lnTo>
                    <a:pt x="1624" y="4379"/>
                  </a:lnTo>
                  <a:lnTo>
                    <a:pt x="1680" y="4473"/>
                  </a:lnTo>
                  <a:lnTo>
                    <a:pt x="1756" y="4548"/>
                  </a:lnTo>
                  <a:lnTo>
                    <a:pt x="1831" y="4624"/>
                  </a:lnTo>
                  <a:lnTo>
                    <a:pt x="1907" y="4680"/>
                  </a:lnTo>
                  <a:lnTo>
                    <a:pt x="2096" y="4775"/>
                  </a:lnTo>
                  <a:lnTo>
                    <a:pt x="2303" y="4850"/>
                  </a:lnTo>
                  <a:lnTo>
                    <a:pt x="2511" y="4869"/>
                  </a:lnTo>
                  <a:lnTo>
                    <a:pt x="2718" y="4850"/>
                  </a:lnTo>
                  <a:lnTo>
                    <a:pt x="2926" y="4813"/>
                  </a:lnTo>
                  <a:lnTo>
                    <a:pt x="3133" y="4718"/>
                  </a:lnTo>
                  <a:lnTo>
                    <a:pt x="3039" y="4850"/>
                  </a:lnTo>
                  <a:lnTo>
                    <a:pt x="2964" y="5001"/>
                  </a:lnTo>
                  <a:lnTo>
                    <a:pt x="2926" y="5152"/>
                  </a:lnTo>
                  <a:lnTo>
                    <a:pt x="2888" y="5322"/>
                  </a:lnTo>
                  <a:lnTo>
                    <a:pt x="2888" y="5473"/>
                  </a:lnTo>
                  <a:lnTo>
                    <a:pt x="2926" y="5643"/>
                  </a:lnTo>
                  <a:lnTo>
                    <a:pt x="2964" y="5794"/>
                  </a:lnTo>
                  <a:lnTo>
                    <a:pt x="3039" y="5945"/>
                  </a:lnTo>
                  <a:lnTo>
                    <a:pt x="3133" y="6077"/>
                  </a:lnTo>
                  <a:lnTo>
                    <a:pt x="3247" y="6190"/>
                  </a:lnTo>
                  <a:lnTo>
                    <a:pt x="3379" y="6285"/>
                  </a:lnTo>
                  <a:lnTo>
                    <a:pt x="3511" y="6379"/>
                  </a:lnTo>
                  <a:lnTo>
                    <a:pt x="3662" y="6436"/>
                  </a:lnTo>
                  <a:lnTo>
                    <a:pt x="3832" y="6473"/>
                  </a:lnTo>
                  <a:lnTo>
                    <a:pt x="3983" y="6473"/>
                  </a:lnTo>
                  <a:lnTo>
                    <a:pt x="4153" y="6454"/>
                  </a:lnTo>
                  <a:lnTo>
                    <a:pt x="4115" y="6587"/>
                  </a:lnTo>
                  <a:lnTo>
                    <a:pt x="4115" y="6719"/>
                  </a:lnTo>
                  <a:lnTo>
                    <a:pt x="4115" y="6851"/>
                  </a:lnTo>
                  <a:lnTo>
                    <a:pt x="4134" y="6964"/>
                  </a:lnTo>
                  <a:lnTo>
                    <a:pt x="4171" y="7096"/>
                  </a:lnTo>
                  <a:lnTo>
                    <a:pt x="4209" y="7228"/>
                  </a:lnTo>
                  <a:lnTo>
                    <a:pt x="4322" y="7455"/>
                  </a:lnTo>
                  <a:lnTo>
                    <a:pt x="4454" y="7681"/>
                  </a:lnTo>
                  <a:lnTo>
                    <a:pt x="4624" y="7889"/>
                  </a:lnTo>
                  <a:lnTo>
                    <a:pt x="4983" y="8266"/>
                  </a:lnTo>
                  <a:lnTo>
                    <a:pt x="5474" y="8776"/>
                  </a:lnTo>
                  <a:lnTo>
                    <a:pt x="5945" y="9342"/>
                  </a:lnTo>
                  <a:lnTo>
                    <a:pt x="6417" y="9927"/>
                  </a:lnTo>
                  <a:lnTo>
                    <a:pt x="6644" y="10210"/>
                  </a:lnTo>
                  <a:lnTo>
                    <a:pt x="6851" y="10531"/>
                  </a:lnTo>
                  <a:lnTo>
                    <a:pt x="6662" y="9927"/>
                  </a:lnTo>
                  <a:lnTo>
                    <a:pt x="6587" y="9663"/>
                  </a:lnTo>
                  <a:lnTo>
                    <a:pt x="6511" y="9474"/>
                  </a:lnTo>
                  <a:lnTo>
                    <a:pt x="6096" y="8436"/>
                  </a:lnTo>
                  <a:lnTo>
                    <a:pt x="5662" y="7417"/>
                  </a:lnTo>
                  <a:lnTo>
                    <a:pt x="5190" y="6398"/>
                  </a:lnTo>
                  <a:lnTo>
                    <a:pt x="4719" y="5398"/>
                  </a:lnTo>
                  <a:lnTo>
                    <a:pt x="4228" y="4397"/>
                  </a:lnTo>
                  <a:lnTo>
                    <a:pt x="3700" y="3416"/>
                  </a:lnTo>
                  <a:lnTo>
                    <a:pt x="3360" y="2774"/>
                  </a:lnTo>
                  <a:lnTo>
                    <a:pt x="3171" y="2454"/>
                  </a:lnTo>
                  <a:lnTo>
                    <a:pt x="2964" y="2133"/>
                  </a:lnTo>
                  <a:lnTo>
                    <a:pt x="2756" y="1831"/>
                  </a:lnTo>
                  <a:lnTo>
                    <a:pt x="2548" y="1548"/>
                  </a:lnTo>
                  <a:lnTo>
                    <a:pt x="2322" y="1265"/>
                  </a:lnTo>
                  <a:lnTo>
                    <a:pt x="2058" y="1001"/>
                  </a:lnTo>
                  <a:lnTo>
                    <a:pt x="1737" y="699"/>
                  </a:lnTo>
                  <a:lnTo>
                    <a:pt x="1548" y="566"/>
                  </a:lnTo>
                  <a:lnTo>
                    <a:pt x="1378" y="434"/>
                  </a:lnTo>
                  <a:lnTo>
                    <a:pt x="1171" y="321"/>
                  </a:lnTo>
                  <a:lnTo>
                    <a:pt x="982" y="208"/>
                  </a:lnTo>
                  <a:lnTo>
                    <a:pt x="775" y="114"/>
                  </a:lnTo>
                  <a:lnTo>
                    <a:pt x="586" y="19"/>
                  </a:lnTo>
                  <a:lnTo>
                    <a:pt x="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5609400" y="2851350"/>
              <a:ext cx="11350" cy="20325"/>
            </a:xfrm>
            <a:custGeom>
              <a:avLst/>
              <a:gdLst/>
              <a:ahLst/>
              <a:cxnLst/>
              <a:rect l="l" t="t" r="r" b="b"/>
              <a:pathLst>
                <a:path w="454" h="813" extrusionOk="0">
                  <a:moveTo>
                    <a:pt x="0" y="1"/>
                  </a:moveTo>
                  <a:lnTo>
                    <a:pt x="95" y="265"/>
                  </a:lnTo>
                  <a:lnTo>
                    <a:pt x="208" y="510"/>
                  </a:lnTo>
                  <a:lnTo>
                    <a:pt x="321" y="699"/>
                  </a:lnTo>
                  <a:lnTo>
                    <a:pt x="378" y="774"/>
                  </a:lnTo>
                  <a:lnTo>
                    <a:pt x="453" y="812"/>
                  </a:lnTo>
                  <a:lnTo>
                    <a:pt x="453" y="812"/>
                  </a:lnTo>
                  <a:lnTo>
                    <a:pt x="245" y="3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600425" y="2838625"/>
              <a:ext cx="68900" cy="473700"/>
            </a:xfrm>
            <a:custGeom>
              <a:avLst/>
              <a:gdLst/>
              <a:ahLst/>
              <a:cxnLst/>
              <a:rect l="l" t="t" r="r" b="b"/>
              <a:pathLst>
                <a:path w="2756" h="18948" extrusionOk="0">
                  <a:moveTo>
                    <a:pt x="567" y="0"/>
                  </a:moveTo>
                  <a:lnTo>
                    <a:pt x="472" y="19"/>
                  </a:lnTo>
                  <a:lnTo>
                    <a:pt x="359" y="38"/>
                  </a:lnTo>
                  <a:lnTo>
                    <a:pt x="265" y="76"/>
                  </a:lnTo>
                  <a:lnTo>
                    <a:pt x="189" y="132"/>
                  </a:lnTo>
                  <a:lnTo>
                    <a:pt x="114" y="208"/>
                  </a:lnTo>
                  <a:lnTo>
                    <a:pt x="57" y="283"/>
                  </a:lnTo>
                  <a:lnTo>
                    <a:pt x="19" y="378"/>
                  </a:lnTo>
                  <a:lnTo>
                    <a:pt x="1" y="491"/>
                  </a:lnTo>
                  <a:lnTo>
                    <a:pt x="1" y="604"/>
                  </a:lnTo>
                  <a:lnTo>
                    <a:pt x="38" y="717"/>
                  </a:lnTo>
                  <a:lnTo>
                    <a:pt x="340" y="1548"/>
                  </a:lnTo>
                  <a:lnTo>
                    <a:pt x="604" y="2378"/>
                  </a:lnTo>
                  <a:lnTo>
                    <a:pt x="831" y="3208"/>
                  </a:lnTo>
                  <a:lnTo>
                    <a:pt x="1039" y="4039"/>
                  </a:lnTo>
                  <a:lnTo>
                    <a:pt x="1208" y="4888"/>
                  </a:lnTo>
                  <a:lnTo>
                    <a:pt x="1340" y="5756"/>
                  </a:lnTo>
                  <a:lnTo>
                    <a:pt x="1454" y="6605"/>
                  </a:lnTo>
                  <a:lnTo>
                    <a:pt x="1548" y="7473"/>
                  </a:lnTo>
                  <a:lnTo>
                    <a:pt x="1605" y="8323"/>
                  </a:lnTo>
                  <a:lnTo>
                    <a:pt x="1624" y="9191"/>
                  </a:lnTo>
                  <a:lnTo>
                    <a:pt x="1624" y="10059"/>
                  </a:lnTo>
                  <a:lnTo>
                    <a:pt x="1605" y="10927"/>
                  </a:lnTo>
                  <a:lnTo>
                    <a:pt x="1567" y="11795"/>
                  </a:lnTo>
                  <a:lnTo>
                    <a:pt x="1491" y="12663"/>
                  </a:lnTo>
                  <a:lnTo>
                    <a:pt x="1397" y="13531"/>
                  </a:lnTo>
                  <a:lnTo>
                    <a:pt x="1284" y="14380"/>
                  </a:lnTo>
                  <a:lnTo>
                    <a:pt x="1133" y="15380"/>
                  </a:lnTo>
                  <a:lnTo>
                    <a:pt x="944" y="16362"/>
                  </a:lnTo>
                  <a:lnTo>
                    <a:pt x="737" y="17343"/>
                  </a:lnTo>
                  <a:lnTo>
                    <a:pt x="510" y="18324"/>
                  </a:lnTo>
                  <a:lnTo>
                    <a:pt x="491" y="18438"/>
                  </a:lnTo>
                  <a:lnTo>
                    <a:pt x="491" y="18551"/>
                  </a:lnTo>
                  <a:lnTo>
                    <a:pt x="529" y="18664"/>
                  </a:lnTo>
                  <a:lnTo>
                    <a:pt x="586" y="18740"/>
                  </a:lnTo>
                  <a:lnTo>
                    <a:pt x="642" y="18815"/>
                  </a:lnTo>
                  <a:lnTo>
                    <a:pt x="737" y="18872"/>
                  </a:lnTo>
                  <a:lnTo>
                    <a:pt x="831" y="18909"/>
                  </a:lnTo>
                  <a:lnTo>
                    <a:pt x="925" y="18947"/>
                  </a:lnTo>
                  <a:lnTo>
                    <a:pt x="1133" y="18947"/>
                  </a:lnTo>
                  <a:lnTo>
                    <a:pt x="1246" y="18928"/>
                  </a:lnTo>
                  <a:lnTo>
                    <a:pt x="1340" y="18891"/>
                  </a:lnTo>
                  <a:lnTo>
                    <a:pt x="1416" y="18834"/>
                  </a:lnTo>
                  <a:lnTo>
                    <a:pt x="1491" y="18740"/>
                  </a:lnTo>
                  <a:lnTo>
                    <a:pt x="1567" y="18645"/>
                  </a:lnTo>
                  <a:lnTo>
                    <a:pt x="1605" y="18532"/>
                  </a:lnTo>
                  <a:lnTo>
                    <a:pt x="1812" y="17664"/>
                  </a:lnTo>
                  <a:lnTo>
                    <a:pt x="2001" y="16777"/>
                  </a:lnTo>
                  <a:lnTo>
                    <a:pt x="2171" y="15890"/>
                  </a:lnTo>
                  <a:lnTo>
                    <a:pt x="2322" y="15003"/>
                  </a:lnTo>
                  <a:lnTo>
                    <a:pt x="2454" y="14116"/>
                  </a:lnTo>
                  <a:lnTo>
                    <a:pt x="2548" y="13210"/>
                  </a:lnTo>
                  <a:lnTo>
                    <a:pt x="2643" y="12323"/>
                  </a:lnTo>
                  <a:lnTo>
                    <a:pt x="2699" y="11417"/>
                  </a:lnTo>
                  <a:lnTo>
                    <a:pt x="2737" y="10530"/>
                  </a:lnTo>
                  <a:lnTo>
                    <a:pt x="2756" y="9625"/>
                  </a:lnTo>
                  <a:lnTo>
                    <a:pt x="2737" y="8719"/>
                  </a:lnTo>
                  <a:lnTo>
                    <a:pt x="2680" y="7832"/>
                  </a:lnTo>
                  <a:lnTo>
                    <a:pt x="2624" y="6926"/>
                  </a:lnTo>
                  <a:lnTo>
                    <a:pt x="2511" y="6039"/>
                  </a:lnTo>
                  <a:lnTo>
                    <a:pt x="2378" y="5152"/>
                  </a:lnTo>
                  <a:lnTo>
                    <a:pt x="2209" y="4265"/>
                  </a:lnTo>
                  <a:lnTo>
                    <a:pt x="2001" y="3265"/>
                  </a:lnTo>
                  <a:lnTo>
                    <a:pt x="1737" y="2284"/>
                  </a:lnTo>
                  <a:lnTo>
                    <a:pt x="1435" y="1302"/>
                  </a:lnTo>
                  <a:lnTo>
                    <a:pt x="1265" y="830"/>
                  </a:lnTo>
                  <a:lnTo>
                    <a:pt x="1076" y="359"/>
                  </a:lnTo>
                  <a:lnTo>
                    <a:pt x="1020" y="245"/>
                  </a:lnTo>
                  <a:lnTo>
                    <a:pt x="944" y="151"/>
                  </a:lnTo>
                  <a:lnTo>
                    <a:pt x="869" y="76"/>
                  </a:lnTo>
                  <a:lnTo>
                    <a:pt x="774" y="38"/>
                  </a:lnTo>
                  <a:lnTo>
                    <a:pt x="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5727800" y="2924000"/>
              <a:ext cx="126475" cy="146300"/>
            </a:xfrm>
            <a:custGeom>
              <a:avLst/>
              <a:gdLst/>
              <a:ahLst/>
              <a:cxnLst/>
              <a:rect l="l" t="t" r="r" b="b"/>
              <a:pathLst>
                <a:path w="5059" h="5852" extrusionOk="0">
                  <a:moveTo>
                    <a:pt x="4549" y="1"/>
                  </a:moveTo>
                  <a:lnTo>
                    <a:pt x="4398" y="20"/>
                  </a:lnTo>
                  <a:lnTo>
                    <a:pt x="4247" y="39"/>
                  </a:lnTo>
                  <a:lnTo>
                    <a:pt x="4115" y="95"/>
                  </a:lnTo>
                  <a:lnTo>
                    <a:pt x="3964" y="152"/>
                  </a:lnTo>
                  <a:lnTo>
                    <a:pt x="3756" y="246"/>
                  </a:lnTo>
                  <a:lnTo>
                    <a:pt x="3549" y="359"/>
                  </a:lnTo>
                  <a:lnTo>
                    <a:pt x="3171" y="624"/>
                  </a:lnTo>
                  <a:lnTo>
                    <a:pt x="2813" y="907"/>
                  </a:lnTo>
                  <a:lnTo>
                    <a:pt x="2454" y="1209"/>
                  </a:lnTo>
                  <a:lnTo>
                    <a:pt x="2133" y="1548"/>
                  </a:lnTo>
                  <a:lnTo>
                    <a:pt x="1850" y="1907"/>
                  </a:lnTo>
                  <a:lnTo>
                    <a:pt x="1567" y="2284"/>
                  </a:lnTo>
                  <a:lnTo>
                    <a:pt x="1322" y="2681"/>
                  </a:lnTo>
                  <a:lnTo>
                    <a:pt x="1020" y="3209"/>
                  </a:lnTo>
                  <a:lnTo>
                    <a:pt x="756" y="3737"/>
                  </a:lnTo>
                  <a:lnTo>
                    <a:pt x="510" y="4285"/>
                  </a:lnTo>
                  <a:lnTo>
                    <a:pt x="284" y="4851"/>
                  </a:lnTo>
                  <a:lnTo>
                    <a:pt x="209" y="5058"/>
                  </a:lnTo>
                  <a:lnTo>
                    <a:pt x="76" y="5342"/>
                  </a:lnTo>
                  <a:lnTo>
                    <a:pt x="39" y="5493"/>
                  </a:lnTo>
                  <a:lnTo>
                    <a:pt x="1" y="5643"/>
                  </a:lnTo>
                  <a:lnTo>
                    <a:pt x="20" y="5757"/>
                  </a:lnTo>
                  <a:lnTo>
                    <a:pt x="39" y="5794"/>
                  </a:lnTo>
                  <a:lnTo>
                    <a:pt x="76" y="5832"/>
                  </a:lnTo>
                  <a:lnTo>
                    <a:pt x="114" y="5851"/>
                  </a:lnTo>
                  <a:lnTo>
                    <a:pt x="152" y="5851"/>
                  </a:lnTo>
                  <a:lnTo>
                    <a:pt x="246" y="5813"/>
                  </a:lnTo>
                  <a:lnTo>
                    <a:pt x="341" y="5719"/>
                  </a:lnTo>
                  <a:lnTo>
                    <a:pt x="454" y="5625"/>
                  </a:lnTo>
                  <a:lnTo>
                    <a:pt x="643" y="5379"/>
                  </a:lnTo>
                  <a:lnTo>
                    <a:pt x="794" y="5209"/>
                  </a:lnTo>
                  <a:lnTo>
                    <a:pt x="1020" y="4964"/>
                  </a:lnTo>
                  <a:lnTo>
                    <a:pt x="1265" y="4719"/>
                  </a:lnTo>
                  <a:lnTo>
                    <a:pt x="1511" y="4511"/>
                  </a:lnTo>
                  <a:lnTo>
                    <a:pt x="1643" y="4417"/>
                  </a:lnTo>
                  <a:lnTo>
                    <a:pt x="1794" y="4341"/>
                  </a:lnTo>
                  <a:lnTo>
                    <a:pt x="2077" y="4209"/>
                  </a:lnTo>
                  <a:lnTo>
                    <a:pt x="2209" y="4153"/>
                  </a:lnTo>
                  <a:lnTo>
                    <a:pt x="2341" y="4058"/>
                  </a:lnTo>
                  <a:lnTo>
                    <a:pt x="2454" y="3964"/>
                  </a:lnTo>
                  <a:lnTo>
                    <a:pt x="2549" y="3851"/>
                  </a:lnTo>
                  <a:lnTo>
                    <a:pt x="2586" y="3775"/>
                  </a:lnTo>
                  <a:lnTo>
                    <a:pt x="2624" y="3700"/>
                  </a:lnTo>
                  <a:lnTo>
                    <a:pt x="2624" y="3624"/>
                  </a:lnTo>
                  <a:lnTo>
                    <a:pt x="2624" y="3549"/>
                  </a:lnTo>
                  <a:lnTo>
                    <a:pt x="2605" y="3473"/>
                  </a:lnTo>
                  <a:lnTo>
                    <a:pt x="2567" y="3417"/>
                  </a:lnTo>
                  <a:lnTo>
                    <a:pt x="2511" y="3360"/>
                  </a:lnTo>
                  <a:lnTo>
                    <a:pt x="2454" y="3303"/>
                  </a:lnTo>
                  <a:lnTo>
                    <a:pt x="2379" y="3285"/>
                  </a:lnTo>
                  <a:lnTo>
                    <a:pt x="2322" y="3266"/>
                  </a:lnTo>
                  <a:lnTo>
                    <a:pt x="2247" y="3285"/>
                  </a:lnTo>
                  <a:lnTo>
                    <a:pt x="2171" y="3303"/>
                  </a:lnTo>
                  <a:lnTo>
                    <a:pt x="2171" y="3303"/>
                  </a:lnTo>
                  <a:lnTo>
                    <a:pt x="2435" y="3228"/>
                  </a:lnTo>
                  <a:lnTo>
                    <a:pt x="2681" y="3134"/>
                  </a:lnTo>
                  <a:lnTo>
                    <a:pt x="2794" y="3077"/>
                  </a:lnTo>
                  <a:lnTo>
                    <a:pt x="2888" y="3001"/>
                  </a:lnTo>
                  <a:lnTo>
                    <a:pt x="3001" y="2926"/>
                  </a:lnTo>
                  <a:lnTo>
                    <a:pt x="3077" y="2832"/>
                  </a:lnTo>
                  <a:lnTo>
                    <a:pt x="3152" y="2718"/>
                  </a:lnTo>
                  <a:lnTo>
                    <a:pt x="3209" y="2586"/>
                  </a:lnTo>
                  <a:lnTo>
                    <a:pt x="3228" y="2473"/>
                  </a:lnTo>
                  <a:lnTo>
                    <a:pt x="3228" y="2341"/>
                  </a:lnTo>
                  <a:lnTo>
                    <a:pt x="3209" y="2209"/>
                  </a:lnTo>
                  <a:lnTo>
                    <a:pt x="3171" y="2096"/>
                  </a:lnTo>
                  <a:lnTo>
                    <a:pt x="3096" y="2001"/>
                  </a:lnTo>
                  <a:lnTo>
                    <a:pt x="2983" y="1926"/>
                  </a:lnTo>
                  <a:lnTo>
                    <a:pt x="3398" y="1926"/>
                  </a:lnTo>
                  <a:lnTo>
                    <a:pt x="3605" y="1888"/>
                  </a:lnTo>
                  <a:lnTo>
                    <a:pt x="3794" y="1831"/>
                  </a:lnTo>
                  <a:lnTo>
                    <a:pt x="3983" y="1737"/>
                  </a:lnTo>
                  <a:lnTo>
                    <a:pt x="4153" y="1643"/>
                  </a:lnTo>
                  <a:lnTo>
                    <a:pt x="4323" y="1511"/>
                  </a:lnTo>
                  <a:lnTo>
                    <a:pt x="4473" y="1379"/>
                  </a:lnTo>
                  <a:lnTo>
                    <a:pt x="3964" y="1095"/>
                  </a:lnTo>
                  <a:lnTo>
                    <a:pt x="4172" y="1095"/>
                  </a:lnTo>
                  <a:lnTo>
                    <a:pt x="4360" y="1077"/>
                  </a:lnTo>
                  <a:lnTo>
                    <a:pt x="4549" y="1039"/>
                  </a:lnTo>
                  <a:lnTo>
                    <a:pt x="4738" y="963"/>
                  </a:lnTo>
                  <a:lnTo>
                    <a:pt x="4813" y="907"/>
                  </a:lnTo>
                  <a:lnTo>
                    <a:pt x="4889" y="831"/>
                  </a:lnTo>
                  <a:lnTo>
                    <a:pt x="4945" y="756"/>
                  </a:lnTo>
                  <a:lnTo>
                    <a:pt x="5002" y="680"/>
                  </a:lnTo>
                  <a:lnTo>
                    <a:pt x="5040" y="586"/>
                  </a:lnTo>
                  <a:lnTo>
                    <a:pt x="5058" y="492"/>
                  </a:lnTo>
                  <a:lnTo>
                    <a:pt x="5058" y="397"/>
                  </a:lnTo>
                  <a:lnTo>
                    <a:pt x="5021" y="303"/>
                  </a:lnTo>
                  <a:lnTo>
                    <a:pt x="5002" y="246"/>
                  </a:lnTo>
                  <a:lnTo>
                    <a:pt x="4945" y="190"/>
                  </a:lnTo>
                  <a:lnTo>
                    <a:pt x="4889" y="133"/>
                  </a:lnTo>
                  <a:lnTo>
                    <a:pt x="4832" y="95"/>
                  </a:lnTo>
                  <a:lnTo>
                    <a:pt x="4700" y="39"/>
                  </a:lnTo>
                  <a:lnTo>
                    <a:pt x="45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5739600" y="3018375"/>
              <a:ext cx="170825" cy="51925"/>
            </a:xfrm>
            <a:custGeom>
              <a:avLst/>
              <a:gdLst/>
              <a:ahLst/>
              <a:cxnLst/>
              <a:rect l="l" t="t" r="r" b="b"/>
              <a:pathLst>
                <a:path w="6833" h="2077" extrusionOk="0">
                  <a:moveTo>
                    <a:pt x="3096" y="0"/>
                  </a:moveTo>
                  <a:lnTo>
                    <a:pt x="2699" y="57"/>
                  </a:lnTo>
                  <a:lnTo>
                    <a:pt x="2303" y="132"/>
                  </a:lnTo>
                  <a:lnTo>
                    <a:pt x="1926" y="246"/>
                  </a:lnTo>
                  <a:lnTo>
                    <a:pt x="1567" y="415"/>
                  </a:lnTo>
                  <a:lnTo>
                    <a:pt x="1208" y="604"/>
                  </a:lnTo>
                  <a:lnTo>
                    <a:pt x="869" y="812"/>
                  </a:lnTo>
                  <a:lnTo>
                    <a:pt x="567" y="1076"/>
                  </a:lnTo>
                  <a:lnTo>
                    <a:pt x="284" y="1340"/>
                  </a:lnTo>
                  <a:lnTo>
                    <a:pt x="189" y="1453"/>
                  </a:lnTo>
                  <a:lnTo>
                    <a:pt x="76" y="1585"/>
                  </a:lnTo>
                  <a:lnTo>
                    <a:pt x="38" y="1661"/>
                  </a:lnTo>
                  <a:lnTo>
                    <a:pt x="1" y="1736"/>
                  </a:lnTo>
                  <a:lnTo>
                    <a:pt x="1" y="1812"/>
                  </a:lnTo>
                  <a:lnTo>
                    <a:pt x="20" y="1887"/>
                  </a:lnTo>
                  <a:lnTo>
                    <a:pt x="57" y="1963"/>
                  </a:lnTo>
                  <a:lnTo>
                    <a:pt x="95" y="1982"/>
                  </a:lnTo>
                  <a:lnTo>
                    <a:pt x="152" y="1982"/>
                  </a:lnTo>
                  <a:lnTo>
                    <a:pt x="208" y="1963"/>
                  </a:lnTo>
                  <a:lnTo>
                    <a:pt x="340" y="1887"/>
                  </a:lnTo>
                  <a:lnTo>
                    <a:pt x="472" y="1812"/>
                  </a:lnTo>
                  <a:lnTo>
                    <a:pt x="661" y="1736"/>
                  </a:lnTo>
                  <a:lnTo>
                    <a:pt x="850" y="1661"/>
                  </a:lnTo>
                  <a:lnTo>
                    <a:pt x="1058" y="1604"/>
                  </a:lnTo>
                  <a:lnTo>
                    <a:pt x="1265" y="1567"/>
                  </a:lnTo>
                  <a:lnTo>
                    <a:pt x="1492" y="1548"/>
                  </a:lnTo>
                  <a:lnTo>
                    <a:pt x="1699" y="1548"/>
                  </a:lnTo>
                  <a:lnTo>
                    <a:pt x="1907" y="1567"/>
                  </a:lnTo>
                  <a:lnTo>
                    <a:pt x="2114" y="1604"/>
                  </a:lnTo>
                  <a:lnTo>
                    <a:pt x="2246" y="1623"/>
                  </a:lnTo>
                  <a:lnTo>
                    <a:pt x="2397" y="1642"/>
                  </a:lnTo>
                  <a:lnTo>
                    <a:pt x="2529" y="1642"/>
                  </a:lnTo>
                  <a:lnTo>
                    <a:pt x="2586" y="1623"/>
                  </a:lnTo>
                  <a:lnTo>
                    <a:pt x="2662" y="1604"/>
                  </a:lnTo>
                  <a:lnTo>
                    <a:pt x="2718" y="1567"/>
                  </a:lnTo>
                  <a:lnTo>
                    <a:pt x="2756" y="1510"/>
                  </a:lnTo>
                  <a:lnTo>
                    <a:pt x="2794" y="1453"/>
                  </a:lnTo>
                  <a:lnTo>
                    <a:pt x="2813" y="1397"/>
                  </a:lnTo>
                  <a:lnTo>
                    <a:pt x="2813" y="1321"/>
                  </a:lnTo>
                  <a:lnTo>
                    <a:pt x="2794" y="1265"/>
                  </a:lnTo>
                  <a:lnTo>
                    <a:pt x="2775" y="1208"/>
                  </a:lnTo>
                  <a:lnTo>
                    <a:pt x="2718" y="1170"/>
                  </a:lnTo>
                  <a:lnTo>
                    <a:pt x="2718" y="1170"/>
                  </a:lnTo>
                  <a:lnTo>
                    <a:pt x="2813" y="1189"/>
                  </a:lnTo>
                  <a:lnTo>
                    <a:pt x="2888" y="1227"/>
                  </a:lnTo>
                  <a:lnTo>
                    <a:pt x="2964" y="1283"/>
                  </a:lnTo>
                  <a:lnTo>
                    <a:pt x="3039" y="1340"/>
                  </a:lnTo>
                  <a:lnTo>
                    <a:pt x="3171" y="1491"/>
                  </a:lnTo>
                  <a:lnTo>
                    <a:pt x="3303" y="1642"/>
                  </a:lnTo>
                  <a:lnTo>
                    <a:pt x="3435" y="1793"/>
                  </a:lnTo>
                  <a:lnTo>
                    <a:pt x="3511" y="1850"/>
                  </a:lnTo>
                  <a:lnTo>
                    <a:pt x="3605" y="1887"/>
                  </a:lnTo>
                  <a:lnTo>
                    <a:pt x="3700" y="1906"/>
                  </a:lnTo>
                  <a:lnTo>
                    <a:pt x="3794" y="1925"/>
                  </a:lnTo>
                  <a:lnTo>
                    <a:pt x="3869" y="1906"/>
                  </a:lnTo>
                  <a:lnTo>
                    <a:pt x="3945" y="1868"/>
                  </a:lnTo>
                  <a:lnTo>
                    <a:pt x="4020" y="1793"/>
                  </a:lnTo>
                  <a:lnTo>
                    <a:pt x="4058" y="1736"/>
                  </a:lnTo>
                  <a:lnTo>
                    <a:pt x="4077" y="1642"/>
                  </a:lnTo>
                  <a:lnTo>
                    <a:pt x="4077" y="1567"/>
                  </a:lnTo>
                  <a:lnTo>
                    <a:pt x="4058" y="1378"/>
                  </a:lnTo>
                  <a:lnTo>
                    <a:pt x="4001" y="1189"/>
                  </a:lnTo>
                  <a:lnTo>
                    <a:pt x="4077" y="1397"/>
                  </a:lnTo>
                  <a:lnTo>
                    <a:pt x="4171" y="1567"/>
                  </a:lnTo>
                  <a:lnTo>
                    <a:pt x="4285" y="1755"/>
                  </a:lnTo>
                  <a:lnTo>
                    <a:pt x="4417" y="1906"/>
                  </a:lnTo>
                  <a:lnTo>
                    <a:pt x="4511" y="1963"/>
                  </a:lnTo>
                  <a:lnTo>
                    <a:pt x="4605" y="2019"/>
                  </a:lnTo>
                  <a:lnTo>
                    <a:pt x="4700" y="2057"/>
                  </a:lnTo>
                  <a:lnTo>
                    <a:pt x="4794" y="2076"/>
                  </a:lnTo>
                  <a:lnTo>
                    <a:pt x="4907" y="2076"/>
                  </a:lnTo>
                  <a:lnTo>
                    <a:pt x="5002" y="2057"/>
                  </a:lnTo>
                  <a:lnTo>
                    <a:pt x="5096" y="2038"/>
                  </a:lnTo>
                  <a:lnTo>
                    <a:pt x="5172" y="1982"/>
                  </a:lnTo>
                  <a:lnTo>
                    <a:pt x="5266" y="1887"/>
                  </a:lnTo>
                  <a:lnTo>
                    <a:pt x="5322" y="1793"/>
                  </a:lnTo>
                  <a:lnTo>
                    <a:pt x="5341" y="1680"/>
                  </a:lnTo>
                  <a:lnTo>
                    <a:pt x="5322" y="1567"/>
                  </a:lnTo>
                  <a:lnTo>
                    <a:pt x="5285" y="1453"/>
                  </a:lnTo>
                  <a:lnTo>
                    <a:pt x="5209" y="1359"/>
                  </a:lnTo>
                  <a:lnTo>
                    <a:pt x="5128" y="1310"/>
                  </a:lnTo>
                  <a:lnTo>
                    <a:pt x="6832" y="1925"/>
                  </a:lnTo>
                  <a:lnTo>
                    <a:pt x="6832" y="1925"/>
                  </a:lnTo>
                  <a:lnTo>
                    <a:pt x="6681" y="1699"/>
                  </a:lnTo>
                  <a:lnTo>
                    <a:pt x="6511" y="1491"/>
                  </a:lnTo>
                  <a:lnTo>
                    <a:pt x="6323" y="1283"/>
                  </a:lnTo>
                  <a:lnTo>
                    <a:pt x="6115" y="1095"/>
                  </a:lnTo>
                  <a:lnTo>
                    <a:pt x="5908" y="906"/>
                  </a:lnTo>
                  <a:lnTo>
                    <a:pt x="5681" y="755"/>
                  </a:lnTo>
                  <a:lnTo>
                    <a:pt x="5455" y="604"/>
                  </a:lnTo>
                  <a:lnTo>
                    <a:pt x="5209" y="472"/>
                  </a:lnTo>
                  <a:lnTo>
                    <a:pt x="4964" y="359"/>
                  </a:lnTo>
                  <a:lnTo>
                    <a:pt x="4719" y="246"/>
                  </a:lnTo>
                  <a:lnTo>
                    <a:pt x="4454" y="170"/>
                  </a:lnTo>
                  <a:lnTo>
                    <a:pt x="4190" y="95"/>
                  </a:lnTo>
                  <a:lnTo>
                    <a:pt x="3907" y="38"/>
                  </a:lnTo>
                  <a:lnTo>
                    <a:pt x="3643" y="19"/>
                  </a:lnTo>
                  <a:lnTo>
                    <a:pt x="33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5666950" y="2888150"/>
              <a:ext cx="75975" cy="184025"/>
            </a:xfrm>
            <a:custGeom>
              <a:avLst/>
              <a:gdLst/>
              <a:ahLst/>
              <a:cxnLst/>
              <a:rect l="l" t="t" r="r" b="b"/>
              <a:pathLst>
                <a:path w="3039" h="7361" extrusionOk="0">
                  <a:moveTo>
                    <a:pt x="302" y="1"/>
                  </a:moveTo>
                  <a:lnTo>
                    <a:pt x="284" y="284"/>
                  </a:lnTo>
                  <a:lnTo>
                    <a:pt x="302" y="548"/>
                  </a:lnTo>
                  <a:lnTo>
                    <a:pt x="359" y="812"/>
                  </a:lnTo>
                  <a:lnTo>
                    <a:pt x="453" y="1076"/>
                  </a:lnTo>
                  <a:lnTo>
                    <a:pt x="567" y="1322"/>
                  </a:lnTo>
                  <a:lnTo>
                    <a:pt x="699" y="1567"/>
                  </a:lnTo>
                  <a:lnTo>
                    <a:pt x="869" y="1775"/>
                  </a:lnTo>
                  <a:lnTo>
                    <a:pt x="1057" y="1963"/>
                  </a:lnTo>
                  <a:lnTo>
                    <a:pt x="793" y="1850"/>
                  </a:lnTo>
                  <a:lnTo>
                    <a:pt x="642" y="1812"/>
                  </a:lnTo>
                  <a:lnTo>
                    <a:pt x="491" y="1793"/>
                  </a:lnTo>
                  <a:lnTo>
                    <a:pt x="359" y="1812"/>
                  </a:lnTo>
                  <a:lnTo>
                    <a:pt x="208" y="1869"/>
                  </a:lnTo>
                  <a:lnTo>
                    <a:pt x="151" y="1907"/>
                  </a:lnTo>
                  <a:lnTo>
                    <a:pt x="95" y="1963"/>
                  </a:lnTo>
                  <a:lnTo>
                    <a:pt x="57" y="2020"/>
                  </a:lnTo>
                  <a:lnTo>
                    <a:pt x="19" y="2077"/>
                  </a:lnTo>
                  <a:lnTo>
                    <a:pt x="0" y="2190"/>
                  </a:lnTo>
                  <a:lnTo>
                    <a:pt x="19" y="2303"/>
                  </a:lnTo>
                  <a:lnTo>
                    <a:pt x="57" y="2416"/>
                  </a:lnTo>
                  <a:lnTo>
                    <a:pt x="133" y="2511"/>
                  </a:lnTo>
                  <a:lnTo>
                    <a:pt x="227" y="2586"/>
                  </a:lnTo>
                  <a:lnTo>
                    <a:pt x="340" y="2662"/>
                  </a:lnTo>
                  <a:lnTo>
                    <a:pt x="453" y="2718"/>
                  </a:lnTo>
                  <a:lnTo>
                    <a:pt x="586" y="2756"/>
                  </a:lnTo>
                  <a:lnTo>
                    <a:pt x="831" y="2775"/>
                  </a:lnTo>
                  <a:lnTo>
                    <a:pt x="1076" y="2794"/>
                  </a:lnTo>
                  <a:lnTo>
                    <a:pt x="1321" y="2831"/>
                  </a:lnTo>
                  <a:lnTo>
                    <a:pt x="1454" y="2850"/>
                  </a:lnTo>
                  <a:lnTo>
                    <a:pt x="1567" y="2907"/>
                  </a:lnTo>
                  <a:lnTo>
                    <a:pt x="1454" y="2907"/>
                  </a:lnTo>
                  <a:lnTo>
                    <a:pt x="1359" y="2945"/>
                  </a:lnTo>
                  <a:lnTo>
                    <a:pt x="1284" y="3020"/>
                  </a:lnTo>
                  <a:lnTo>
                    <a:pt x="1227" y="3096"/>
                  </a:lnTo>
                  <a:lnTo>
                    <a:pt x="1189" y="3209"/>
                  </a:lnTo>
                  <a:lnTo>
                    <a:pt x="1171" y="3322"/>
                  </a:lnTo>
                  <a:lnTo>
                    <a:pt x="1171" y="3435"/>
                  </a:lnTo>
                  <a:lnTo>
                    <a:pt x="1208" y="3530"/>
                  </a:lnTo>
                  <a:lnTo>
                    <a:pt x="1265" y="3624"/>
                  </a:lnTo>
                  <a:lnTo>
                    <a:pt x="1321" y="3718"/>
                  </a:lnTo>
                  <a:lnTo>
                    <a:pt x="1397" y="3794"/>
                  </a:lnTo>
                  <a:lnTo>
                    <a:pt x="1491" y="3850"/>
                  </a:lnTo>
                  <a:lnTo>
                    <a:pt x="1680" y="3964"/>
                  </a:lnTo>
                  <a:lnTo>
                    <a:pt x="1888" y="4077"/>
                  </a:lnTo>
                  <a:lnTo>
                    <a:pt x="1888" y="4077"/>
                  </a:lnTo>
                  <a:lnTo>
                    <a:pt x="1812" y="4058"/>
                  </a:lnTo>
                  <a:lnTo>
                    <a:pt x="1737" y="4058"/>
                  </a:lnTo>
                  <a:lnTo>
                    <a:pt x="1661" y="4077"/>
                  </a:lnTo>
                  <a:lnTo>
                    <a:pt x="1605" y="4115"/>
                  </a:lnTo>
                  <a:lnTo>
                    <a:pt x="1548" y="4171"/>
                  </a:lnTo>
                  <a:lnTo>
                    <a:pt x="1491" y="4228"/>
                  </a:lnTo>
                  <a:lnTo>
                    <a:pt x="1472" y="4303"/>
                  </a:lnTo>
                  <a:lnTo>
                    <a:pt x="1454" y="4379"/>
                  </a:lnTo>
                  <a:lnTo>
                    <a:pt x="1454" y="4454"/>
                  </a:lnTo>
                  <a:lnTo>
                    <a:pt x="1454" y="4530"/>
                  </a:lnTo>
                  <a:lnTo>
                    <a:pt x="1491" y="4605"/>
                  </a:lnTo>
                  <a:lnTo>
                    <a:pt x="1529" y="4681"/>
                  </a:lnTo>
                  <a:lnTo>
                    <a:pt x="1623" y="4794"/>
                  </a:lnTo>
                  <a:lnTo>
                    <a:pt x="1737" y="4907"/>
                  </a:lnTo>
                  <a:lnTo>
                    <a:pt x="1888" y="4983"/>
                  </a:lnTo>
                  <a:lnTo>
                    <a:pt x="2020" y="5020"/>
                  </a:lnTo>
                  <a:lnTo>
                    <a:pt x="2341" y="5096"/>
                  </a:lnTo>
                  <a:lnTo>
                    <a:pt x="2322" y="5115"/>
                  </a:lnTo>
                  <a:lnTo>
                    <a:pt x="2303" y="5171"/>
                  </a:lnTo>
                  <a:lnTo>
                    <a:pt x="2303" y="5417"/>
                  </a:lnTo>
                  <a:lnTo>
                    <a:pt x="2341" y="5738"/>
                  </a:lnTo>
                  <a:lnTo>
                    <a:pt x="2397" y="6134"/>
                  </a:lnTo>
                  <a:lnTo>
                    <a:pt x="2473" y="6549"/>
                  </a:lnTo>
                  <a:lnTo>
                    <a:pt x="2548" y="6908"/>
                  </a:lnTo>
                  <a:lnTo>
                    <a:pt x="2624" y="7210"/>
                  </a:lnTo>
                  <a:lnTo>
                    <a:pt x="2661" y="7304"/>
                  </a:lnTo>
                  <a:lnTo>
                    <a:pt x="2699" y="7361"/>
                  </a:lnTo>
                  <a:lnTo>
                    <a:pt x="2775" y="7323"/>
                  </a:lnTo>
                  <a:lnTo>
                    <a:pt x="2831" y="7247"/>
                  </a:lnTo>
                  <a:lnTo>
                    <a:pt x="2888" y="7153"/>
                  </a:lnTo>
                  <a:lnTo>
                    <a:pt x="2926" y="7040"/>
                  </a:lnTo>
                  <a:lnTo>
                    <a:pt x="2982" y="6794"/>
                  </a:lnTo>
                  <a:lnTo>
                    <a:pt x="3020" y="6492"/>
                  </a:lnTo>
                  <a:lnTo>
                    <a:pt x="3039" y="6191"/>
                  </a:lnTo>
                  <a:lnTo>
                    <a:pt x="3039" y="5907"/>
                  </a:lnTo>
                  <a:lnTo>
                    <a:pt x="3020" y="5473"/>
                  </a:lnTo>
                  <a:lnTo>
                    <a:pt x="2982" y="4945"/>
                  </a:lnTo>
                  <a:lnTo>
                    <a:pt x="2926" y="4417"/>
                  </a:lnTo>
                  <a:lnTo>
                    <a:pt x="2812" y="3907"/>
                  </a:lnTo>
                  <a:lnTo>
                    <a:pt x="2661" y="3398"/>
                  </a:lnTo>
                  <a:lnTo>
                    <a:pt x="2473" y="2907"/>
                  </a:lnTo>
                  <a:lnTo>
                    <a:pt x="2265" y="2435"/>
                  </a:lnTo>
                  <a:lnTo>
                    <a:pt x="2020" y="1963"/>
                  </a:lnTo>
                  <a:lnTo>
                    <a:pt x="1718" y="1529"/>
                  </a:lnTo>
                  <a:lnTo>
                    <a:pt x="1416" y="1114"/>
                  </a:lnTo>
                  <a:lnTo>
                    <a:pt x="1057" y="718"/>
                  </a:lnTo>
                  <a:lnTo>
                    <a:pt x="699" y="340"/>
                  </a:lnTo>
                  <a:lnTo>
                    <a:pt x="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5630150" y="2982975"/>
              <a:ext cx="115625" cy="96275"/>
            </a:xfrm>
            <a:custGeom>
              <a:avLst/>
              <a:gdLst/>
              <a:ahLst/>
              <a:cxnLst/>
              <a:rect l="l" t="t" r="r" b="b"/>
              <a:pathLst>
                <a:path w="4625" h="3851" extrusionOk="0">
                  <a:moveTo>
                    <a:pt x="378" y="1"/>
                  </a:moveTo>
                  <a:lnTo>
                    <a:pt x="1" y="20"/>
                  </a:lnTo>
                  <a:lnTo>
                    <a:pt x="227" y="246"/>
                  </a:lnTo>
                  <a:lnTo>
                    <a:pt x="453" y="454"/>
                  </a:lnTo>
                  <a:lnTo>
                    <a:pt x="718" y="624"/>
                  </a:lnTo>
                  <a:lnTo>
                    <a:pt x="1001" y="775"/>
                  </a:lnTo>
                  <a:lnTo>
                    <a:pt x="1284" y="888"/>
                  </a:lnTo>
                  <a:lnTo>
                    <a:pt x="1586" y="982"/>
                  </a:lnTo>
                  <a:lnTo>
                    <a:pt x="1907" y="1020"/>
                  </a:lnTo>
                  <a:lnTo>
                    <a:pt x="2208" y="1039"/>
                  </a:lnTo>
                  <a:lnTo>
                    <a:pt x="1774" y="1492"/>
                  </a:lnTo>
                  <a:lnTo>
                    <a:pt x="1888" y="1586"/>
                  </a:lnTo>
                  <a:lnTo>
                    <a:pt x="2020" y="1662"/>
                  </a:lnTo>
                  <a:lnTo>
                    <a:pt x="2152" y="1737"/>
                  </a:lnTo>
                  <a:lnTo>
                    <a:pt x="2303" y="1794"/>
                  </a:lnTo>
                  <a:lnTo>
                    <a:pt x="2454" y="1831"/>
                  </a:lnTo>
                  <a:lnTo>
                    <a:pt x="2605" y="1850"/>
                  </a:lnTo>
                  <a:lnTo>
                    <a:pt x="2756" y="1869"/>
                  </a:lnTo>
                  <a:lnTo>
                    <a:pt x="2907" y="1850"/>
                  </a:lnTo>
                  <a:lnTo>
                    <a:pt x="2907" y="1850"/>
                  </a:lnTo>
                  <a:lnTo>
                    <a:pt x="2812" y="1888"/>
                  </a:lnTo>
                  <a:lnTo>
                    <a:pt x="2737" y="1926"/>
                  </a:lnTo>
                  <a:lnTo>
                    <a:pt x="2680" y="1982"/>
                  </a:lnTo>
                  <a:lnTo>
                    <a:pt x="2624" y="2058"/>
                  </a:lnTo>
                  <a:lnTo>
                    <a:pt x="2586" y="2133"/>
                  </a:lnTo>
                  <a:lnTo>
                    <a:pt x="2567" y="2228"/>
                  </a:lnTo>
                  <a:lnTo>
                    <a:pt x="2548" y="2303"/>
                  </a:lnTo>
                  <a:lnTo>
                    <a:pt x="2567" y="2398"/>
                  </a:lnTo>
                  <a:lnTo>
                    <a:pt x="2586" y="2492"/>
                  </a:lnTo>
                  <a:lnTo>
                    <a:pt x="2624" y="2567"/>
                  </a:lnTo>
                  <a:lnTo>
                    <a:pt x="2680" y="2643"/>
                  </a:lnTo>
                  <a:lnTo>
                    <a:pt x="2737" y="2699"/>
                  </a:lnTo>
                  <a:lnTo>
                    <a:pt x="2869" y="2832"/>
                  </a:lnTo>
                  <a:lnTo>
                    <a:pt x="3020" y="2907"/>
                  </a:lnTo>
                  <a:lnTo>
                    <a:pt x="3190" y="2964"/>
                  </a:lnTo>
                  <a:lnTo>
                    <a:pt x="3360" y="3001"/>
                  </a:lnTo>
                  <a:lnTo>
                    <a:pt x="3718" y="3039"/>
                  </a:lnTo>
                  <a:lnTo>
                    <a:pt x="3567" y="3115"/>
                  </a:lnTo>
                  <a:lnTo>
                    <a:pt x="3416" y="3209"/>
                  </a:lnTo>
                  <a:lnTo>
                    <a:pt x="3473" y="3341"/>
                  </a:lnTo>
                  <a:lnTo>
                    <a:pt x="3548" y="3473"/>
                  </a:lnTo>
                  <a:lnTo>
                    <a:pt x="3643" y="3586"/>
                  </a:lnTo>
                  <a:lnTo>
                    <a:pt x="3756" y="3681"/>
                  </a:lnTo>
                  <a:lnTo>
                    <a:pt x="3888" y="3775"/>
                  </a:lnTo>
                  <a:lnTo>
                    <a:pt x="4020" y="3832"/>
                  </a:lnTo>
                  <a:lnTo>
                    <a:pt x="4171" y="3851"/>
                  </a:lnTo>
                  <a:lnTo>
                    <a:pt x="4322" y="3851"/>
                  </a:lnTo>
                  <a:lnTo>
                    <a:pt x="4398" y="3813"/>
                  </a:lnTo>
                  <a:lnTo>
                    <a:pt x="4473" y="3794"/>
                  </a:lnTo>
                  <a:lnTo>
                    <a:pt x="4530" y="3756"/>
                  </a:lnTo>
                  <a:lnTo>
                    <a:pt x="4567" y="3700"/>
                  </a:lnTo>
                  <a:lnTo>
                    <a:pt x="4586" y="3662"/>
                  </a:lnTo>
                  <a:lnTo>
                    <a:pt x="4605" y="3605"/>
                  </a:lnTo>
                  <a:lnTo>
                    <a:pt x="4624" y="3473"/>
                  </a:lnTo>
                  <a:lnTo>
                    <a:pt x="4605" y="3360"/>
                  </a:lnTo>
                  <a:lnTo>
                    <a:pt x="4567" y="3209"/>
                  </a:lnTo>
                  <a:lnTo>
                    <a:pt x="4473" y="2945"/>
                  </a:lnTo>
                  <a:lnTo>
                    <a:pt x="4341" y="2624"/>
                  </a:lnTo>
                  <a:lnTo>
                    <a:pt x="4190" y="2322"/>
                  </a:lnTo>
                  <a:lnTo>
                    <a:pt x="4001" y="2020"/>
                  </a:lnTo>
                  <a:lnTo>
                    <a:pt x="3794" y="1737"/>
                  </a:lnTo>
                  <a:lnTo>
                    <a:pt x="3567" y="1473"/>
                  </a:lnTo>
                  <a:lnTo>
                    <a:pt x="3322" y="1227"/>
                  </a:lnTo>
                  <a:lnTo>
                    <a:pt x="3058" y="982"/>
                  </a:lnTo>
                  <a:lnTo>
                    <a:pt x="2775" y="775"/>
                  </a:lnTo>
                  <a:lnTo>
                    <a:pt x="2454" y="586"/>
                  </a:lnTo>
                  <a:lnTo>
                    <a:pt x="2133" y="435"/>
                  </a:lnTo>
                  <a:lnTo>
                    <a:pt x="1793" y="284"/>
                  </a:lnTo>
                  <a:lnTo>
                    <a:pt x="1454" y="171"/>
                  </a:lnTo>
                  <a:lnTo>
                    <a:pt x="1095" y="95"/>
                  </a:lnTo>
                  <a:lnTo>
                    <a:pt x="736" y="39"/>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5731125" y="3061775"/>
              <a:ext cx="132125" cy="52400"/>
            </a:xfrm>
            <a:custGeom>
              <a:avLst/>
              <a:gdLst/>
              <a:ahLst/>
              <a:cxnLst/>
              <a:rect l="l" t="t" r="r" b="b"/>
              <a:pathLst>
                <a:path w="5285" h="2096" extrusionOk="0">
                  <a:moveTo>
                    <a:pt x="1472" y="0"/>
                  </a:moveTo>
                  <a:lnTo>
                    <a:pt x="1208" y="19"/>
                  </a:lnTo>
                  <a:lnTo>
                    <a:pt x="962" y="38"/>
                  </a:lnTo>
                  <a:lnTo>
                    <a:pt x="755" y="76"/>
                  </a:lnTo>
                  <a:lnTo>
                    <a:pt x="491" y="114"/>
                  </a:lnTo>
                  <a:lnTo>
                    <a:pt x="377" y="151"/>
                  </a:lnTo>
                  <a:lnTo>
                    <a:pt x="245" y="189"/>
                  </a:lnTo>
                  <a:lnTo>
                    <a:pt x="151" y="246"/>
                  </a:lnTo>
                  <a:lnTo>
                    <a:pt x="76" y="302"/>
                  </a:lnTo>
                  <a:lnTo>
                    <a:pt x="38" y="378"/>
                  </a:lnTo>
                  <a:lnTo>
                    <a:pt x="0" y="453"/>
                  </a:lnTo>
                  <a:lnTo>
                    <a:pt x="19" y="529"/>
                  </a:lnTo>
                  <a:lnTo>
                    <a:pt x="38" y="604"/>
                  </a:lnTo>
                  <a:lnTo>
                    <a:pt x="76" y="680"/>
                  </a:lnTo>
                  <a:lnTo>
                    <a:pt x="151" y="736"/>
                  </a:lnTo>
                  <a:lnTo>
                    <a:pt x="226" y="793"/>
                  </a:lnTo>
                  <a:lnTo>
                    <a:pt x="302" y="831"/>
                  </a:lnTo>
                  <a:lnTo>
                    <a:pt x="472" y="831"/>
                  </a:lnTo>
                  <a:lnTo>
                    <a:pt x="566" y="793"/>
                  </a:lnTo>
                  <a:lnTo>
                    <a:pt x="642" y="755"/>
                  </a:lnTo>
                  <a:lnTo>
                    <a:pt x="698" y="680"/>
                  </a:lnTo>
                  <a:lnTo>
                    <a:pt x="755" y="623"/>
                  </a:lnTo>
                  <a:lnTo>
                    <a:pt x="793" y="529"/>
                  </a:lnTo>
                  <a:lnTo>
                    <a:pt x="793" y="453"/>
                  </a:lnTo>
                  <a:lnTo>
                    <a:pt x="962" y="755"/>
                  </a:lnTo>
                  <a:lnTo>
                    <a:pt x="1057" y="906"/>
                  </a:lnTo>
                  <a:lnTo>
                    <a:pt x="1189" y="1019"/>
                  </a:lnTo>
                  <a:lnTo>
                    <a:pt x="1321" y="1133"/>
                  </a:lnTo>
                  <a:lnTo>
                    <a:pt x="1472" y="1208"/>
                  </a:lnTo>
                  <a:lnTo>
                    <a:pt x="1566" y="1227"/>
                  </a:lnTo>
                  <a:lnTo>
                    <a:pt x="1642" y="1246"/>
                  </a:lnTo>
                  <a:lnTo>
                    <a:pt x="1736" y="1227"/>
                  </a:lnTo>
                  <a:lnTo>
                    <a:pt x="1812" y="1208"/>
                  </a:lnTo>
                  <a:lnTo>
                    <a:pt x="1887" y="1170"/>
                  </a:lnTo>
                  <a:lnTo>
                    <a:pt x="1963" y="1133"/>
                  </a:lnTo>
                  <a:lnTo>
                    <a:pt x="2019" y="1057"/>
                  </a:lnTo>
                  <a:lnTo>
                    <a:pt x="2076" y="982"/>
                  </a:lnTo>
                  <a:lnTo>
                    <a:pt x="2095" y="906"/>
                  </a:lnTo>
                  <a:lnTo>
                    <a:pt x="2114" y="831"/>
                  </a:lnTo>
                  <a:lnTo>
                    <a:pt x="2114" y="812"/>
                  </a:lnTo>
                  <a:lnTo>
                    <a:pt x="2189" y="944"/>
                  </a:lnTo>
                  <a:lnTo>
                    <a:pt x="2283" y="1076"/>
                  </a:lnTo>
                  <a:lnTo>
                    <a:pt x="2378" y="1189"/>
                  </a:lnTo>
                  <a:lnTo>
                    <a:pt x="2510" y="1284"/>
                  </a:lnTo>
                  <a:lnTo>
                    <a:pt x="2642" y="1359"/>
                  </a:lnTo>
                  <a:lnTo>
                    <a:pt x="2774" y="1397"/>
                  </a:lnTo>
                  <a:lnTo>
                    <a:pt x="2925" y="1416"/>
                  </a:lnTo>
                  <a:lnTo>
                    <a:pt x="2906" y="1001"/>
                  </a:lnTo>
                  <a:lnTo>
                    <a:pt x="2944" y="1133"/>
                  </a:lnTo>
                  <a:lnTo>
                    <a:pt x="3019" y="1246"/>
                  </a:lnTo>
                  <a:lnTo>
                    <a:pt x="3095" y="1359"/>
                  </a:lnTo>
                  <a:lnTo>
                    <a:pt x="3208" y="1435"/>
                  </a:lnTo>
                  <a:lnTo>
                    <a:pt x="3303" y="1529"/>
                  </a:lnTo>
                  <a:lnTo>
                    <a:pt x="3435" y="1586"/>
                  </a:lnTo>
                  <a:lnTo>
                    <a:pt x="3548" y="1623"/>
                  </a:lnTo>
                  <a:lnTo>
                    <a:pt x="3680" y="1642"/>
                  </a:lnTo>
                  <a:lnTo>
                    <a:pt x="3680" y="1642"/>
                  </a:lnTo>
                  <a:lnTo>
                    <a:pt x="3586" y="1076"/>
                  </a:lnTo>
                  <a:lnTo>
                    <a:pt x="3718" y="1303"/>
                  </a:lnTo>
                  <a:lnTo>
                    <a:pt x="3888" y="1510"/>
                  </a:lnTo>
                  <a:lnTo>
                    <a:pt x="4076" y="1699"/>
                  </a:lnTo>
                  <a:lnTo>
                    <a:pt x="4284" y="1850"/>
                  </a:lnTo>
                  <a:lnTo>
                    <a:pt x="4529" y="1963"/>
                  </a:lnTo>
                  <a:lnTo>
                    <a:pt x="4775" y="2039"/>
                  </a:lnTo>
                  <a:lnTo>
                    <a:pt x="5039" y="2076"/>
                  </a:lnTo>
                  <a:lnTo>
                    <a:pt x="5284" y="2095"/>
                  </a:lnTo>
                  <a:lnTo>
                    <a:pt x="5284" y="2095"/>
                  </a:lnTo>
                  <a:lnTo>
                    <a:pt x="4756" y="1567"/>
                  </a:lnTo>
                  <a:lnTo>
                    <a:pt x="4473" y="1321"/>
                  </a:lnTo>
                  <a:lnTo>
                    <a:pt x="4190" y="1076"/>
                  </a:lnTo>
                  <a:lnTo>
                    <a:pt x="3888" y="868"/>
                  </a:lnTo>
                  <a:lnTo>
                    <a:pt x="3586" y="661"/>
                  </a:lnTo>
                  <a:lnTo>
                    <a:pt x="3265" y="472"/>
                  </a:lnTo>
                  <a:lnTo>
                    <a:pt x="2925" y="321"/>
                  </a:lnTo>
                  <a:lnTo>
                    <a:pt x="2699" y="227"/>
                  </a:lnTo>
                  <a:lnTo>
                    <a:pt x="2453" y="151"/>
                  </a:lnTo>
                  <a:lnTo>
                    <a:pt x="2208" y="95"/>
                  </a:lnTo>
                  <a:lnTo>
                    <a:pt x="1963" y="57"/>
                  </a:lnTo>
                  <a:lnTo>
                    <a:pt x="1717" y="19"/>
                  </a:lnTo>
                  <a:lnTo>
                    <a:pt x="1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5632975" y="3048550"/>
              <a:ext cx="119875" cy="276500"/>
            </a:xfrm>
            <a:custGeom>
              <a:avLst/>
              <a:gdLst/>
              <a:ahLst/>
              <a:cxnLst/>
              <a:rect l="l" t="t" r="r" b="b"/>
              <a:pathLst>
                <a:path w="4795" h="11060" extrusionOk="0">
                  <a:moveTo>
                    <a:pt x="4266" y="1"/>
                  </a:moveTo>
                  <a:lnTo>
                    <a:pt x="4190" y="39"/>
                  </a:lnTo>
                  <a:lnTo>
                    <a:pt x="4115" y="76"/>
                  </a:lnTo>
                  <a:lnTo>
                    <a:pt x="4058" y="133"/>
                  </a:lnTo>
                  <a:lnTo>
                    <a:pt x="3756" y="605"/>
                  </a:lnTo>
                  <a:lnTo>
                    <a:pt x="3454" y="1077"/>
                  </a:lnTo>
                  <a:lnTo>
                    <a:pt x="3152" y="1548"/>
                  </a:lnTo>
                  <a:lnTo>
                    <a:pt x="2869" y="2039"/>
                  </a:lnTo>
                  <a:lnTo>
                    <a:pt x="2605" y="2530"/>
                  </a:lnTo>
                  <a:lnTo>
                    <a:pt x="2341" y="3039"/>
                  </a:lnTo>
                  <a:lnTo>
                    <a:pt x="2095" y="3530"/>
                  </a:lnTo>
                  <a:lnTo>
                    <a:pt x="1850" y="4040"/>
                  </a:lnTo>
                  <a:lnTo>
                    <a:pt x="1624" y="4568"/>
                  </a:lnTo>
                  <a:lnTo>
                    <a:pt x="1416" y="5077"/>
                  </a:lnTo>
                  <a:lnTo>
                    <a:pt x="1227" y="5606"/>
                  </a:lnTo>
                  <a:lnTo>
                    <a:pt x="1039" y="6134"/>
                  </a:lnTo>
                  <a:lnTo>
                    <a:pt x="699" y="7210"/>
                  </a:lnTo>
                  <a:lnTo>
                    <a:pt x="397" y="8286"/>
                  </a:lnTo>
                  <a:lnTo>
                    <a:pt x="246" y="8871"/>
                  </a:lnTo>
                  <a:lnTo>
                    <a:pt x="114" y="9475"/>
                  </a:lnTo>
                  <a:lnTo>
                    <a:pt x="76" y="9776"/>
                  </a:lnTo>
                  <a:lnTo>
                    <a:pt x="38" y="10078"/>
                  </a:lnTo>
                  <a:lnTo>
                    <a:pt x="1" y="10380"/>
                  </a:lnTo>
                  <a:lnTo>
                    <a:pt x="1" y="10682"/>
                  </a:lnTo>
                  <a:lnTo>
                    <a:pt x="1" y="10758"/>
                  </a:lnTo>
                  <a:lnTo>
                    <a:pt x="38" y="10833"/>
                  </a:lnTo>
                  <a:lnTo>
                    <a:pt x="76" y="10909"/>
                  </a:lnTo>
                  <a:lnTo>
                    <a:pt x="133" y="10965"/>
                  </a:lnTo>
                  <a:lnTo>
                    <a:pt x="208" y="11003"/>
                  </a:lnTo>
                  <a:lnTo>
                    <a:pt x="284" y="11041"/>
                  </a:lnTo>
                  <a:lnTo>
                    <a:pt x="359" y="11060"/>
                  </a:lnTo>
                  <a:lnTo>
                    <a:pt x="454" y="11060"/>
                  </a:lnTo>
                  <a:lnTo>
                    <a:pt x="529" y="11041"/>
                  </a:lnTo>
                  <a:lnTo>
                    <a:pt x="605" y="11003"/>
                  </a:lnTo>
                  <a:lnTo>
                    <a:pt x="680" y="10965"/>
                  </a:lnTo>
                  <a:lnTo>
                    <a:pt x="718" y="10909"/>
                  </a:lnTo>
                  <a:lnTo>
                    <a:pt x="774" y="10833"/>
                  </a:lnTo>
                  <a:lnTo>
                    <a:pt x="793" y="10777"/>
                  </a:lnTo>
                  <a:lnTo>
                    <a:pt x="812" y="10682"/>
                  </a:lnTo>
                  <a:lnTo>
                    <a:pt x="831" y="10607"/>
                  </a:lnTo>
                  <a:lnTo>
                    <a:pt x="831" y="10361"/>
                  </a:lnTo>
                  <a:lnTo>
                    <a:pt x="850" y="10116"/>
                  </a:lnTo>
                  <a:lnTo>
                    <a:pt x="925" y="9626"/>
                  </a:lnTo>
                  <a:lnTo>
                    <a:pt x="1039" y="9135"/>
                  </a:lnTo>
                  <a:lnTo>
                    <a:pt x="1171" y="8644"/>
                  </a:lnTo>
                  <a:lnTo>
                    <a:pt x="1435" y="7644"/>
                  </a:lnTo>
                  <a:lnTo>
                    <a:pt x="1586" y="7134"/>
                  </a:lnTo>
                  <a:lnTo>
                    <a:pt x="1737" y="6644"/>
                  </a:lnTo>
                  <a:lnTo>
                    <a:pt x="1907" y="6134"/>
                  </a:lnTo>
                  <a:lnTo>
                    <a:pt x="2095" y="5644"/>
                  </a:lnTo>
                  <a:lnTo>
                    <a:pt x="2284" y="5134"/>
                  </a:lnTo>
                  <a:lnTo>
                    <a:pt x="2492" y="4643"/>
                  </a:lnTo>
                  <a:lnTo>
                    <a:pt x="2718" y="4153"/>
                  </a:lnTo>
                  <a:lnTo>
                    <a:pt x="2945" y="3681"/>
                  </a:lnTo>
                  <a:lnTo>
                    <a:pt x="3190" y="3190"/>
                  </a:lnTo>
                  <a:lnTo>
                    <a:pt x="3435" y="2719"/>
                  </a:lnTo>
                  <a:lnTo>
                    <a:pt x="3737" y="2209"/>
                  </a:lnTo>
                  <a:lnTo>
                    <a:pt x="4039" y="1681"/>
                  </a:lnTo>
                  <a:lnTo>
                    <a:pt x="4360" y="1171"/>
                  </a:lnTo>
                  <a:lnTo>
                    <a:pt x="4700" y="680"/>
                  </a:lnTo>
                  <a:lnTo>
                    <a:pt x="4737" y="605"/>
                  </a:lnTo>
                  <a:lnTo>
                    <a:pt x="4775" y="529"/>
                  </a:lnTo>
                  <a:lnTo>
                    <a:pt x="4794" y="454"/>
                  </a:lnTo>
                  <a:lnTo>
                    <a:pt x="4794" y="378"/>
                  </a:lnTo>
                  <a:lnTo>
                    <a:pt x="4775" y="303"/>
                  </a:lnTo>
                  <a:lnTo>
                    <a:pt x="4756" y="227"/>
                  </a:lnTo>
                  <a:lnTo>
                    <a:pt x="4719" y="152"/>
                  </a:lnTo>
                  <a:lnTo>
                    <a:pt x="4662" y="95"/>
                  </a:lnTo>
                  <a:lnTo>
                    <a:pt x="4587" y="39"/>
                  </a:lnTo>
                  <a:lnTo>
                    <a:pt x="4511" y="20"/>
                  </a:lnTo>
                  <a:lnTo>
                    <a:pt x="4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7"/>
          <p:cNvSpPr/>
          <p:nvPr/>
        </p:nvSpPr>
        <p:spPr>
          <a:xfrm flipH="1">
            <a:off x="-623551" y="904471"/>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8047154" y="904463"/>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flipH="1">
            <a:off x="7471950" y="83756"/>
            <a:ext cx="709028" cy="311147"/>
          </a:xfrm>
          <a:custGeom>
            <a:avLst/>
            <a:gdLst/>
            <a:ahLst/>
            <a:cxnLst/>
            <a:rect l="l" t="t" r="r" b="b"/>
            <a:pathLst>
              <a:path w="17118" h="7512" extrusionOk="0">
                <a:moveTo>
                  <a:pt x="10682" y="1"/>
                </a:moveTo>
                <a:lnTo>
                  <a:pt x="10380" y="38"/>
                </a:lnTo>
                <a:lnTo>
                  <a:pt x="10097" y="95"/>
                </a:lnTo>
                <a:lnTo>
                  <a:pt x="9833" y="170"/>
                </a:lnTo>
                <a:lnTo>
                  <a:pt x="9550" y="284"/>
                </a:lnTo>
                <a:lnTo>
                  <a:pt x="9286" y="397"/>
                </a:lnTo>
                <a:lnTo>
                  <a:pt x="9040" y="548"/>
                </a:lnTo>
                <a:lnTo>
                  <a:pt x="8795" y="718"/>
                </a:lnTo>
                <a:lnTo>
                  <a:pt x="8550" y="888"/>
                </a:lnTo>
                <a:lnTo>
                  <a:pt x="8323" y="1076"/>
                </a:lnTo>
                <a:lnTo>
                  <a:pt x="8078" y="1265"/>
                </a:lnTo>
                <a:lnTo>
                  <a:pt x="7644" y="1680"/>
                </a:lnTo>
                <a:lnTo>
                  <a:pt x="7229" y="2095"/>
                </a:lnTo>
                <a:lnTo>
                  <a:pt x="6360" y="3001"/>
                </a:lnTo>
                <a:lnTo>
                  <a:pt x="5492" y="3926"/>
                </a:lnTo>
                <a:lnTo>
                  <a:pt x="5058" y="4360"/>
                </a:lnTo>
                <a:lnTo>
                  <a:pt x="4586" y="4813"/>
                </a:lnTo>
                <a:lnTo>
                  <a:pt x="4134" y="5228"/>
                </a:lnTo>
                <a:lnTo>
                  <a:pt x="3643" y="5643"/>
                </a:lnTo>
                <a:lnTo>
                  <a:pt x="3247" y="5945"/>
                </a:lnTo>
                <a:lnTo>
                  <a:pt x="2813" y="6247"/>
                </a:lnTo>
                <a:lnTo>
                  <a:pt x="2379" y="6530"/>
                </a:lnTo>
                <a:lnTo>
                  <a:pt x="1926" y="6794"/>
                </a:lnTo>
                <a:lnTo>
                  <a:pt x="1473" y="7021"/>
                </a:lnTo>
                <a:lnTo>
                  <a:pt x="1001" y="7210"/>
                </a:lnTo>
                <a:lnTo>
                  <a:pt x="510" y="7379"/>
                </a:lnTo>
                <a:lnTo>
                  <a:pt x="1" y="7512"/>
                </a:lnTo>
                <a:lnTo>
                  <a:pt x="16796" y="7512"/>
                </a:lnTo>
                <a:lnTo>
                  <a:pt x="16910" y="7304"/>
                </a:lnTo>
                <a:lnTo>
                  <a:pt x="17004" y="7077"/>
                </a:lnTo>
                <a:lnTo>
                  <a:pt x="17079" y="6832"/>
                </a:lnTo>
                <a:lnTo>
                  <a:pt x="17117" y="6587"/>
                </a:lnTo>
                <a:lnTo>
                  <a:pt x="17117" y="6417"/>
                </a:lnTo>
                <a:lnTo>
                  <a:pt x="17117" y="6247"/>
                </a:lnTo>
                <a:lnTo>
                  <a:pt x="17079" y="6096"/>
                </a:lnTo>
                <a:lnTo>
                  <a:pt x="17042" y="5945"/>
                </a:lnTo>
                <a:lnTo>
                  <a:pt x="17004" y="5794"/>
                </a:lnTo>
                <a:lnTo>
                  <a:pt x="16928" y="5662"/>
                </a:lnTo>
                <a:lnTo>
                  <a:pt x="16853" y="5511"/>
                </a:lnTo>
                <a:lnTo>
                  <a:pt x="16778" y="5379"/>
                </a:lnTo>
                <a:lnTo>
                  <a:pt x="16683" y="5266"/>
                </a:lnTo>
                <a:lnTo>
                  <a:pt x="16570" y="5153"/>
                </a:lnTo>
                <a:lnTo>
                  <a:pt x="16325" y="4926"/>
                </a:lnTo>
                <a:lnTo>
                  <a:pt x="16060" y="4756"/>
                </a:lnTo>
                <a:lnTo>
                  <a:pt x="15777" y="4624"/>
                </a:lnTo>
                <a:lnTo>
                  <a:pt x="15589" y="4549"/>
                </a:lnTo>
                <a:lnTo>
                  <a:pt x="15419" y="4492"/>
                </a:lnTo>
                <a:lnTo>
                  <a:pt x="15060" y="4417"/>
                </a:lnTo>
                <a:lnTo>
                  <a:pt x="14683" y="4379"/>
                </a:lnTo>
                <a:lnTo>
                  <a:pt x="14286" y="4379"/>
                </a:lnTo>
                <a:lnTo>
                  <a:pt x="13909" y="4398"/>
                </a:lnTo>
                <a:lnTo>
                  <a:pt x="13532" y="4435"/>
                </a:lnTo>
                <a:lnTo>
                  <a:pt x="13154" y="4511"/>
                </a:lnTo>
                <a:lnTo>
                  <a:pt x="12796" y="4605"/>
                </a:lnTo>
                <a:lnTo>
                  <a:pt x="12947" y="4303"/>
                </a:lnTo>
                <a:lnTo>
                  <a:pt x="13098" y="3983"/>
                </a:lnTo>
                <a:lnTo>
                  <a:pt x="13192" y="3662"/>
                </a:lnTo>
                <a:lnTo>
                  <a:pt x="13267" y="3322"/>
                </a:lnTo>
                <a:lnTo>
                  <a:pt x="13305" y="3058"/>
                </a:lnTo>
                <a:lnTo>
                  <a:pt x="13324" y="2794"/>
                </a:lnTo>
                <a:lnTo>
                  <a:pt x="13324" y="2511"/>
                </a:lnTo>
                <a:lnTo>
                  <a:pt x="13286" y="2246"/>
                </a:lnTo>
                <a:lnTo>
                  <a:pt x="13230" y="1982"/>
                </a:lnTo>
                <a:lnTo>
                  <a:pt x="13154" y="1737"/>
                </a:lnTo>
                <a:lnTo>
                  <a:pt x="13060" y="1492"/>
                </a:lnTo>
                <a:lnTo>
                  <a:pt x="12947" y="1246"/>
                </a:lnTo>
                <a:lnTo>
                  <a:pt x="12814" y="1039"/>
                </a:lnTo>
                <a:lnTo>
                  <a:pt x="12664" y="831"/>
                </a:lnTo>
                <a:lnTo>
                  <a:pt x="12475" y="642"/>
                </a:lnTo>
                <a:lnTo>
                  <a:pt x="12286" y="472"/>
                </a:lnTo>
                <a:lnTo>
                  <a:pt x="12060" y="321"/>
                </a:lnTo>
                <a:lnTo>
                  <a:pt x="11833" y="208"/>
                </a:lnTo>
                <a:lnTo>
                  <a:pt x="11569" y="114"/>
                </a:lnTo>
                <a:lnTo>
                  <a:pt x="11286" y="57"/>
                </a:lnTo>
                <a:lnTo>
                  <a:pt x="10984" y="20"/>
                </a:lnTo>
                <a:lnTo>
                  <a:pt x="10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flipH="1">
            <a:off x="-41204" y="220553"/>
            <a:ext cx="570643" cy="174337"/>
          </a:xfrm>
          <a:custGeom>
            <a:avLst/>
            <a:gdLst/>
            <a:ahLst/>
            <a:cxnLst/>
            <a:rect l="l" t="t" r="r" b="b"/>
            <a:pathLst>
              <a:path w="13777" h="4209" extrusionOk="0">
                <a:moveTo>
                  <a:pt x="8663" y="0"/>
                </a:moveTo>
                <a:lnTo>
                  <a:pt x="8512" y="19"/>
                </a:lnTo>
                <a:lnTo>
                  <a:pt x="8228" y="94"/>
                </a:lnTo>
                <a:lnTo>
                  <a:pt x="7964" y="189"/>
                </a:lnTo>
                <a:lnTo>
                  <a:pt x="7700" y="340"/>
                </a:lnTo>
                <a:lnTo>
                  <a:pt x="7474" y="510"/>
                </a:lnTo>
                <a:lnTo>
                  <a:pt x="7247" y="698"/>
                </a:lnTo>
                <a:lnTo>
                  <a:pt x="7040" y="906"/>
                </a:lnTo>
                <a:lnTo>
                  <a:pt x="6851" y="1114"/>
                </a:lnTo>
                <a:lnTo>
                  <a:pt x="6473" y="1585"/>
                </a:lnTo>
                <a:lnTo>
                  <a:pt x="6115" y="2057"/>
                </a:lnTo>
                <a:lnTo>
                  <a:pt x="5926" y="2284"/>
                </a:lnTo>
                <a:lnTo>
                  <a:pt x="5737" y="2510"/>
                </a:lnTo>
                <a:lnTo>
                  <a:pt x="5530" y="2718"/>
                </a:lnTo>
                <a:lnTo>
                  <a:pt x="5285" y="2906"/>
                </a:lnTo>
                <a:lnTo>
                  <a:pt x="4983" y="3095"/>
                </a:lnTo>
                <a:lnTo>
                  <a:pt x="4681" y="3284"/>
                </a:lnTo>
                <a:lnTo>
                  <a:pt x="4341" y="3416"/>
                </a:lnTo>
                <a:lnTo>
                  <a:pt x="4001" y="3529"/>
                </a:lnTo>
                <a:lnTo>
                  <a:pt x="4152" y="3284"/>
                </a:lnTo>
                <a:lnTo>
                  <a:pt x="4209" y="3152"/>
                </a:lnTo>
                <a:lnTo>
                  <a:pt x="4247" y="3001"/>
                </a:lnTo>
                <a:lnTo>
                  <a:pt x="4265" y="2869"/>
                </a:lnTo>
                <a:lnTo>
                  <a:pt x="4284" y="2718"/>
                </a:lnTo>
                <a:lnTo>
                  <a:pt x="4265" y="2585"/>
                </a:lnTo>
                <a:lnTo>
                  <a:pt x="4209" y="2435"/>
                </a:lnTo>
                <a:lnTo>
                  <a:pt x="4114" y="2284"/>
                </a:lnTo>
                <a:lnTo>
                  <a:pt x="4001" y="2151"/>
                </a:lnTo>
                <a:lnTo>
                  <a:pt x="3869" y="2076"/>
                </a:lnTo>
                <a:lnTo>
                  <a:pt x="3718" y="2000"/>
                </a:lnTo>
                <a:lnTo>
                  <a:pt x="3548" y="1963"/>
                </a:lnTo>
                <a:lnTo>
                  <a:pt x="3209" y="1963"/>
                </a:lnTo>
                <a:lnTo>
                  <a:pt x="3039" y="1982"/>
                </a:lnTo>
                <a:lnTo>
                  <a:pt x="2850" y="2038"/>
                </a:lnTo>
                <a:lnTo>
                  <a:pt x="2661" y="2095"/>
                </a:lnTo>
                <a:lnTo>
                  <a:pt x="2492" y="2170"/>
                </a:lnTo>
                <a:lnTo>
                  <a:pt x="2322" y="2265"/>
                </a:lnTo>
                <a:lnTo>
                  <a:pt x="2171" y="2359"/>
                </a:lnTo>
                <a:lnTo>
                  <a:pt x="2020" y="2472"/>
                </a:lnTo>
                <a:lnTo>
                  <a:pt x="1737" y="2718"/>
                </a:lnTo>
                <a:lnTo>
                  <a:pt x="1454" y="2982"/>
                </a:lnTo>
                <a:lnTo>
                  <a:pt x="1171" y="3246"/>
                </a:lnTo>
                <a:lnTo>
                  <a:pt x="906" y="3529"/>
                </a:lnTo>
                <a:lnTo>
                  <a:pt x="642" y="3774"/>
                </a:lnTo>
                <a:lnTo>
                  <a:pt x="491" y="3888"/>
                </a:lnTo>
                <a:lnTo>
                  <a:pt x="340" y="4001"/>
                </a:lnTo>
                <a:lnTo>
                  <a:pt x="170" y="4114"/>
                </a:lnTo>
                <a:lnTo>
                  <a:pt x="0" y="4208"/>
                </a:lnTo>
                <a:lnTo>
                  <a:pt x="13777" y="4208"/>
                </a:lnTo>
                <a:lnTo>
                  <a:pt x="12531" y="3850"/>
                </a:lnTo>
                <a:lnTo>
                  <a:pt x="12588" y="3737"/>
                </a:lnTo>
                <a:lnTo>
                  <a:pt x="12644" y="3623"/>
                </a:lnTo>
                <a:lnTo>
                  <a:pt x="12682" y="3491"/>
                </a:lnTo>
                <a:lnTo>
                  <a:pt x="12682" y="3359"/>
                </a:lnTo>
                <a:lnTo>
                  <a:pt x="12701" y="3227"/>
                </a:lnTo>
                <a:lnTo>
                  <a:pt x="12682" y="3095"/>
                </a:lnTo>
                <a:lnTo>
                  <a:pt x="12644" y="2982"/>
                </a:lnTo>
                <a:lnTo>
                  <a:pt x="12588" y="2850"/>
                </a:lnTo>
                <a:lnTo>
                  <a:pt x="12493" y="2680"/>
                </a:lnTo>
                <a:lnTo>
                  <a:pt x="12342" y="2529"/>
                </a:lnTo>
                <a:lnTo>
                  <a:pt x="12192" y="2397"/>
                </a:lnTo>
                <a:lnTo>
                  <a:pt x="12022" y="2302"/>
                </a:lnTo>
                <a:lnTo>
                  <a:pt x="11833" y="2227"/>
                </a:lnTo>
                <a:lnTo>
                  <a:pt x="11625" y="2170"/>
                </a:lnTo>
                <a:lnTo>
                  <a:pt x="11437" y="2133"/>
                </a:lnTo>
                <a:lnTo>
                  <a:pt x="11229" y="2114"/>
                </a:lnTo>
                <a:lnTo>
                  <a:pt x="10870" y="2114"/>
                </a:lnTo>
                <a:lnTo>
                  <a:pt x="10531" y="2133"/>
                </a:lnTo>
                <a:lnTo>
                  <a:pt x="10172" y="2189"/>
                </a:lnTo>
                <a:lnTo>
                  <a:pt x="9833" y="2265"/>
                </a:lnTo>
                <a:lnTo>
                  <a:pt x="9833" y="2265"/>
                </a:lnTo>
                <a:lnTo>
                  <a:pt x="9927" y="2133"/>
                </a:lnTo>
                <a:lnTo>
                  <a:pt x="10021" y="2019"/>
                </a:lnTo>
                <a:lnTo>
                  <a:pt x="10097" y="1887"/>
                </a:lnTo>
                <a:lnTo>
                  <a:pt x="10153" y="1755"/>
                </a:lnTo>
                <a:lnTo>
                  <a:pt x="10191" y="1623"/>
                </a:lnTo>
                <a:lnTo>
                  <a:pt x="10229" y="1472"/>
                </a:lnTo>
                <a:lnTo>
                  <a:pt x="10229" y="1321"/>
                </a:lnTo>
                <a:lnTo>
                  <a:pt x="10229" y="1151"/>
                </a:lnTo>
                <a:lnTo>
                  <a:pt x="10210" y="1038"/>
                </a:lnTo>
                <a:lnTo>
                  <a:pt x="10172" y="906"/>
                </a:lnTo>
                <a:lnTo>
                  <a:pt x="10134" y="793"/>
                </a:lnTo>
                <a:lnTo>
                  <a:pt x="10078" y="679"/>
                </a:lnTo>
                <a:lnTo>
                  <a:pt x="10002" y="585"/>
                </a:lnTo>
                <a:lnTo>
                  <a:pt x="9927" y="472"/>
                </a:lnTo>
                <a:lnTo>
                  <a:pt x="9738" y="321"/>
                </a:lnTo>
                <a:lnTo>
                  <a:pt x="9531" y="170"/>
                </a:lnTo>
                <a:lnTo>
                  <a:pt x="9304" y="76"/>
                </a:lnTo>
                <a:lnTo>
                  <a:pt x="9059" y="19"/>
                </a:lnTo>
                <a:lnTo>
                  <a:pt x="8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6" name="Google Shape;596;p7"/>
          <p:cNvGrpSpPr/>
          <p:nvPr/>
        </p:nvGrpSpPr>
        <p:grpSpPr>
          <a:xfrm>
            <a:off x="158250" y="4110600"/>
            <a:ext cx="337600" cy="560750"/>
            <a:chOff x="-1926050" y="-1378050"/>
            <a:chExt cx="337600" cy="560750"/>
          </a:xfrm>
        </p:grpSpPr>
        <p:sp>
          <p:nvSpPr>
            <p:cNvPr id="597" name="Google Shape;597;p7"/>
            <p:cNvSpPr/>
            <p:nvPr/>
          </p:nvSpPr>
          <p:spPr>
            <a:xfrm>
              <a:off x="-1749075" y="-1214550"/>
              <a:ext cx="160625" cy="397250"/>
            </a:xfrm>
            <a:custGeom>
              <a:avLst/>
              <a:gdLst/>
              <a:ahLst/>
              <a:cxnLst/>
              <a:rect l="l" t="t" r="r" b="b"/>
              <a:pathLst>
                <a:path w="6425" h="15890" extrusionOk="0">
                  <a:moveTo>
                    <a:pt x="501" y="1"/>
                  </a:moveTo>
                  <a:lnTo>
                    <a:pt x="0" y="463"/>
                  </a:lnTo>
                  <a:lnTo>
                    <a:pt x="366" y="963"/>
                  </a:lnTo>
                  <a:lnTo>
                    <a:pt x="1020" y="1924"/>
                  </a:lnTo>
                  <a:lnTo>
                    <a:pt x="2174" y="3656"/>
                  </a:lnTo>
                  <a:lnTo>
                    <a:pt x="2347" y="3925"/>
                  </a:lnTo>
                  <a:lnTo>
                    <a:pt x="2520" y="4194"/>
                  </a:lnTo>
                  <a:lnTo>
                    <a:pt x="2828" y="4771"/>
                  </a:lnTo>
                  <a:lnTo>
                    <a:pt x="3078" y="5348"/>
                  </a:lnTo>
                  <a:lnTo>
                    <a:pt x="3309" y="5925"/>
                  </a:lnTo>
                  <a:lnTo>
                    <a:pt x="3482" y="6522"/>
                  </a:lnTo>
                  <a:lnTo>
                    <a:pt x="3636" y="7099"/>
                  </a:lnTo>
                  <a:lnTo>
                    <a:pt x="3751" y="7676"/>
                  </a:lnTo>
                  <a:lnTo>
                    <a:pt x="3847" y="8234"/>
                  </a:lnTo>
                  <a:lnTo>
                    <a:pt x="3905" y="8772"/>
                  </a:lnTo>
                  <a:lnTo>
                    <a:pt x="3924" y="9272"/>
                  </a:lnTo>
                  <a:lnTo>
                    <a:pt x="3924" y="9772"/>
                  </a:lnTo>
                  <a:lnTo>
                    <a:pt x="3924" y="10215"/>
                  </a:lnTo>
                  <a:lnTo>
                    <a:pt x="3867" y="10619"/>
                  </a:lnTo>
                  <a:lnTo>
                    <a:pt x="3809" y="11003"/>
                  </a:lnTo>
                  <a:lnTo>
                    <a:pt x="3732" y="11311"/>
                  </a:lnTo>
                  <a:lnTo>
                    <a:pt x="3636" y="11581"/>
                  </a:lnTo>
                  <a:lnTo>
                    <a:pt x="3540" y="11831"/>
                  </a:lnTo>
                  <a:lnTo>
                    <a:pt x="3463" y="12119"/>
                  </a:lnTo>
                  <a:lnTo>
                    <a:pt x="3386" y="12446"/>
                  </a:lnTo>
                  <a:lnTo>
                    <a:pt x="3328" y="12773"/>
                  </a:lnTo>
                  <a:lnTo>
                    <a:pt x="3251" y="13485"/>
                  </a:lnTo>
                  <a:lnTo>
                    <a:pt x="3193" y="14197"/>
                  </a:lnTo>
                  <a:lnTo>
                    <a:pt x="3155" y="14851"/>
                  </a:lnTo>
                  <a:lnTo>
                    <a:pt x="3155" y="15389"/>
                  </a:lnTo>
                  <a:lnTo>
                    <a:pt x="3155" y="15889"/>
                  </a:lnTo>
                  <a:lnTo>
                    <a:pt x="6425" y="15428"/>
                  </a:lnTo>
                  <a:lnTo>
                    <a:pt x="6310" y="15062"/>
                  </a:lnTo>
                  <a:lnTo>
                    <a:pt x="6194" y="14639"/>
                  </a:lnTo>
                  <a:lnTo>
                    <a:pt x="6060" y="14081"/>
                  </a:lnTo>
                  <a:lnTo>
                    <a:pt x="5925" y="13427"/>
                  </a:lnTo>
                  <a:lnTo>
                    <a:pt x="5829" y="12696"/>
                  </a:lnTo>
                  <a:lnTo>
                    <a:pt x="5790" y="12311"/>
                  </a:lnTo>
                  <a:lnTo>
                    <a:pt x="5752" y="11908"/>
                  </a:lnTo>
                  <a:lnTo>
                    <a:pt x="5733" y="11504"/>
                  </a:lnTo>
                  <a:lnTo>
                    <a:pt x="5733" y="11100"/>
                  </a:lnTo>
                  <a:lnTo>
                    <a:pt x="5733" y="10696"/>
                  </a:lnTo>
                  <a:lnTo>
                    <a:pt x="5713" y="10311"/>
                  </a:lnTo>
                  <a:lnTo>
                    <a:pt x="5675" y="9907"/>
                  </a:lnTo>
                  <a:lnTo>
                    <a:pt x="5617" y="9522"/>
                  </a:lnTo>
                  <a:lnTo>
                    <a:pt x="5540" y="9138"/>
                  </a:lnTo>
                  <a:lnTo>
                    <a:pt x="5425" y="8734"/>
                  </a:lnTo>
                  <a:lnTo>
                    <a:pt x="5309" y="8349"/>
                  </a:lnTo>
                  <a:lnTo>
                    <a:pt x="5175" y="7945"/>
                  </a:lnTo>
                  <a:lnTo>
                    <a:pt x="5002" y="7541"/>
                  </a:lnTo>
                  <a:lnTo>
                    <a:pt x="4828" y="7118"/>
                  </a:lnTo>
                  <a:lnTo>
                    <a:pt x="4425" y="6214"/>
                  </a:lnTo>
                  <a:lnTo>
                    <a:pt x="3963" y="5252"/>
                  </a:lnTo>
                  <a:lnTo>
                    <a:pt x="3424" y="4194"/>
                  </a:lnTo>
                  <a:lnTo>
                    <a:pt x="3155" y="3675"/>
                  </a:lnTo>
                  <a:lnTo>
                    <a:pt x="2866" y="3175"/>
                  </a:lnTo>
                  <a:lnTo>
                    <a:pt x="2597" y="2713"/>
                  </a:lnTo>
                  <a:lnTo>
                    <a:pt x="2347" y="2290"/>
                  </a:lnTo>
                  <a:lnTo>
                    <a:pt x="2097" y="1924"/>
                  </a:lnTo>
                  <a:lnTo>
                    <a:pt x="1847" y="1578"/>
                  </a:lnTo>
                  <a:lnTo>
                    <a:pt x="1405" y="1001"/>
                  </a:lnTo>
                  <a:lnTo>
                    <a:pt x="1039" y="559"/>
                  </a:lnTo>
                  <a:lnTo>
                    <a:pt x="751" y="251"/>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926050" y="-1378050"/>
              <a:ext cx="277025" cy="258750"/>
            </a:xfrm>
            <a:custGeom>
              <a:avLst/>
              <a:gdLst/>
              <a:ahLst/>
              <a:cxnLst/>
              <a:rect l="l" t="t" r="r" b="b"/>
              <a:pathLst>
                <a:path w="11081" h="10350" extrusionOk="0">
                  <a:moveTo>
                    <a:pt x="5367" y="1"/>
                  </a:moveTo>
                  <a:lnTo>
                    <a:pt x="5541" y="251"/>
                  </a:lnTo>
                  <a:lnTo>
                    <a:pt x="5694" y="501"/>
                  </a:lnTo>
                  <a:lnTo>
                    <a:pt x="5848" y="770"/>
                  </a:lnTo>
                  <a:lnTo>
                    <a:pt x="5964" y="1040"/>
                  </a:lnTo>
                  <a:lnTo>
                    <a:pt x="6060" y="1309"/>
                  </a:lnTo>
                  <a:lnTo>
                    <a:pt x="6156" y="1578"/>
                  </a:lnTo>
                  <a:lnTo>
                    <a:pt x="6214" y="1847"/>
                  </a:lnTo>
                  <a:lnTo>
                    <a:pt x="6272" y="2117"/>
                  </a:lnTo>
                  <a:lnTo>
                    <a:pt x="6310" y="2367"/>
                  </a:lnTo>
                  <a:lnTo>
                    <a:pt x="6348" y="2617"/>
                  </a:lnTo>
                  <a:lnTo>
                    <a:pt x="6348" y="2867"/>
                  </a:lnTo>
                  <a:lnTo>
                    <a:pt x="6348" y="3078"/>
                  </a:lnTo>
                  <a:lnTo>
                    <a:pt x="6329" y="3290"/>
                  </a:lnTo>
                  <a:lnTo>
                    <a:pt x="6291" y="3482"/>
                  </a:lnTo>
                  <a:lnTo>
                    <a:pt x="6252" y="3656"/>
                  </a:lnTo>
                  <a:lnTo>
                    <a:pt x="6195" y="3809"/>
                  </a:lnTo>
                  <a:lnTo>
                    <a:pt x="6079" y="4079"/>
                  </a:lnTo>
                  <a:lnTo>
                    <a:pt x="5983" y="4329"/>
                  </a:lnTo>
                  <a:lnTo>
                    <a:pt x="5868" y="4752"/>
                  </a:lnTo>
                  <a:lnTo>
                    <a:pt x="5810" y="5040"/>
                  </a:lnTo>
                  <a:lnTo>
                    <a:pt x="5810" y="5156"/>
                  </a:lnTo>
                  <a:lnTo>
                    <a:pt x="5694" y="5156"/>
                  </a:lnTo>
                  <a:lnTo>
                    <a:pt x="5348" y="5175"/>
                  </a:lnTo>
                  <a:lnTo>
                    <a:pt x="4771" y="5175"/>
                  </a:lnTo>
                  <a:lnTo>
                    <a:pt x="4406" y="5137"/>
                  </a:lnTo>
                  <a:lnTo>
                    <a:pt x="3983" y="5098"/>
                  </a:lnTo>
                  <a:lnTo>
                    <a:pt x="3752" y="5040"/>
                  </a:lnTo>
                  <a:lnTo>
                    <a:pt x="3521" y="4983"/>
                  </a:lnTo>
                  <a:lnTo>
                    <a:pt x="3290" y="4906"/>
                  </a:lnTo>
                  <a:lnTo>
                    <a:pt x="3059" y="4790"/>
                  </a:lnTo>
                  <a:lnTo>
                    <a:pt x="2828" y="4675"/>
                  </a:lnTo>
                  <a:lnTo>
                    <a:pt x="2617" y="4560"/>
                  </a:lnTo>
                  <a:lnTo>
                    <a:pt x="2232" y="4310"/>
                  </a:lnTo>
                  <a:lnTo>
                    <a:pt x="1886" y="4059"/>
                  </a:lnTo>
                  <a:lnTo>
                    <a:pt x="1617" y="3848"/>
                  </a:lnTo>
                  <a:lnTo>
                    <a:pt x="1386" y="3636"/>
                  </a:lnTo>
                  <a:lnTo>
                    <a:pt x="1501" y="4059"/>
                  </a:lnTo>
                  <a:lnTo>
                    <a:pt x="1655" y="4444"/>
                  </a:lnTo>
                  <a:lnTo>
                    <a:pt x="1790" y="4790"/>
                  </a:lnTo>
                  <a:lnTo>
                    <a:pt x="1963" y="5098"/>
                  </a:lnTo>
                  <a:lnTo>
                    <a:pt x="2117" y="5367"/>
                  </a:lnTo>
                  <a:lnTo>
                    <a:pt x="2271" y="5598"/>
                  </a:lnTo>
                  <a:lnTo>
                    <a:pt x="2444" y="5810"/>
                  </a:lnTo>
                  <a:lnTo>
                    <a:pt x="2598" y="5983"/>
                  </a:lnTo>
                  <a:lnTo>
                    <a:pt x="2751" y="6118"/>
                  </a:lnTo>
                  <a:lnTo>
                    <a:pt x="2886" y="6233"/>
                  </a:lnTo>
                  <a:lnTo>
                    <a:pt x="3117" y="6406"/>
                  </a:lnTo>
                  <a:lnTo>
                    <a:pt x="3271" y="6483"/>
                  </a:lnTo>
                  <a:lnTo>
                    <a:pt x="3329" y="6522"/>
                  </a:lnTo>
                  <a:lnTo>
                    <a:pt x="3002" y="6541"/>
                  </a:lnTo>
                  <a:lnTo>
                    <a:pt x="2675" y="6522"/>
                  </a:lnTo>
                  <a:lnTo>
                    <a:pt x="2386" y="6483"/>
                  </a:lnTo>
                  <a:lnTo>
                    <a:pt x="2117" y="6406"/>
                  </a:lnTo>
                  <a:lnTo>
                    <a:pt x="1867" y="6329"/>
                  </a:lnTo>
                  <a:lnTo>
                    <a:pt x="1655" y="6214"/>
                  </a:lnTo>
                  <a:lnTo>
                    <a:pt x="1443" y="6098"/>
                  </a:lnTo>
                  <a:lnTo>
                    <a:pt x="1270" y="5983"/>
                  </a:lnTo>
                  <a:lnTo>
                    <a:pt x="1116" y="5868"/>
                  </a:lnTo>
                  <a:lnTo>
                    <a:pt x="982" y="5733"/>
                  </a:lnTo>
                  <a:lnTo>
                    <a:pt x="770" y="5521"/>
                  </a:lnTo>
                  <a:lnTo>
                    <a:pt x="655" y="5367"/>
                  </a:lnTo>
                  <a:lnTo>
                    <a:pt x="597" y="5310"/>
                  </a:lnTo>
                  <a:lnTo>
                    <a:pt x="693" y="5637"/>
                  </a:lnTo>
                  <a:lnTo>
                    <a:pt x="809" y="5964"/>
                  </a:lnTo>
                  <a:lnTo>
                    <a:pt x="924" y="6252"/>
                  </a:lnTo>
                  <a:lnTo>
                    <a:pt x="1039" y="6522"/>
                  </a:lnTo>
                  <a:lnTo>
                    <a:pt x="1174" y="6752"/>
                  </a:lnTo>
                  <a:lnTo>
                    <a:pt x="1309" y="6983"/>
                  </a:lnTo>
                  <a:lnTo>
                    <a:pt x="1463" y="7176"/>
                  </a:lnTo>
                  <a:lnTo>
                    <a:pt x="1597" y="7349"/>
                  </a:lnTo>
                  <a:lnTo>
                    <a:pt x="1751" y="7503"/>
                  </a:lnTo>
                  <a:lnTo>
                    <a:pt x="1905" y="7657"/>
                  </a:lnTo>
                  <a:lnTo>
                    <a:pt x="2059" y="7772"/>
                  </a:lnTo>
                  <a:lnTo>
                    <a:pt x="2232" y="7887"/>
                  </a:lnTo>
                  <a:lnTo>
                    <a:pt x="2386" y="7964"/>
                  </a:lnTo>
                  <a:lnTo>
                    <a:pt x="2540" y="8041"/>
                  </a:lnTo>
                  <a:lnTo>
                    <a:pt x="2848" y="8157"/>
                  </a:lnTo>
                  <a:lnTo>
                    <a:pt x="3155" y="8234"/>
                  </a:lnTo>
                  <a:lnTo>
                    <a:pt x="3444" y="8272"/>
                  </a:lnTo>
                  <a:lnTo>
                    <a:pt x="3694" y="8272"/>
                  </a:lnTo>
                  <a:lnTo>
                    <a:pt x="3925" y="8253"/>
                  </a:lnTo>
                  <a:lnTo>
                    <a:pt x="4098" y="8234"/>
                  </a:lnTo>
                  <a:lnTo>
                    <a:pt x="4252" y="8195"/>
                  </a:lnTo>
                  <a:lnTo>
                    <a:pt x="4367" y="8176"/>
                  </a:lnTo>
                  <a:lnTo>
                    <a:pt x="4194" y="8311"/>
                  </a:lnTo>
                  <a:lnTo>
                    <a:pt x="4021" y="8445"/>
                  </a:lnTo>
                  <a:lnTo>
                    <a:pt x="3656" y="8695"/>
                  </a:lnTo>
                  <a:lnTo>
                    <a:pt x="3290" y="8888"/>
                  </a:lnTo>
                  <a:lnTo>
                    <a:pt x="2925" y="9041"/>
                  </a:lnTo>
                  <a:lnTo>
                    <a:pt x="2559" y="9157"/>
                  </a:lnTo>
                  <a:lnTo>
                    <a:pt x="2194" y="9253"/>
                  </a:lnTo>
                  <a:lnTo>
                    <a:pt x="1847" y="9330"/>
                  </a:lnTo>
                  <a:lnTo>
                    <a:pt x="1501" y="9368"/>
                  </a:lnTo>
                  <a:lnTo>
                    <a:pt x="1193" y="9388"/>
                  </a:lnTo>
                  <a:lnTo>
                    <a:pt x="905" y="9407"/>
                  </a:lnTo>
                  <a:lnTo>
                    <a:pt x="443" y="9388"/>
                  </a:lnTo>
                  <a:lnTo>
                    <a:pt x="116" y="9368"/>
                  </a:lnTo>
                  <a:lnTo>
                    <a:pt x="1" y="9349"/>
                  </a:lnTo>
                  <a:lnTo>
                    <a:pt x="1" y="9349"/>
                  </a:lnTo>
                  <a:lnTo>
                    <a:pt x="232" y="9484"/>
                  </a:lnTo>
                  <a:lnTo>
                    <a:pt x="462" y="9619"/>
                  </a:lnTo>
                  <a:lnTo>
                    <a:pt x="693" y="9753"/>
                  </a:lnTo>
                  <a:lnTo>
                    <a:pt x="924" y="9869"/>
                  </a:lnTo>
                  <a:lnTo>
                    <a:pt x="1174" y="9965"/>
                  </a:lnTo>
                  <a:lnTo>
                    <a:pt x="1424" y="10061"/>
                  </a:lnTo>
                  <a:lnTo>
                    <a:pt x="1693" y="10138"/>
                  </a:lnTo>
                  <a:lnTo>
                    <a:pt x="1944" y="10196"/>
                  </a:lnTo>
                  <a:lnTo>
                    <a:pt x="2232" y="10253"/>
                  </a:lnTo>
                  <a:lnTo>
                    <a:pt x="2501" y="10311"/>
                  </a:lnTo>
                  <a:lnTo>
                    <a:pt x="2790" y="10330"/>
                  </a:lnTo>
                  <a:lnTo>
                    <a:pt x="3078" y="10349"/>
                  </a:lnTo>
                  <a:lnTo>
                    <a:pt x="3386" y="10349"/>
                  </a:lnTo>
                  <a:lnTo>
                    <a:pt x="3694" y="10330"/>
                  </a:lnTo>
                  <a:lnTo>
                    <a:pt x="4002" y="10311"/>
                  </a:lnTo>
                  <a:lnTo>
                    <a:pt x="4329" y="10273"/>
                  </a:lnTo>
                  <a:lnTo>
                    <a:pt x="4637" y="10196"/>
                  </a:lnTo>
                  <a:lnTo>
                    <a:pt x="4925" y="10099"/>
                  </a:lnTo>
                  <a:lnTo>
                    <a:pt x="5194" y="9984"/>
                  </a:lnTo>
                  <a:lnTo>
                    <a:pt x="5444" y="9849"/>
                  </a:lnTo>
                  <a:lnTo>
                    <a:pt x="5675" y="9715"/>
                  </a:lnTo>
                  <a:lnTo>
                    <a:pt x="5887" y="9542"/>
                  </a:lnTo>
                  <a:lnTo>
                    <a:pt x="6079" y="9368"/>
                  </a:lnTo>
                  <a:lnTo>
                    <a:pt x="6252" y="9195"/>
                  </a:lnTo>
                  <a:lnTo>
                    <a:pt x="6406" y="9003"/>
                  </a:lnTo>
                  <a:lnTo>
                    <a:pt x="6541" y="8811"/>
                  </a:lnTo>
                  <a:lnTo>
                    <a:pt x="6772" y="8464"/>
                  </a:lnTo>
                  <a:lnTo>
                    <a:pt x="6926" y="8137"/>
                  </a:lnTo>
                  <a:lnTo>
                    <a:pt x="7041" y="7887"/>
                  </a:lnTo>
                  <a:lnTo>
                    <a:pt x="7079" y="7791"/>
                  </a:lnTo>
                  <a:lnTo>
                    <a:pt x="7156" y="7695"/>
                  </a:lnTo>
                  <a:lnTo>
                    <a:pt x="7291" y="7522"/>
                  </a:lnTo>
                  <a:lnTo>
                    <a:pt x="7464" y="7368"/>
                  </a:lnTo>
                  <a:lnTo>
                    <a:pt x="7676" y="7253"/>
                  </a:lnTo>
                  <a:lnTo>
                    <a:pt x="7887" y="7137"/>
                  </a:lnTo>
                  <a:lnTo>
                    <a:pt x="8099" y="7041"/>
                  </a:lnTo>
                  <a:lnTo>
                    <a:pt x="8310" y="6964"/>
                  </a:lnTo>
                  <a:lnTo>
                    <a:pt x="8503" y="6906"/>
                  </a:lnTo>
                  <a:lnTo>
                    <a:pt x="8714" y="6849"/>
                  </a:lnTo>
                  <a:lnTo>
                    <a:pt x="8926" y="6772"/>
                  </a:lnTo>
                  <a:lnTo>
                    <a:pt x="9195" y="6656"/>
                  </a:lnTo>
                  <a:lnTo>
                    <a:pt x="9330" y="6579"/>
                  </a:lnTo>
                  <a:lnTo>
                    <a:pt x="9465" y="6464"/>
                  </a:lnTo>
                  <a:lnTo>
                    <a:pt x="9599" y="6349"/>
                  </a:lnTo>
                  <a:lnTo>
                    <a:pt x="9734" y="6214"/>
                  </a:lnTo>
                  <a:lnTo>
                    <a:pt x="9888" y="6041"/>
                  </a:lnTo>
                  <a:lnTo>
                    <a:pt x="10042" y="5848"/>
                  </a:lnTo>
                  <a:lnTo>
                    <a:pt x="10196" y="5618"/>
                  </a:lnTo>
                  <a:lnTo>
                    <a:pt x="10349" y="5348"/>
                  </a:lnTo>
                  <a:lnTo>
                    <a:pt x="10484" y="5060"/>
                  </a:lnTo>
                  <a:lnTo>
                    <a:pt x="10638" y="4733"/>
                  </a:lnTo>
                  <a:lnTo>
                    <a:pt x="10773" y="4367"/>
                  </a:lnTo>
                  <a:lnTo>
                    <a:pt x="10888" y="4002"/>
                  </a:lnTo>
                  <a:lnTo>
                    <a:pt x="10965" y="3617"/>
                  </a:lnTo>
                  <a:lnTo>
                    <a:pt x="11023" y="3232"/>
                  </a:lnTo>
                  <a:lnTo>
                    <a:pt x="11061" y="2867"/>
                  </a:lnTo>
                  <a:lnTo>
                    <a:pt x="11080" y="2501"/>
                  </a:lnTo>
                  <a:lnTo>
                    <a:pt x="11080" y="2136"/>
                  </a:lnTo>
                  <a:lnTo>
                    <a:pt x="11061" y="1790"/>
                  </a:lnTo>
                  <a:lnTo>
                    <a:pt x="11023" y="1193"/>
                  </a:lnTo>
                  <a:lnTo>
                    <a:pt x="10965" y="713"/>
                  </a:lnTo>
                  <a:lnTo>
                    <a:pt x="10888" y="270"/>
                  </a:lnTo>
                  <a:lnTo>
                    <a:pt x="10753" y="905"/>
                  </a:lnTo>
                  <a:lnTo>
                    <a:pt x="10599" y="1482"/>
                  </a:lnTo>
                  <a:lnTo>
                    <a:pt x="10446" y="1982"/>
                  </a:lnTo>
                  <a:lnTo>
                    <a:pt x="10272" y="2424"/>
                  </a:lnTo>
                  <a:lnTo>
                    <a:pt x="10099" y="2809"/>
                  </a:lnTo>
                  <a:lnTo>
                    <a:pt x="9907" y="3155"/>
                  </a:lnTo>
                  <a:lnTo>
                    <a:pt x="9734" y="3444"/>
                  </a:lnTo>
                  <a:lnTo>
                    <a:pt x="9561" y="3694"/>
                  </a:lnTo>
                  <a:lnTo>
                    <a:pt x="9388" y="3886"/>
                  </a:lnTo>
                  <a:lnTo>
                    <a:pt x="9234" y="4059"/>
                  </a:lnTo>
                  <a:lnTo>
                    <a:pt x="9080" y="4194"/>
                  </a:lnTo>
                  <a:lnTo>
                    <a:pt x="8964" y="4290"/>
                  </a:lnTo>
                  <a:lnTo>
                    <a:pt x="8791" y="4406"/>
                  </a:lnTo>
                  <a:lnTo>
                    <a:pt x="8714" y="4444"/>
                  </a:lnTo>
                  <a:lnTo>
                    <a:pt x="8714" y="4444"/>
                  </a:lnTo>
                  <a:lnTo>
                    <a:pt x="8849" y="4194"/>
                  </a:lnTo>
                  <a:lnTo>
                    <a:pt x="8945" y="3944"/>
                  </a:lnTo>
                  <a:lnTo>
                    <a:pt x="9022" y="3713"/>
                  </a:lnTo>
                  <a:lnTo>
                    <a:pt x="9080" y="3502"/>
                  </a:lnTo>
                  <a:lnTo>
                    <a:pt x="9138" y="3271"/>
                  </a:lnTo>
                  <a:lnTo>
                    <a:pt x="9157" y="3059"/>
                  </a:lnTo>
                  <a:lnTo>
                    <a:pt x="9176" y="2848"/>
                  </a:lnTo>
                  <a:lnTo>
                    <a:pt x="9176" y="2636"/>
                  </a:lnTo>
                  <a:lnTo>
                    <a:pt x="9157" y="2444"/>
                  </a:lnTo>
                  <a:lnTo>
                    <a:pt x="9118" y="2251"/>
                  </a:lnTo>
                  <a:lnTo>
                    <a:pt x="9080" y="2078"/>
                  </a:lnTo>
                  <a:lnTo>
                    <a:pt x="9022" y="1905"/>
                  </a:lnTo>
                  <a:lnTo>
                    <a:pt x="8907" y="1559"/>
                  </a:lnTo>
                  <a:lnTo>
                    <a:pt x="8734" y="1270"/>
                  </a:lnTo>
                  <a:lnTo>
                    <a:pt x="8561" y="1001"/>
                  </a:lnTo>
                  <a:lnTo>
                    <a:pt x="8387" y="751"/>
                  </a:lnTo>
                  <a:lnTo>
                    <a:pt x="8214" y="559"/>
                  </a:lnTo>
                  <a:lnTo>
                    <a:pt x="8041" y="386"/>
                  </a:lnTo>
                  <a:lnTo>
                    <a:pt x="7772" y="155"/>
                  </a:lnTo>
                  <a:lnTo>
                    <a:pt x="7676" y="78"/>
                  </a:lnTo>
                  <a:lnTo>
                    <a:pt x="7791" y="251"/>
                  </a:lnTo>
                  <a:lnTo>
                    <a:pt x="7887" y="443"/>
                  </a:lnTo>
                  <a:lnTo>
                    <a:pt x="7945" y="674"/>
                  </a:lnTo>
                  <a:lnTo>
                    <a:pt x="7983" y="905"/>
                  </a:lnTo>
                  <a:lnTo>
                    <a:pt x="8003" y="1155"/>
                  </a:lnTo>
                  <a:lnTo>
                    <a:pt x="8003" y="1405"/>
                  </a:lnTo>
                  <a:lnTo>
                    <a:pt x="7983" y="1655"/>
                  </a:lnTo>
                  <a:lnTo>
                    <a:pt x="7964" y="1886"/>
                  </a:lnTo>
                  <a:lnTo>
                    <a:pt x="7887" y="2348"/>
                  </a:lnTo>
                  <a:lnTo>
                    <a:pt x="7810" y="2713"/>
                  </a:lnTo>
                  <a:lnTo>
                    <a:pt x="7714" y="3059"/>
                  </a:lnTo>
                  <a:lnTo>
                    <a:pt x="7714" y="2982"/>
                  </a:lnTo>
                  <a:lnTo>
                    <a:pt x="7637" y="2732"/>
                  </a:lnTo>
                  <a:lnTo>
                    <a:pt x="7560" y="2559"/>
                  </a:lnTo>
                  <a:lnTo>
                    <a:pt x="7445" y="2328"/>
                  </a:lnTo>
                  <a:lnTo>
                    <a:pt x="7291" y="2059"/>
                  </a:lnTo>
                  <a:lnTo>
                    <a:pt x="7099" y="1732"/>
                  </a:lnTo>
                  <a:lnTo>
                    <a:pt x="6849" y="1386"/>
                  </a:lnTo>
                  <a:lnTo>
                    <a:pt x="6579" y="1078"/>
                  </a:lnTo>
                  <a:lnTo>
                    <a:pt x="6291" y="770"/>
                  </a:lnTo>
                  <a:lnTo>
                    <a:pt x="6021" y="520"/>
                  </a:lnTo>
                  <a:lnTo>
                    <a:pt x="5560" y="135"/>
                  </a:lnTo>
                  <a:lnTo>
                    <a:pt x="53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9"/>
        <p:cNvGrpSpPr/>
        <p:nvPr/>
      </p:nvGrpSpPr>
      <p:grpSpPr>
        <a:xfrm>
          <a:off x="0" y="0"/>
          <a:ext cx="0" cy="0"/>
          <a:chOff x="0" y="0"/>
          <a:chExt cx="0" cy="0"/>
        </a:xfrm>
      </p:grpSpPr>
      <p:grpSp>
        <p:nvGrpSpPr>
          <p:cNvPr id="690" name="Google Shape;690;p9"/>
          <p:cNvGrpSpPr/>
          <p:nvPr/>
        </p:nvGrpSpPr>
        <p:grpSpPr>
          <a:xfrm flipH="1">
            <a:off x="-15" y="37534"/>
            <a:ext cx="9143824" cy="3393813"/>
            <a:chOff x="1029275" y="238125"/>
            <a:chExt cx="3835175" cy="1423400"/>
          </a:xfrm>
        </p:grpSpPr>
        <p:sp>
          <p:nvSpPr>
            <p:cNvPr id="691" name="Google Shape;691;p9"/>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9"/>
          <p:cNvSpPr txBox="1">
            <a:spLocks noGrp="1"/>
          </p:cNvSpPr>
          <p:nvPr>
            <p:ph type="title"/>
          </p:nvPr>
        </p:nvSpPr>
        <p:spPr>
          <a:xfrm>
            <a:off x="1119450" y="864122"/>
            <a:ext cx="6905100" cy="822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98" name="Google Shape;698;p9"/>
          <p:cNvSpPr txBox="1">
            <a:spLocks noGrp="1"/>
          </p:cNvSpPr>
          <p:nvPr>
            <p:ph type="subTitle" idx="1"/>
          </p:nvPr>
        </p:nvSpPr>
        <p:spPr>
          <a:xfrm>
            <a:off x="1119450" y="1688224"/>
            <a:ext cx="6905100" cy="69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99" name="Google Shape;699;p9"/>
          <p:cNvGrpSpPr/>
          <p:nvPr/>
        </p:nvGrpSpPr>
        <p:grpSpPr>
          <a:xfrm>
            <a:off x="1289638" y="3965868"/>
            <a:ext cx="3773808" cy="825206"/>
            <a:chOff x="-1452275" y="5476850"/>
            <a:chExt cx="1631000" cy="407650"/>
          </a:xfrm>
        </p:grpSpPr>
        <p:sp>
          <p:nvSpPr>
            <p:cNvPr id="700" name="Google Shape;700;p9"/>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 name="Google Shape;732;p9"/>
          <p:cNvGrpSpPr/>
          <p:nvPr/>
        </p:nvGrpSpPr>
        <p:grpSpPr>
          <a:xfrm flipH="1">
            <a:off x="-20240" y="3947859"/>
            <a:ext cx="3278312" cy="1032845"/>
            <a:chOff x="87725" y="5535125"/>
            <a:chExt cx="1323875" cy="417075"/>
          </a:xfrm>
        </p:grpSpPr>
        <p:sp>
          <p:nvSpPr>
            <p:cNvPr id="733" name="Google Shape;733;p9"/>
            <p:cNvSpPr/>
            <p:nvPr/>
          </p:nvSpPr>
          <p:spPr>
            <a:xfrm>
              <a:off x="87725" y="5535125"/>
              <a:ext cx="1323875" cy="417075"/>
            </a:xfrm>
            <a:custGeom>
              <a:avLst/>
              <a:gdLst/>
              <a:ahLst/>
              <a:cxnLst/>
              <a:rect l="l" t="t" r="r" b="b"/>
              <a:pathLst>
                <a:path w="52955" h="16683" extrusionOk="0">
                  <a:moveTo>
                    <a:pt x="31705" y="1"/>
                  </a:move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8870" y="6983"/>
                  </a:lnTo>
                  <a:lnTo>
                    <a:pt x="5379" y="8172"/>
                  </a:lnTo>
                  <a:lnTo>
                    <a:pt x="3643" y="8757"/>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87725" y="5535125"/>
              <a:ext cx="1323875" cy="417075"/>
            </a:xfrm>
            <a:custGeom>
              <a:avLst/>
              <a:gdLst/>
              <a:ahLst/>
              <a:cxnLst/>
              <a:rect l="l" t="t" r="r" b="b"/>
              <a:pathLst>
                <a:path w="52955" h="16683" fill="none" extrusionOk="0">
                  <a:moveTo>
                    <a:pt x="52954" y="5719"/>
                  </a:moveTo>
                  <a:lnTo>
                    <a:pt x="52954" y="5719"/>
                  </a:lnTo>
                  <a:lnTo>
                    <a:pt x="40329" y="1737"/>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lnTo>
                    <a:pt x="31101" y="19"/>
                  </a:ln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24269" y="1699"/>
                  </a:lnTo>
                  <a:lnTo>
                    <a:pt x="8870" y="6983"/>
                  </a:lnTo>
                  <a:lnTo>
                    <a:pt x="8870" y="6983"/>
                  </a:lnTo>
                  <a:lnTo>
                    <a:pt x="5379" y="8172"/>
                  </a:lnTo>
                  <a:lnTo>
                    <a:pt x="3643" y="8757"/>
                  </a:lnTo>
                  <a:lnTo>
                    <a:pt x="1907" y="9380"/>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949675" y="5540775"/>
              <a:ext cx="461925" cy="377000"/>
            </a:xfrm>
            <a:custGeom>
              <a:avLst/>
              <a:gdLst/>
              <a:ahLst/>
              <a:cxnLst/>
              <a:rect l="l" t="t" r="r" b="b"/>
              <a:pathLst>
                <a:path w="18477" h="15080" extrusionOk="0">
                  <a:moveTo>
                    <a:pt x="1" y="1"/>
                  </a:moveTo>
                  <a:lnTo>
                    <a:pt x="303" y="265"/>
                  </a:lnTo>
                  <a:lnTo>
                    <a:pt x="567" y="567"/>
                  </a:lnTo>
                  <a:lnTo>
                    <a:pt x="680" y="718"/>
                  </a:lnTo>
                  <a:lnTo>
                    <a:pt x="794" y="888"/>
                  </a:lnTo>
                  <a:lnTo>
                    <a:pt x="888" y="1058"/>
                  </a:lnTo>
                  <a:lnTo>
                    <a:pt x="982" y="1228"/>
                  </a:lnTo>
                  <a:lnTo>
                    <a:pt x="1039" y="1397"/>
                  </a:lnTo>
                  <a:lnTo>
                    <a:pt x="1096" y="1567"/>
                  </a:lnTo>
                  <a:lnTo>
                    <a:pt x="1152" y="1756"/>
                  </a:lnTo>
                  <a:lnTo>
                    <a:pt x="1171" y="1945"/>
                  </a:lnTo>
                  <a:lnTo>
                    <a:pt x="1190" y="2115"/>
                  </a:lnTo>
                  <a:lnTo>
                    <a:pt x="1171" y="2303"/>
                  </a:lnTo>
                  <a:lnTo>
                    <a:pt x="1152" y="2473"/>
                  </a:lnTo>
                  <a:lnTo>
                    <a:pt x="1114" y="2662"/>
                  </a:lnTo>
                  <a:lnTo>
                    <a:pt x="1020" y="2907"/>
                  </a:lnTo>
                  <a:lnTo>
                    <a:pt x="926" y="3134"/>
                  </a:lnTo>
                  <a:lnTo>
                    <a:pt x="680" y="3587"/>
                  </a:lnTo>
                  <a:lnTo>
                    <a:pt x="548" y="3813"/>
                  </a:lnTo>
                  <a:lnTo>
                    <a:pt x="454" y="4040"/>
                  </a:lnTo>
                  <a:lnTo>
                    <a:pt x="360" y="4285"/>
                  </a:lnTo>
                  <a:lnTo>
                    <a:pt x="322" y="4530"/>
                  </a:lnTo>
                  <a:lnTo>
                    <a:pt x="303" y="4700"/>
                  </a:lnTo>
                  <a:lnTo>
                    <a:pt x="322" y="4851"/>
                  </a:lnTo>
                  <a:lnTo>
                    <a:pt x="341" y="5021"/>
                  </a:lnTo>
                  <a:lnTo>
                    <a:pt x="397" y="5172"/>
                  </a:lnTo>
                  <a:lnTo>
                    <a:pt x="454" y="5342"/>
                  </a:lnTo>
                  <a:lnTo>
                    <a:pt x="529" y="5493"/>
                  </a:lnTo>
                  <a:lnTo>
                    <a:pt x="624" y="5625"/>
                  </a:lnTo>
                  <a:lnTo>
                    <a:pt x="737" y="5776"/>
                  </a:lnTo>
                  <a:lnTo>
                    <a:pt x="850" y="5908"/>
                  </a:lnTo>
                  <a:lnTo>
                    <a:pt x="982" y="6040"/>
                  </a:lnTo>
                  <a:lnTo>
                    <a:pt x="1114" y="6153"/>
                  </a:lnTo>
                  <a:lnTo>
                    <a:pt x="1265" y="6266"/>
                  </a:lnTo>
                  <a:lnTo>
                    <a:pt x="1435" y="6380"/>
                  </a:lnTo>
                  <a:lnTo>
                    <a:pt x="1586" y="6474"/>
                  </a:lnTo>
                  <a:lnTo>
                    <a:pt x="1945" y="6625"/>
                  </a:lnTo>
                  <a:lnTo>
                    <a:pt x="2303" y="6757"/>
                  </a:lnTo>
                  <a:lnTo>
                    <a:pt x="2681" y="6851"/>
                  </a:lnTo>
                  <a:lnTo>
                    <a:pt x="3058" y="6908"/>
                  </a:lnTo>
                  <a:lnTo>
                    <a:pt x="3436" y="6965"/>
                  </a:lnTo>
                  <a:lnTo>
                    <a:pt x="3832" y="6983"/>
                  </a:lnTo>
                  <a:lnTo>
                    <a:pt x="4228" y="7002"/>
                  </a:lnTo>
                  <a:lnTo>
                    <a:pt x="5021" y="6983"/>
                  </a:lnTo>
                  <a:lnTo>
                    <a:pt x="5813" y="6965"/>
                  </a:lnTo>
                  <a:lnTo>
                    <a:pt x="6606" y="6965"/>
                  </a:lnTo>
                  <a:lnTo>
                    <a:pt x="6983" y="6983"/>
                  </a:lnTo>
                  <a:lnTo>
                    <a:pt x="7380" y="7021"/>
                  </a:lnTo>
                  <a:lnTo>
                    <a:pt x="7757" y="7059"/>
                  </a:lnTo>
                  <a:lnTo>
                    <a:pt x="8135" y="7134"/>
                  </a:lnTo>
                  <a:lnTo>
                    <a:pt x="8418" y="7210"/>
                  </a:lnTo>
                  <a:lnTo>
                    <a:pt x="8682" y="7304"/>
                  </a:lnTo>
                  <a:lnTo>
                    <a:pt x="8927" y="7399"/>
                  </a:lnTo>
                  <a:lnTo>
                    <a:pt x="9173" y="7531"/>
                  </a:lnTo>
                  <a:lnTo>
                    <a:pt x="9418" y="7644"/>
                  </a:lnTo>
                  <a:lnTo>
                    <a:pt x="9644" y="7795"/>
                  </a:lnTo>
                  <a:lnTo>
                    <a:pt x="9871" y="7946"/>
                  </a:lnTo>
                  <a:lnTo>
                    <a:pt x="10078" y="8116"/>
                  </a:lnTo>
                  <a:lnTo>
                    <a:pt x="10267" y="8286"/>
                  </a:lnTo>
                  <a:lnTo>
                    <a:pt x="10456" y="8474"/>
                  </a:lnTo>
                  <a:lnTo>
                    <a:pt x="10626" y="8663"/>
                  </a:lnTo>
                  <a:lnTo>
                    <a:pt x="10777" y="8852"/>
                  </a:lnTo>
                  <a:lnTo>
                    <a:pt x="10909" y="9078"/>
                  </a:lnTo>
                  <a:lnTo>
                    <a:pt x="11041" y="9286"/>
                  </a:lnTo>
                  <a:lnTo>
                    <a:pt x="11154" y="9512"/>
                  </a:lnTo>
                  <a:lnTo>
                    <a:pt x="11248" y="9739"/>
                  </a:lnTo>
                  <a:lnTo>
                    <a:pt x="11324" y="10022"/>
                  </a:lnTo>
                  <a:lnTo>
                    <a:pt x="11399" y="10324"/>
                  </a:lnTo>
                  <a:lnTo>
                    <a:pt x="11532" y="10928"/>
                  </a:lnTo>
                  <a:lnTo>
                    <a:pt x="11588" y="11230"/>
                  </a:lnTo>
                  <a:lnTo>
                    <a:pt x="11664" y="11513"/>
                  </a:lnTo>
                  <a:lnTo>
                    <a:pt x="11758" y="11815"/>
                  </a:lnTo>
                  <a:lnTo>
                    <a:pt x="11871" y="12098"/>
                  </a:lnTo>
                  <a:lnTo>
                    <a:pt x="11966" y="12249"/>
                  </a:lnTo>
                  <a:lnTo>
                    <a:pt x="12060" y="12418"/>
                  </a:lnTo>
                  <a:lnTo>
                    <a:pt x="12268" y="12702"/>
                  </a:lnTo>
                  <a:lnTo>
                    <a:pt x="12532" y="12985"/>
                  </a:lnTo>
                  <a:lnTo>
                    <a:pt x="12815" y="13230"/>
                  </a:lnTo>
                  <a:lnTo>
                    <a:pt x="13117" y="13456"/>
                  </a:lnTo>
                  <a:lnTo>
                    <a:pt x="13456" y="13664"/>
                  </a:lnTo>
                  <a:lnTo>
                    <a:pt x="13796" y="13853"/>
                  </a:lnTo>
                  <a:lnTo>
                    <a:pt x="14155" y="14023"/>
                  </a:lnTo>
                  <a:lnTo>
                    <a:pt x="14532" y="14174"/>
                  </a:lnTo>
                  <a:lnTo>
                    <a:pt x="14910" y="14306"/>
                  </a:lnTo>
                  <a:lnTo>
                    <a:pt x="15287" y="14419"/>
                  </a:lnTo>
                  <a:lnTo>
                    <a:pt x="15683" y="14532"/>
                  </a:lnTo>
                  <a:lnTo>
                    <a:pt x="16476" y="14702"/>
                  </a:lnTo>
                  <a:lnTo>
                    <a:pt x="17287" y="14872"/>
                  </a:lnTo>
                  <a:lnTo>
                    <a:pt x="17872" y="14985"/>
                  </a:lnTo>
                  <a:lnTo>
                    <a:pt x="18476" y="15079"/>
                  </a:lnTo>
                  <a:lnTo>
                    <a:pt x="18476" y="5493"/>
                  </a:lnTo>
                  <a:lnTo>
                    <a:pt x="5851" y="1511"/>
                  </a:lnTo>
                  <a:lnTo>
                    <a:pt x="4398" y="1058"/>
                  </a:lnTo>
                  <a:lnTo>
                    <a:pt x="3681" y="850"/>
                  </a:lnTo>
                  <a:lnTo>
                    <a:pt x="2945" y="643"/>
                  </a:lnTo>
                  <a:lnTo>
                    <a:pt x="2228" y="454"/>
                  </a:lnTo>
                  <a:lnTo>
                    <a:pt x="1492" y="284"/>
                  </a:lnTo>
                  <a:lnTo>
                    <a:pt x="756" y="11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760975" y="5608250"/>
              <a:ext cx="27375" cy="14175"/>
            </a:xfrm>
            <a:custGeom>
              <a:avLst/>
              <a:gdLst/>
              <a:ahLst/>
              <a:cxnLst/>
              <a:rect l="l" t="t" r="r" b="b"/>
              <a:pathLst>
                <a:path w="1095" h="567" extrusionOk="0">
                  <a:moveTo>
                    <a:pt x="868" y="1"/>
                  </a:moveTo>
                  <a:lnTo>
                    <a:pt x="755" y="38"/>
                  </a:lnTo>
                  <a:lnTo>
                    <a:pt x="491" y="133"/>
                  </a:lnTo>
                  <a:lnTo>
                    <a:pt x="265" y="227"/>
                  </a:lnTo>
                  <a:lnTo>
                    <a:pt x="114" y="340"/>
                  </a:lnTo>
                  <a:lnTo>
                    <a:pt x="19" y="435"/>
                  </a:lnTo>
                  <a:lnTo>
                    <a:pt x="0" y="472"/>
                  </a:lnTo>
                  <a:lnTo>
                    <a:pt x="0" y="510"/>
                  </a:lnTo>
                  <a:lnTo>
                    <a:pt x="19" y="529"/>
                  </a:lnTo>
                  <a:lnTo>
                    <a:pt x="38" y="548"/>
                  </a:lnTo>
                  <a:lnTo>
                    <a:pt x="114" y="567"/>
                  </a:lnTo>
                  <a:lnTo>
                    <a:pt x="227" y="548"/>
                  </a:lnTo>
                  <a:lnTo>
                    <a:pt x="340" y="529"/>
                  </a:lnTo>
                  <a:lnTo>
                    <a:pt x="604" y="435"/>
                  </a:lnTo>
                  <a:lnTo>
                    <a:pt x="831" y="321"/>
                  </a:lnTo>
                  <a:lnTo>
                    <a:pt x="982" y="227"/>
                  </a:lnTo>
                  <a:lnTo>
                    <a:pt x="1076" y="114"/>
                  </a:lnTo>
                  <a:lnTo>
                    <a:pt x="1095" y="76"/>
                  </a:lnTo>
                  <a:lnTo>
                    <a:pt x="1095" y="38"/>
                  </a:lnTo>
                  <a:lnTo>
                    <a:pt x="1076" y="19"/>
                  </a:lnTo>
                  <a:lnTo>
                    <a:pt x="1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760975" y="5608250"/>
              <a:ext cx="27375" cy="14175"/>
            </a:xfrm>
            <a:custGeom>
              <a:avLst/>
              <a:gdLst/>
              <a:ahLst/>
              <a:cxnLst/>
              <a:rect l="l" t="t" r="r" b="b"/>
              <a:pathLst>
                <a:path w="1095" h="567" fill="none" extrusionOk="0">
                  <a:moveTo>
                    <a:pt x="982" y="1"/>
                  </a:moveTo>
                  <a:lnTo>
                    <a:pt x="982" y="1"/>
                  </a:lnTo>
                  <a:lnTo>
                    <a:pt x="868" y="1"/>
                  </a:lnTo>
                  <a:lnTo>
                    <a:pt x="755" y="38"/>
                  </a:lnTo>
                  <a:lnTo>
                    <a:pt x="491" y="133"/>
                  </a:lnTo>
                  <a:lnTo>
                    <a:pt x="491" y="133"/>
                  </a:lnTo>
                  <a:lnTo>
                    <a:pt x="265" y="227"/>
                  </a:lnTo>
                  <a:lnTo>
                    <a:pt x="114" y="340"/>
                  </a:lnTo>
                  <a:lnTo>
                    <a:pt x="19" y="435"/>
                  </a:lnTo>
                  <a:lnTo>
                    <a:pt x="0" y="472"/>
                  </a:lnTo>
                  <a:lnTo>
                    <a:pt x="0" y="510"/>
                  </a:lnTo>
                  <a:lnTo>
                    <a:pt x="0" y="510"/>
                  </a:lnTo>
                  <a:lnTo>
                    <a:pt x="19" y="529"/>
                  </a:lnTo>
                  <a:lnTo>
                    <a:pt x="38" y="548"/>
                  </a:lnTo>
                  <a:lnTo>
                    <a:pt x="114" y="567"/>
                  </a:lnTo>
                  <a:lnTo>
                    <a:pt x="114" y="567"/>
                  </a:lnTo>
                  <a:lnTo>
                    <a:pt x="227" y="548"/>
                  </a:lnTo>
                  <a:lnTo>
                    <a:pt x="340" y="529"/>
                  </a:lnTo>
                  <a:lnTo>
                    <a:pt x="604" y="435"/>
                  </a:lnTo>
                  <a:lnTo>
                    <a:pt x="604" y="435"/>
                  </a:lnTo>
                  <a:lnTo>
                    <a:pt x="831" y="321"/>
                  </a:lnTo>
                  <a:lnTo>
                    <a:pt x="982" y="227"/>
                  </a:lnTo>
                  <a:lnTo>
                    <a:pt x="1076" y="114"/>
                  </a:lnTo>
                  <a:lnTo>
                    <a:pt x="1095" y="76"/>
                  </a:lnTo>
                  <a:lnTo>
                    <a:pt x="1095" y="38"/>
                  </a:lnTo>
                  <a:lnTo>
                    <a:pt x="1095" y="38"/>
                  </a:lnTo>
                  <a:lnTo>
                    <a:pt x="1076" y="19"/>
                  </a:lnTo>
                  <a:lnTo>
                    <a:pt x="1057"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774650" y="5595050"/>
              <a:ext cx="16075" cy="8975"/>
            </a:xfrm>
            <a:custGeom>
              <a:avLst/>
              <a:gdLst/>
              <a:ahLst/>
              <a:cxnLst/>
              <a:rect l="l" t="t" r="r" b="b"/>
              <a:pathLst>
                <a:path w="643" h="359" extrusionOk="0">
                  <a:moveTo>
                    <a:pt x="510" y="0"/>
                  </a:moveTo>
                  <a:lnTo>
                    <a:pt x="397" y="19"/>
                  </a:lnTo>
                  <a:lnTo>
                    <a:pt x="265" y="57"/>
                  </a:lnTo>
                  <a:lnTo>
                    <a:pt x="152" y="113"/>
                  </a:lnTo>
                  <a:lnTo>
                    <a:pt x="57" y="189"/>
                  </a:lnTo>
                  <a:lnTo>
                    <a:pt x="1" y="264"/>
                  </a:lnTo>
                  <a:lnTo>
                    <a:pt x="1" y="283"/>
                  </a:lnTo>
                  <a:lnTo>
                    <a:pt x="1" y="321"/>
                  </a:lnTo>
                  <a:lnTo>
                    <a:pt x="20" y="340"/>
                  </a:lnTo>
                  <a:lnTo>
                    <a:pt x="38" y="359"/>
                  </a:lnTo>
                  <a:lnTo>
                    <a:pt x="114" y="359"/>
                  </a:lnTo>
                  <a:lnTo>
                    <a:pt x="246" y="340"/>
                  </a:lnTo>
                  <a:lnTo>
                    <a:pt x="378" y="302"/>
                  </a:lnTo>
                  <a:lnTo>
                    <a:pt x="491" y="246"/>
                  </a:lnTo>
                  <a:lnTo>
                    <a:pt x="586" y="170"/>
                  </a:lnTo>
                  <a:lnTo>
                    <a:pt x="623" y="113"/>
                  </a:lnTo>
                  <a:lnTo>
                    <a:pt x="642" y="76"/>
                  </a:lnTo>
                  <a:lnTo>
                    <a:pt x="642" y="57"/>
                  </a:lnTo>
                  <a:lnTo>
                    <a:pt x="623" y="19"/>
                  </a:lnTo>
                  <a:lnTo>
                    <a:pt x="586"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774650" y="5595050"/>
              <a:ext cx="16075" cy="8975"/>
            </a:xfrm>
            <a:custGeom>
              <a:avLst/>
              <a:gdLst/>
              <a:ahLst/>
              <a:cxnLst/>
              <a:rect l="l" t="t" r="r" b="b"/>
              <a:pathLst>
                <a:path w="643" h="359" fill="none" extrusionOk="0">
                  <a:moveTo>
                    <a:pt x="510" y="0"/>
                  </a:moveTo>
                  <a:lnTo>
                    <a:pt x="510" y="0"/>
                  </a:lnTo>
                  <a:lnTo>
                    <a:pt x="397" y="19"/>
                  </a:lnTo>
                  <a:lnTo>
                    <a:pt x="265" y="57"/>
                  </a:lnTo>
                  <a:lnTo>
                    <a:pt x="265" y="57"/>
                  </a:lnTo>
                  <a:lnTo>
                    <a:pt x="152" y="113"/>
                  </a:lnTo>
                  <a:lnTo>
                    <a:pt x="57" y="189"/>
                  </a:lnTo>
                  <a:lnTo>
                    <a:pt x="1" y="264"/>
                  </a:lnTo>
                  <a:lnTo>
                    <a:pt x="1" y="283"/>
                  </a:lnTo>
                  <a:lnTo>
                    <a:pt x="1" y="321"/>
                  </a:lnTo>
                  <a:lnTo>
                    <a:pt x="1" y="321"/>
                  </a:lnTo>
                  <a:lnTo>
                    <a:pt x="20" y="340"/>
                  </a:lnTo>
                  <a:lnTo>
                    <a:pt x="38" y="359"/>
                  </a:lnTo>
                  <a:lnTo>
                    <a:pt x="114" y="359"/>
                  </a:lnTo>
                  <a:lnTo>
                    <a:pt x="114" y="359"/>
                  </a:lnTo>
                  <a:lnTo>
                    <a:pt x="246" y="340"/>
                  </a:lnTo>
                  <a:lnTo>
                    <a:pt x="378" y="302"/>
                  </a:lnTo>
                  <a:lnTo>
                    <a:pt x="378" y="302"/>
                  </a:lnTo>
                  <a:lnTo>
                    <a:pt x="491" y="246"/>
                  </a:lnTo>
                  <a:lnTo>
                    <a:pt x="586" y="170"/>
                  </a:lnTo>
                  <a:lnTo>
                    <a:pt x="623" y="113"/>
                  </a:lnTo>
                  <a:lnTo>
                    <a:pt x="642" y="76"/>
                  </a:lnTo>
                  <a:lnTo>
                    <a:pt x="642" y="57"/>
                  </a:lnTo>
                  <a:lnTo>
                    <a:pt x="642" y="57"/>
                  </a:lnTo>
                  <a:lnTo>
                    <a:pt x="623" y="19"/>
                  </a:lnTo>
                  <a:lnTo>
                    <a:pt x="586"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753425" y="5628550"/>
              <a:ext cx="14175" cy="7100"/>
            </a:xfrm>
            <a:custGeom>
              <a:avLst/>
              <a:gdLst/>
              <a:ahLst/>
              <a:cxnLst/>
              <a:rect l="l" t="t" r="r" b="b"/>
              <a:pathLst>
                <a:path w="567" h="284" extrusionOk="0">
                  <a:moveTo>
                    <a:pt x="397" y="0"/>
                  </a:moveTo>
                  <a:lnTo>
                    <a:pt x="246" y="57"/>
                  </a:lnTo>
                  <a:lnTo>
                    <a:pt x="151" y="113"/>
                  </a:lnTo>
                  <a:lnTo>
                    <a:pt x="76" y="170"/>
                  </a:lnTo>
                  <a:lnTo>
                    <a:pt x="19" y="208"/>
                  </a:lnTo>
                  <a:lnTo>
                    <a:pt x="0" y="245"/>
                  </a:lnTo>
                  <a:lnTo>
                    <a:pt x="38" y="264"/>
                  </a:lnTo>
                  <a:lnTo>
                    <a:pt x="76" y="283"/>
                  </a:lnTo>
                  <a:lnTo>
                    <a:pt x="189" y="264"/>
                  </a:lnTo>
                  <a:lnTo>
                    <a:pt x="321" y="208"/>
                  </a:lnTo>
                  <a:lnTo>
                    <a:pt x="416" y="151"/>
                  </a:lnTo>
                  <a:lnTo>
                    <a:pt x="510" y="113"/>
                  </a:lnTo>
                  <a:lnTo>
                    <a:pt x="548" y="57"/>
                  </a:lnTo>
                  <a:lnTo>
                    <a:pt x="567" y="19"/>
                  </a:lnTo>
                  <a:lnTo>
                    <a:pt x="5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753425" y="5628550"/>
              <a:ext cx="14175" cy="7100"/>
            </a:xfrm>
            <a:custGeom>
              <a:avLst/>
              <a:gdLst/>
              <a:ahLst/>
              <a:cxnLst/>
              <a:rect l="l" t="t" r="r" b="b"/>
              <a:pathLst>
                <a:path w="567" h="284" fill="none" extrusionOk="0">
                  <a:moveTo>
                    <a:pt x="491" y="0"/>
                  </a:moveTo>
                  <a:lnTo>
                    <a:pt x="491" y="0"/>
                  </a:lnTo>
                  <a:lnTo>
                    <a:pt x="397" y="0"/>
                  </a:lnTo>
                  <a:lnTo>
                    <a:pt x="246" y="57"/>
                  </a:lnTo>
                  <a:lnTo>
                    <a:pt x="246" y="57"/>
                  </a:lnTo>
                  <a:lnTo>
                    <a:pt x="151" y="113"/>
                  </a:lnTo>
                  <a:lnTo>
                    <a:pt x="76" y="170"/>
                  </a:lnTo>
                  <a:lnTo>
                    <a:pt x="19" y="208"/>
                  </a:lnTo>
                  <a:lnTo>
                    <a:pt x="0" y="245"/>
                  </a:lnTo>
                  <a:lnTo>
                    <a:pt x="0" y="245"/>
                  </a:lnTo>
                  <a:lnTo>
                    <a:pt x="38" y="264"/>
                  </a:lnTo>
                  <a:lnTo>
                    <a:pt x="76" y="283"/>
                  </a:lnTo>
                  <a:lnTo>
                    <a:pt x="76" y="283"/>
                  </a:lnTo>
                  <a:lnTo>
                    <a:pt x="189" y="264"/>
                  </a:lnTo>
                  <a:lnTo>
                    <a:pt x="321" y="208"/>
                  </a:lnTo>
                  <a:lnTo>
                    <a:pt x="321" y="208"/>
                  </a:lnTo>
                  <a:lnTo>
                    <a:pt x="416" y="151"/>
                  </a:lnTo>
                  <a:lnTo>
                    <a:pt x="510" y="113"/>
                  </a:lnTo>
                  <a:lnTo>
                    <a:pt x="548" y="57"/>
                  </a:lnTo>
                  <a:lnTo>
                    <a:pt x="567" y="19"/>
                  </a:lnTo>
                  <a:lnTo>
                    <a:pt x="567" y="19"/>
                  </a:lnTo>
                  <a:lnTo>
                    <a:pt x="548" y="0"/>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749650" y="5613450"/>
              <a:ext cx="7575" cy="3800"/>
            </a:xfrm>
            <a:custGeom>
              <a:avLst/>
              <a:gdLst/>
              <a:ahLst/>
              <a:cxnLst/>
              <a:rect l="l" t="t" r="r" b="b"/>
              <a:pathLst>
                <a:path w="303" h="152" extrusionOk="0">
                  <a:moveTo>
                    <a:pt x="208" y="0"/>
                  </a:moveTo>
                  <a:lnTo>
                    <a:pt x="133" y="19"/>
                  </a:lnTo>
                  <a:lnTo>
                    <a:pt x="38" y="95"/>
                  </a:lnTo>
                  <a:lnTo>
                    <a:pt x="0" y="113"/>
                  </a:lnTo>
                  <a:lnTo>
                    <a:pt x="0" y="132"/>
                  </a:lnTo>
                  <a:lnTo>
                    <a:pt x="38" y="151"/>
                  </a:lnTo>
                  <a:lnTo>
                    <a:pt x="95" y="132"/>
                  </a:lnTo>
                  <a:lnTo>
                    <a:pt x="170" y="113"/>
                  </a:lnTo>
                  <a:lnTo>
                    <a:pt x="284"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749650" y="5613450"/>
              <a:ext cx="7575" cy="3800"/>
            </a:xfrm>
            <a:custGeom>
              <a:avLst/>
              <a:gdLst/>
              <a:ahLst/>
              <a:cxnLst/>
              <a:rect l="l" t="t" r="r" b="b"/>
              <a:pathLst>
                <a:path w="303" h="152" fill="none" extrusionOk="0">
                  <a:moveTo>
                    <a:pt x="265" y="0"/>
                  </a:moveTo>
                  <a:lnTo>
                    <a:pt x="265" y="0"/>
                  </a:lnTo>
                  <a:lnTo>
                    <a:pt x="208" y="0"/>
                  </a:lnTo>
                  <a:lnTo>
                    <a:pt x="133" y="19"/>
                  </a:lnTo>
                  <a:lnTo>
                    <a:pt x="133" y="19"/>
                  </a:lnTo>
                  <a:lnTo>
                    <a:pt x="38" y="95"/>
                  </a:lnTo>
                  <a:lnTo>
                    <a:pt x="0" y="113"/>
                  </a:lnTo>
                  <a:lnTo>
                    <a:pt x="0" y="132"/>
                  </a:lnTo>
                  <a:lnTo>
                    <a:pt x="0" y="132"/>
                  </a:lnTo>
                  <a:lnTo>
                    <a:pt x="38" y="151"/>
                  </a:lnTo>
                  <a:lnTo>
                    <a:pt x="38" y="151"/>
                  </a:lnTo>
                  <a:lnTo>
                    <a:pt x="95" y="132"/>
                  </a:lnTo>
                  <a:lnTo>
                    <a:pt x="170" y="113"/>
                  </a:lnTo>
                  <a:lnTo>
                    <a:pt x="170" y="113"/>
                  </a:lnTo>
                  <a:lnTo>
                    <a:pt x="284" y="57"/>
                  </a:lnTo>
                  <a:lnTo>
                    <a:pt x="302" y="19"/>
                  </a:lnTo>
                  <a:lnTo>
                    <a:pt x="302" y="0"/>
                  </a:lnTo>
                  <a:lnTo>
                    <a:pt x="302"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796350" y="5603525"/>
              <a:ext cx="8050" cy="3800"/>
            </a:xfrm>
            <a:custGeom>
              <a:avLst/>
              <a:gdLst/>
              <a:ahLst/>
              <a:cxnLst/>
              <a:rect l="l" t="t" r="r" b="b"/>
              <a:pathLst>
                <a:path w="322" h="152" extrusionOk="0">
                  <a:moveTo>
                    <a:pt x="284" y="1"/>
                  </a:moveTo>
                  <a:lnTo>
                    <a:pt x="208" y="20"/>
                  </a:lnTo>
                  <a:lnTo>
                    <a:pt x="133" y="39"/>
                  </a:lnTo>
                  <a:lnTo>
                    <a:pt x="38" y="95"/>
                  </a:lnTo>
                  <a:lnTo>
                    <a:pt x="1" y="133"/>
                  </a:lnTo>
                  <a:lnTo>
                    <a:pt x="1" y="152"/>
                  </a:lnTo>
                  <a:lnTo>
                    <a:pt x="95" y="152"/>
                  </a:lnTo>
                  <a:lnTo>
                    <a:pt x="171" y="133"/>
                  </a:lnTo>
                  <a:lnTo>
                    <a:pt x="284" y="58"/>
                  </a:lnTo>
                  <a:lnTo>
                    <a:pt x="303" y="39"/>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796350" y="5603525"/>
              <a:ext cx="8050" cy="3800"/>
            </a:xfrm>
            <a:custGeom>
              <a:avLst/>
              <a:gdLst/>
              <a:ahLst/>
              <a:cxnLst/>
              <a:rect l="l" t="t" r="r" b="b"/>
              <a:pathLst>
                <a:path w="322" h="152" fill="none" extrusionOk="0">
                  <a:moveTo>
                    <a:pt x="284" y="1"/>
                  </a:moveTo>
                  <a:lnTo>
                    <a:pt x="284" y="1"/>
                  </a:lnTo>
                  <a:lnTo>
                    <a:pt x="208" y="20"/>
                  </a:lnTo>
                  <a:lnTo>
                    <a:pt x="133" y="39"/>
                  </a:lnTo>
                  <a:lnTo>
                    <a:pt x="133" y="39"/>
                  </a:lnTo>
                  <a:lnTo>
                    <a:pt x="38" y="95"/>
                  </a:lnTo>
                  <a:lnTo>
                    <a:pt x="1" y="133"/>
                  </a:lnTo>
                  <a:lnTo>
                    <a:pt x="1" y="152"/>
                  </a:lnTo>
                  <a:lnTo>
                    <a:pt x="1" y="152"/>
                  </a:lnTo>
                  <a:lnTo>
                    <a:pt x="38" y="152"/>
                  </a:lnTo>
                  <a:lnTo>
                    <a:pt x="38" y="152"/>
                  </a:lnTo>
                  <a:lnTo>
                    <a:pt x="95" y="152"/>
                  </a:lnTo>
                  <a:lnTo>
                    <a:pt x="171" y="133"/>
                  </a:lnTo>
                  <a:lnTo>
                    <a:pt x="171" y="133"/>
                  </a:lnTo>
                  <a:lnTo>
                    <a:pt x="284" y="58"/>
                  </a:lnTo>
                  <a:lnTo>
                    <a:pt x="303" y="39"/>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9"/>
          <p:cNvGrpSpPr/>
          <p:nvPr/>
        </p:nvGrpSpPr>
        <p:grpSpPr>
          <a:xfrm flipH="1">
            <a:off x="4272876" y="4163823"/>
            <a:ext cx="3100531" cy="774943"/>
            <a:chOff x="-1452275" y="5476850"/>
            <a:chExt cx="1631000" cy="407650"/>
          </a:xfrm>
        </p:grpSpPr>
        <p:sp>
          <p:nvSpPr>
            <p:cNvPr id="747" name="Google Shape;747;p9"/>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9"/>
          <p:cNvGrpSpPr/>
          <p:nvPr/>
        </p:nvGrpSpPr>
        <p:grpSpPr>
          <a:xfrm>
            <a:off x="6832288" y="4194811"/>
            <a:ext cx="2291434" cy="774910"/>
            <a:chOff x="3878802" y="4656941"/>
            <a:chExt cx="1438801" cy="486569"/>
          </a:xfrm>
        </p:grpSpPr>
        <p:sp>
          <p:nvSpPr>
            <p:cNvPr id="780" name="Google Shape;780;p9"/>
            <p:cNvSpPr/>
            <p:nvPr/>
          </p:nvSpPr>
          <p:spPr>
            <a:xfrm>
              <a:off x="3878802" y="4656941"/>
              <a:ext cx="1438801" cy="486569"/>
            </a:xfrm>
            <a:custGeom>
              <a:avLst/>
              <a:gdLst/>
              <a:ahLst/>
              <a:cxnLst/>
              <a:rect l="l" t="t" r="r" b="b"/>
              <a:pathLst>
                <a:path w="28630" h="9682" extrusionOk="0">
                  <a:moveTo>
                    <a:pt x="24609" y="1"/>
                  </a:moveTo>
                  <a:lnTo>
                    <a:pt x="24006" y="19"/>
                  </a:lnTo>
                  <a:lnTo>
                    <a:pt x="23722" y="19"/>
                  </a:lnTo>
                  <a:lnTo>
                    <a:pt x="23345" y="38"/>
                  </a:lnTo>
                  <a:lnTo>
                    <a:pt x="22949" y="57"/>
                  </a:lnTo>
                  <a:lnTo>
                    <a:pt x="22930" y="57"/>
                  </a:lnTo>
                  <a:lnTo>
                    <a:pt x="22005" y="152"/>
                  </a:lnTo>
                  <a:lnTo>
                    <a:pt x="21099" y="265"/>
                  </a:lnTo>
                  <a:lnTo>
                    <a:pt x="20231" y="416"/>
                  </a:lnTo>
                  <a:lnTo>
                    <a:pt x="19401" y="586"/>
                  </a:lnTo>
                  <a:lnTo>
                    <a:pt x="18571" y="793"/>
                  </a:lnTo>
                  <a:lnTo>
                    <a:pt x="17778" y="982"/>
                  </a:lnTo>
                  <a:lnTo>
                    <a:pt x="16230" y="1416"/>
                  </a:lnTo>
                  <a:lnTo>
                    <a:pt x="14343" y="1907"/>
                  </a:lnTo>
                  <a:lnTo>
                    <a:pt x="12400" y="2397"/>
                  </a:lnTo>
                  <a:lnTo>
                    <a:pt x="10437" y="2850"/>
                  </a:lnTo>
                  <a:lnTo>
                    <a:pt x="8418" y="3303"/>
                  </a:lnTo>
                  <a:lnTo>
                    <a:pt x="6361" y="3737"/>
                  </a:lnTo>
                  <a:lnTo>
                    <a:pt x="4266" y="4133"/>
                  </a:lnTo>
                  <a:lnTo>
                    <a:pt x="2152" y="4530"/>
                  </a:lnTo>
                  <a:lnTo>
                    <a:pt x="1" y="4888"/>
                  </a:lnTo>
                  <a:lnTo>
                    <a:pt x="1" y="9682"/>
                  </a:lnTo>
                  <a:lnTo>
                    <a:pt x="7153" y="9663"/>
                  </a:lnTo>
                  <a:lnTo>
                    <a:pt x="10739" y="9644"/>
                  </a:lnTo>
                  <a:lnTo>
                    <a:pt x="14324" y="9587"/>
                  </a:lnTo>
                  <a:lnTo>
                    <a:pt x="17910" y="9550"/>
                  </a:lnTo>
                  <a:lnTo>
                    <a:pt x="21496" y="9474"/>
                  </a:lnTo>
                  <a:lnTo>
                    <a:pt x="25062" y="9380"/>
                  </a:lnTo>
                  <a:lnTo>
                    <a:pt x="28629" y="9267"/>
                  </a:lnTo>
                  <a:lnTo>
                    <a:pt x="28629" y="359"/>
                  </a:lnTo>
                  <a:lnTo>
                    <a:pt x="27497" y="208"/>
                  </a:lnTo>
                  <a:lnTo>
                    <a:pt x="26365" y="95"/>
                  </a:lnTo>
                  <a:lnTo>
                    <a:pt x="25779" y="57"/>
                  </a:lnTo>
                  <a:lnTo>
                    <a:pt x="25194" y="19"/>
                  </a:lnTo>
                  <a:lnTo>
                    <a:pt x="24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4944789" y="4656941"/>
              <a:ext cx="372792" cy="165088"/>
            </a:xfrm>
            <a:custGeom>
              <a:avLst/>
              <a:gdLst/>
              <a:ahLst/>
              <a:cxnLst/>
              <a:rect l="l" t="t" r="r" b="b"/>
              <a:pathLst>
                <a:path w="7418" h="3285" extrusionOk="0">
                  <a:moveTo>
                    <a:pt x="3397" y="1"/>
                  </a:moveTo>
                  <a:lnTo>
                    <a:pt x="2794" y="19"/>
                  </a:lnTo>
                  <a:lnTo>
                    <a:pt x="2510" y="19"/>
                  </a:lnTo>
                  <a:lnTo>
                    <a:pt x="2133" y="38"/>
                  </a:lnTo>
                  <a:lnTo>
                    <a:pt x="1737" y="57"/>
                  </a:lnTo>
                  <a:lnTo>
                    <a:pt x="1718" y="57"/>
                  </a:lnTo>
                  <a:lnTo>
                    <a:pt x="1397" y="170"/>
                  </a:lnTo>
                  <a:lnTo>
                    <a:pt x="1114" y="303"/>
                  </a:lnTo>
                  <a:lnTo>
                    <a:pt x="831" y="454"/>
                  </a:lnTo>
                  <a:lnTo>
                    <a:pt x="604" y="604"/>
                  </a:lnTo>
                  <a:lnTo>
                    <a:pt x="416" y="755"/>
                  </a:lnTo>
                  <a:lnTo>
                    <a:pt x="246" y="925"/>
                  </a:lnTo>
                  <a:lnTo>
                    <a:pt x="114" y="1076"/>
                  </a:lnTo>
                  <a:lnTo>
                    <a:pt x="38" y="1246"/>
                  </a:lnTo>
                  <a:lnTo>
                    <a:pt x="1" y="1416"/>
                  </a:lnTo>
                  <a:lnTo>
                    <a:pt x="1" y="1491"/>
                  </a:lnTo>
                  <a:lnTo>
                    <a:pt x="1" y="1586"/>
                  </a:lnTo>
                  <a:lnTo>
                    <a:pt x="19" y="1661"/>
                  </a:lnTo>
                  <a:lnTo>
                    <a:pt x="57" y="1737"/>
                  </a:lnTo>
                  <a:lnTo>
                    <a:pt x="95" y="1812"/>
                  </a:lnTo>
                  <a:lnTo>
                    <a:pt x="152" y="1888"/>
                  </a:lnTo>
                  <a:lnTo>
                    <a:pt x="303" y="2039"/>
                  </a:lnTo>
                  <a:lnTo>
                    <a:pt x="510" y="2190"/>
                  </a:lnTo>
                  <a:lnTo>
                    <a:pt x="755" y="2303"/>
                  </a:lnTo>
                  <a:lnTo>
                    <a:pt x="1076" y="2435"/>
                  </a:lnTo>
                  <a:lnTo>
                    <a:pt x="1491" y="2548"/>
                  </a:lnTo>
                  <a:lnTo>
                    <a:pt x="1963" y="2643"/>
                  </a:lnTo>
                  <a:lnTo>
                    <a:pt x="2473" y="2718"/>
                  </a:lnTo>
                  <a:lnTo>
                    <a:pt x="3001" y="2775"/>
                  </a:lnTo>
                  <a:lnTo>
                    <a:pt x="4096" y="2888"/>
                  </a:lnTo>
                  <a:lnTo>
                    <a:pt x="5209" y="2963"/>
                  </a:lnTo>
                  <a:lnTo>
                    <a:pt x="5794" y="3020"/>
                  </a:lnTo>
                  <a:lnTo>
                    <a:pt x="6360" y="3096"/>
                  </a:lnTo>
                  <a:lnTo>
                    <a:pt x="6908" y="3190"/>
                  </a:lnTo>
                  <a:lnTo>
                    <a:pt x="7417" y="3284"/>
                  </a:lnTo>
                  <a:lnTo>
                    <a:pt x="7417" y="359"/>
                  </a:lnTo>
                  <a:lnTo>
                    <a:pt x="6285" y="208"/>
                  </a:lnTo>
                  <a:lnTo>
                    <a:pt x="5153" y="95"/>
                  </a:lnTo>
                  <a:lnTo>
                    <a:pt x="4567" y="57"/>
                  </a:lnTo>
                  <a:lnTo>
                    <a:pt x="3982" y="19"/>
                  </a:lnTo>
                  <a:lnTo>
                    <a:pt x="3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5176208" y="4899718"/>
              <a:ext cx="141367" cy="135689"/>
            </a:xfrm>
            <a:custGeom>
              <a:avLst/>
              <a:gdLst/>
              <a:ahLst/>
              <a:cxnLst/>
              <a:rect l="l" t="t" r="r" b="b"/>
              <a:pathLst>
                <a:path w="2813" h="2700" extrusionOk="0">
                  <a:moveTo>
                    <a:pt x="2812" y="1"/>
                  </a:moveTo>
                  <a:lnTo>
                    <a:pt x="2397" y="133"/>
                  </a:lnTo>
                  <a:lnTo>
                    <a:pt x="1699" y="359"/>
                  </a:lnTo>
                  <a:lnTo>
                    <a:pt x="1019" y="605"/>
                  </a:lnTo>
                  <a:lnTo>
                    <a:pt x="736" y="737"/>
                  </a:lnTo>
                  <a:lnTo>
                    <a:pt x="472" y="869"/>
                  </a:lnTo>
                  <a:lnTo>
                    <a:pt x="246" y="1001"/>
                  </a:lnTo>
                  <a:lnTo>
                    <a:pt x="170" y="1076"/>
                  </a:lnTo>
                  <a:lnTo>
                    <a:pt x="95" y="1152"/>
                  </a:lnTo>
                  <a:lnTo>
                    <a:pt x="38" y="1246"/>
                  </a:lnTo>
                  <a:lnTo>
                    <a:pt x="0" y="1359"/>
                  </a:lnTo>
                  <a:lnTo>
                    <a:pt x="0" y="1454"/>
                  </a:lnTo>
                  <a:lnTo>
                    <a:pt x="19" y="1548"/>
                  </a:lnTo>
                  <a:lnTo>
                    <a:pt x="76" y="1643"/>
                  </a:lnTo>
                  <a:lnTo>
                    <a:pt x="151" y="1737"/>
                  </a:lnTo>
                  <a:lnTo>
                    <a:pt x="246" y="1831"/>
                  </a:lnTo>
                  <a:lnTo>
                    <a:pt x="359" y="1926"/>
                  </a:lnTo>
                  <a:lnTo>
                    <a:pt x="491" y="2001"/>
                  </a:lnTo>
                  <a:lnTo>
                    <a:pt x="661" y="2095"/>
                  </a:lnTo>
                  <a:lnTo>
                    <a:pt x="1019" y="2265"/>
                  </a:lnTo>
                  <a:lnTo>
                    <a:pt x="1434" y="2397"/>
                  </a:lnTo>
                  <a:lnTo>
                    <a:pt x="1906" y="2530"/>
                  </a:lnTo>
                  <a:lnTo>
                    <a:pt x="2359" y="2624"/>
                  </a:lnTo>
                  <a:lnTo>
                    <a:pt x="2812" y="2699"/>
                  </a:lnTo>
                  <a:lnTo>
                    <a:pt x="2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 name="Google Shape;783;p9"/>
          <p:cNvSpPr/>
          <p:nvPr/>
        </p:nvSpPr>
        <p:spPr>
          <a:xfrm>
            <a:off x="-14055" y="4599425"/>
            <a:ext cx="9144000" cy="535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 name="Google Shape;784;p9"/>
          <p:cNvGrpSpPr/>
          <p:nvPr/>
        </p:nvGrpSpPr>
        <p:grpSpPr>
          <a:xfrm flipH="1">
            <a:off x="8334282" y="3738716"/>
            <a:ext cx="863465" cy="689251"/>
            <a:chOff x="5557125" y="4401025"/>
            <a:chExt cx="376500" cy="300550"/>
          </a:xfrm>
        </p:grpSpPr>
        <p:sp>
          <p:nvSpPr>
            <p:cNvPr id="785" name="Google Shape;785;p9"/>
            <p:cNvSpPr/>
            <p:nvPr/>
          </p:nvSpPr>
          <p:spPr>
            <a:xfrm>
              <a:off x="5841150" y="4579375"/>
              <a:ext cx="92475" cy="122200"/>
            </a:xfrm>
            <a:custGeom>
              <a:avLst/>
              <a:gdLst/>
              <a:ahLst/>
              <a:cxnLst/>
              <a:rect l="l" t="t" r="r" b="b"/>
              <a:pathLst>
                <a:path w="3699" h="4888" extrusionOk="0">
                  <a:moveTo>
                    <a:pt x="2019" y="0"/>
                  </a:moveTo>
                  <a:lnTo>
                    <a:pt x="1925" y="19"/>
                  </a:lnTo>
                  <a:lnTo>
                    <a:pt x="1812" y="57"/>
                  </a:lnTo>
                  <a:lnTo>
                    <a:pt x="1717" y="113"/>
                  </a:lnTo>
                  <a:lnTo>
                    <a:pt x="1623" y="189"/>
                  </a:lnTo>
                  <a:lnTo>
                    <a:pt x="1529" y="283"/>
                  </a:lnTo>
                  <a:lnTo>
                    <a:pt x="1472" y="377"/>
                  </a:lnTo>
                  <a:lnTo>
                    <a:pt x="1415" y="472"/>
                  </a:lnTo>
                  <a:lnTo>
                    <a:pt x="1359" y="585"/>
                  </a:lnTo>
                  <a:lnTo>
                    <a:pt x="1321" y="698"/>
                  </a:lnTo>
                  <a:lnTo>
                    <a:pt x="1283" y="944"/>
                  </a:lnTo>
                  <a:lnTo>
                    <a:pt x="1264" y="1227"/>
                  </a:lnTo>
                  <a:lnTo>
                    <a:pt x="1264" y="1510"/>
                  </a:lnTo>
                  <a:lnTo>
                    <a:pt x="1283" y="2076"/>
                  </a:lnTo>
                  <a:lnTo>
                    <a:pt x="1321" y="2416"/>
                  </a:lnTo>
                  <a:lnTo>
                    <a:pt x="1321" y="2416"/>
                  </a:lnTo>
                  <a:lnTo>
                    <a:pt x="1227" y="2397"/>
                  </a:lnTo>
                  <a:lnTo>
                    <a:pt x="1151" y="2359"/>
                  </a:lnTo>
                  <a:lnTo>
                    <a:pt x="1076" y="2302"/>
                  </a:lnTo>
                  <a:lnTo>
                    <a:pt x="1000" y="2246"/>
                  </a:lnTo>
                  <a:lnTo>
                    <a:pt x="944" y="2133"/>
                  </a:lnTo>
                  <a:lnTo>
                    <a:pt x="906" y="2019"/>
                  </a:lnTo>
                  <a:lnTo>
                    <a:pt x="887" y="1887"/>
                  </a:lnTo>
                  <a:lnTo>
                    <a:pt x="887" y="1755"/>
                  </a:lnTo>
                  <a:lnTo>
                    <a:pt x="887" y="1623"/>
                  </a:lnTo>
                  <a:lnTo>
                    <a:pt x="868" y="1510"/>
                  </a:lnTo>
                  <a:lnTo>
                    <a:pt x="811" y="1397"/>
                  </a:lnTo>
                  <a:lnTo>
                    <a:pt x="736" y="1283"/>
                  </a:lnTo>
                  <a:lnTo>
                    <a:pt x="642" y="1208"/>
                  </a:lnTo>
                  <a:lnTo>
                    <a:pt x="528" y="1170"/>
                  </a:lnTo>
                  <a:lnTo>
                    <a:pt x="415" y="1170"/>
                  </a:lnTo>
                  <a:lnTo>
                    <a:pt x="302" y="1208"/>
                  </a:lnTo>
                  <a:lnTo>
                    <a:pt x="208" y="1264"/>
                  </a:lnTo>
                  <a:lnTo>
                    <a:pt x="132" y="1359"/>
                  </a:lnTo>
                  <a:lnTo>
                    <a:pt x="75" y="1472"/>
                  </a:lnTo>
                  <a:lnTo>
                    <a:pt x="38" y="1604"/>
                  </a:lnTo>
                  <a:lnTo>
                    <a:pt x="0" y="1868"/>
                  </a:lnTo>
                  <a:lnTo>
                    <a:pt x="0" y="2133"/>
                  </a:lnTo>
                  <a:lnTo>
                    <a:pt x="0" y="2246"/>
                  </a:lnTo>
                  <a:lnTo>
                    <a:pt x="38" y="2378"/>
                  </a:lnTo>
                  <a:lnTo>
                    <a:pt x="57" y="2491"/>
                  </a:lnTo>
                  <a:lnTo>
                    <a:pt x="113" y="2604"/>
                  </a:lnTo>
                  <a:lnTo>
                    <a:pt x="170" y="2699"/>
                  </a:lnTo>
                  <a:lnTo>
                    <a:pt x="245" y="2793"/>
                  </a:lnTo>
                  <a:lnTo>
                    <a:pt x="340" y="2887"/>
                  </a:lnTo>
                  <a:lnTo>
                    <a:pt x="434" y="2963"/>
                  </a:lnTo>
                  <a:lnTo>
                    <a:pt x="547" y="3020"/>
                  </a:lnTo>
                  <a:lnTo>
                    <a:pt x="679" y="3057"/>
                  </a:lnTo>
                  <a:lnTo>
                    <a:pt x="793" y="3095"/>
                  </a:lnTo>
                  <a:lnTo>
                    <a:pt x="906" y="3114"/>
                  </a:lnTo>
                  <a:lnTo>
                    <a:pt x="1151" y="3114"/>
                  </a:lnTo>
                  <a:lnTo>
                    <a:pt x="1415" y="3076"/>
                  </a:lnTo>
                  <a:lnTo>
                    <a:pt x="1547" y="3888"/>
                  </a:lnTo>
                  <a:lnTo>
                    <a:pt x="1717" y="4699"/>
                  </a:lnTo>
                  <a:lnTo>
                    <a:pt x="1717" y="4737"/>
                  </a:lnTo>
                  <a:lnTo>
                    <a:pt x="1755" y="4775"/>
                  </a:lnTo>
                  <a:lnTo>
                    <a:pt x="1812" y="4812"/>
                  </a:lnTo>
                  <a:lnTo>
                    <a:pt x="1849" y="4831"/>
                  </a:lnTo>
                  <a:lnTo>
                    <a:pt x="1906" y="4850"/>
                  </a:lnTo>
                  <a:lnTo>
                    <a:pt x="2000" y="4850"/>
                  </a:lnTo>
                  <a:lnTo>
                    <a:pt x="2057" y="4831"/>
                  </a:lnTo>
                  <a:lnTo>
                    <a:pt x="2114" y="4850"/>
                  </a:lnTo>
                  <a:lnTo>
                    <a:pt x="2227" y="4869"/>
                  </a:lnTo>
                  <a:lnTo>
                    <a:pt x="2340" y="4888"/>
                  </a:lnTo>
                  <a:lnTo>
                    <a:pt x="2453" y="4869"/>
                  </a:lnTo>
                  <a:lnTo>
                    <a:pt x="2567" y="4831"/>
                  </a:lnTo>
                  <a:lnTo>
                    <a:pt x="2642" y="4756"/>
                  </a:lnTo>
                  <a:lnTo>
                    <a:pt x="2699" y="4661"/>
                  </a:lnTo>
                  <a:lnTo>
                    <a:pt x="2718" y="4529"/>
                  </a:lnTo>
                  <a:lnTo>
                    <a:pt x="2774" y="3944"/>
                  </a:lnTo>
                  <a:lnTo>
                    <a:pt x="2812" y="3359"/>
                  </a:lnTo>
                  <a:lnTo>
                    <a:pt x="2906" y="2170"/>
                  </a:lnTo>
                  <a:lnTo>
                    <a:pt x="2906" y="2076"/>
                  </a:lnTo>
                  <a:lnTo>
                    <a:pt x="3076" y="2076"/>
                  </a:lnTo>
                  <a:lnTo>
                    <a:pt x="3227" y="2038"/>
                  </a:lnTo>
                  <a:lnTo>
                    <a:pt x="3378" y="1963"/>
                  </a:lnTo>
                  <a:lnTo>
                    <a:pt x="3510" y="1849"/>
                  </a:lnTo>
                  <a:lnTo>
                    <a:pt x="3567" y="1774"/>
                  </a:lnTo>
                  <a:lnTo>
                    <a:pt x="3623" y="1680"/>
                  </a:lnTo>
                  <a:lnTo>
                    <a:pt x="3661" y="1604"/>
                  </a:lnTo>
                  <a:lnTo>
                    <a:pt x="3680" y="1510"/>
                  </a:lnTo>
                  <a:lnTo>
                    <a:pt x="3699" y="1415"/>
                  </a:lnTo>
                  <a:lnTo>
                    <a:pt x="3699" y="1321"/>
                  </a:lnTo>
                  <a:lnTo>
                    <a:pt x="3699" y="1208"/>
                  </a:lnTo>
                  <a:lnTo>
                    <a:pt x="3680" y="1113"/>
                  </a:lnTo>
                  <a:lnTo>
                    <a:pt x="3642" y="1038"/>
                  </a:lnTo>
                  <a:lnTo>
                    <a:pt x="3586" y="963"/>
                  </a:lnTo>
                  <a:lnTo>
                    <a:pt x="3510" y="906"/>
                  </a:lnTo>
                  <a:lnTo>
                    <a:pt x="3416" y="887"/>
                  </a:lnTo>
                  <a:lnTo>
                    <a:pt x="3321" y="906"/>
                  </a:lnTo>
                  <a:lnTo>
                    <a:pt x="3246" y="944"/>
                  </a:lnTo>
                  <a:lnTo>
                    <a:pt x="3170" y="1000"/>
                  </a:lnTo>
                  <a:lnTo>
                    <a:pt x="3133" y="1095"/>
                  </a:lnTo>
                  <a:lnTo>
                    <a:pt x="3114" y="1170"/>
                  </a:lnTo>
                  <a:lnTo>
                    <a:pt x="3114" y="1264"/>
                  </a:lnTo>
                  <a:lnTo>
                    <a:pt x="3114" y="1359"/>
                  </a:lnTo>
                  <a:lnTo>
                    <a:pt x="3095" y="1397"/>
                  </a:lnTo>
                  <a:lnTo>
                    <a:pt x="3076" y="1434"/>
                  </a:lnTo>
                  <a:lnTo>
                    <a:pt x="3019" y="1491"/>
                  </a:lnTo>
                  <a:lnTo>
                    <a:pt x="2944" y="1510"/>
                  </a:lnTo>
                  <a:lnTo>
                    <a:pt x="2963" y="1264"/>
                  </a:lnTo>
                  <a:lnTo>
                    <a:pt x="2944" y="1019"/>
                  </a:lnTo>
                  <a:lnTo>
                    <a:pt x="2906" y="774"/>
                  </a:lnTo>
                  <a:lnTo>
                    <a:pt x="2887" y="642"/>
                  </a:lnTo>
                  <a:lnTo>
                    <a:pt x="2831" y="528"/>
                  </a:lnTo>
                  <a:lnTo>
                    <a:pt x="2774" y="415"/>
                  </a:lnTo>
                  <a:lnTo>
                    <a:pt x="2718" y="321"/>
                  </a:lnTo>
                  <a:lnTo>
                    <a:pt x="2642" y="227"/>
                  </a:lnTo>
                  <a:lnTo>
                    <a:pt x="2529" y="151"/>
                  </a:lnTo>
                  <a:lnTo>
                    <a:pt x="2434" y="76"/>
                  </a:lnTo>
                  <a:lnTo>
                    <a:pt x="2340" y="38"/>
                  </a:lnTo>
                  <a:lnTo>
                    <a:pt x="22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5557125" y="4401025"/>
              <a:ext cx="122225" cy="271775"/>
            </a:xfrm>
            <a:custGeom>
              <a:avLst/>
              <a:gdLst/>
              <a:ahLst/>
              <a:cxnLst/>
              <a:rect l="l" t="t" r="r" b="b"/>
              <a:pathLst>
                <a:path w="4889" h="10871" extrusionOk="0">
                  <a:moveTo>
                    <a:pt x="2982" y="1"/>
                  </a:moveTo>
                  <a:lnTo>
                    <a:pt x="2888" y="19"/>
                  </a:lnTo>
                  <a:lnTo>
                    <a:pt x="2774" y="76"/>
                  </a:lnTo>
                  <a:lnTo>
                    <a:pt x="2680" y="133"/>
                  </a:lnTo>
                  <a:lnTo>
                    <a:pt x="2586" y="189"/>
                  </a:lnTo>
                  <a:lnTo>
                    <a:pt x="2510" y="265"/>
                  </a:lnTo>
                  <a:lnTo>
                    <a:pt x="2359" y="454"/>
                  </a:lnTo>
                  <a:lnTo>
                    <a:pt x="2227" y="661"/>
                  </a:lnTo>
                  <a:lnTo>
                    <a:pt x="2133" y="888"/>
                  </a:lnTo>
                  <a:lnTo>
                    <a:pt x="2057" y="1114"/>
                  </a:lnTo>
                  <a:lnTo>
                    <a:pt x="2020" y="1359"/>
                  </a:lnTo>
                  <a:lnTo>
                    <a:pt x="1982" y="1605"/>
                  </a:lnTo>
                  <a:lnTo>
                    <a:pt x="1925" y="2076"/>
                  </a:lnTo>
                  <a:lnTo>
                    <a:pt x="1850" y="3039"/>
                  </a:lnTo>
                  <a:lnTo>
                    <a:pt x="1737" y="3001"/>
                  </a:lnTo>
                  <a:lnTo>
                    <a:pt x="1623" y="2945"/>
                  </a:lnTo>
                  <a:lnTo>
                    <a:pt x="1529" y="2869"/>
                  </a:lnTo>
                  <a:lnTo>
                    <a:pt x="1435" y="2775"/>
                  </a:lnTo>
                  <a:lnTo>
                    <a:pt x="1340" y="2680"/>
                  </a:lnTo>
                  <a:lnTo>
                    <a:pt x="1284" y="2567"/>
                  </a:lnTo>
                  <a:lnTo>
                    <a:pt x="1227" y="2454"/>
                  </a:lnTo>
                  <a:lnTo>
                    <a:pt x="1170" y="2341"/>
                  </a:lnTo>
                  <a:lnTo>
                    <a:pt x="1151" y="2190"/>
                  </a:lnTo>
                  <a:lnTo>
                    <a:pt x="1133" y="2039"/>
                  </a:lnTo>
                  <a:lnTo>
                    <a:pt x="1151" y="1888"/>
                  </a:lnTo>
                  <a:lnTo>
                    <a:pt x="1170" y="1737"/>
                  </a:lnTo>
                  <a:lnTo>
                    <a:pt x="1189" y="1567"/>
                  </a:lnTo>
                  <a:lnTo>
                    <a:pt x="1170" y="1491"/>
                  </a:lnTo>
                  <a:lnTo>
                    <a:pt x="1151" y="1435"/>
                  </a:lnTo>
                  <a:lnTo>
                    <a:pt x="1133" y="1359"/>
                  </a:lnTo>
                  <a:lnTo>
                    <a:pt x="1076" y="1303"/>
                  </a:lnTo>
                  <a:lnTo>
                    <a:pt x="1019" y="1246"/>
                  </a:lnTo>
                  <a:lnTo>
                    <a:pt x="944" y="1208"/>
                  </a:lnTo>
                  <a:lnTo>
                    <a:pt x="868" y="1190"/>
                  </a:lnTo>
                  <a:lnTo>
                    <a:pt x="736" y="1190"/>
                  </a:lnTo>
                  <a:lnTo>
                    <a:pt x="661" y="1227"/>
                  </a:lnTo>
                  <a:lnTo>
                    <a:pt x="623" y="1265"/>
                  </a:lnTo>
                  <a:lnTo>
                    <a:pt x="566" y="1322"/>
                  </a:lnTo>
                  <a:lnTo>
                    <a:pt x="491" y="1454"/>
                  </a:lnTo>
                  <a:lnTo>
                    <a:pt x="434" y="1605"/>
                  </a:lnTo>
                  <a:lnTo>
                    <a:pt x="397" y="1775"/>
                  </a:lnTo>
                  <a:lnTo>
                    <a:pt x="359" y="2039"/>
                  </a:lnTo>
                  <a:lnTo>
                    <a:pt x="359" y="2360"/>
                  </a:lnTo>
                  <a:lnTo>
                    <a:pt x="378" y="2529"/>
                  </a:lnTo>
                  <a:lnTo>
                    <a:pt x="397" y="2680"/>
                  </a:lnTo>
                  <a:lnTo>
                    <a:pt x="434" y="2831"/>
                  </a:lnTo>
                  <a:lnTo>
                    <a:pt x="491" y="2982"/>
                  </a:lnTo>
                  <a:lnTo>
                    <a:pt x="566" y="3133"/>
                  </a:lnTo>
                  <a:lnTo>
                    <a:pt x="642" y="3265"/>
                  </a:lnTo>
                  <a:lnTo>
                    <a:pt x="755" y="3397"/>
                  </a:lnTo>
                  <a:lnTo>
                    <a:pt x="868" y="3511"/>
                  </a:lnTo>
                  <a:lnTo>
                    <a:pt x="1001" y="3605"/>
                  </a:lnTo>
                  <a:lnTo>
                    <a:pt x="1151" y="3699"/>
                  </a:lnTo>
                  <a:lnTo>
                    <a:pt x="1302" y="3756"/>
                  </a:lnTo>
                  <a:lnTo>
                    <a:pt x="1472" y="3794"/>
                  </a:lnTo>
                  <a:lnTo>
                    <a:pt x="1642" y="3794"/>
                  </a:lnTo>
                  <a:lnTo>
                    <a:pt x="1812" y="3775"/>
                  </a:lnTo>
                  <a:lnTo>
                    <a:pt x="1793" y="4662"/>
                  </a:lnTo>
                  <a:lnTo>
                    <a:pt x="1774" y="5530"/>
                  </a:lnTo>
                  <a:lnTo>
                    <a:pt x="1793" y="6549"/>
                  </a:lnTo>
                  <a:lnTo>
                    <a:pt x="1793" y="6549"/>
                  </a:lnTo>
                  <a:lnTo>
                    <a:pt x="1680" y="6530"/>
                  </a:lnTo>
                  <a:lnTo>
                    <a:pt x="1567" y="6511"/>
                  </a:lnTo>
                  <a:lnTo>
                    <a:pt x="1453" y="6474"/>
                  </a:lnTo>
                  <a:lnTo>
                    <a:pt x="1359" y="6417"/>
                  </a:lnTo>
                  <a:lnTo>
                    <a:pt x="1265" y="6360"/>
                  </a:lnTo>
                  <a:lnTo>
                    <a:pt x="1189" y="6266"/>
                  </a:lnTo>
                  <a:lnTo>
                    <a:pt x="1114" y="6172"/>
                  </a:lnTo>
                  <a:lnTo>
                    <a:pt x="1038" y="6077"/>
                  </a:lnTo>
                  <a:lnTo>
                    <a:pt x="982" y="5907"/>
                  </a:lnTo>
                  <a:lnTo>
                    <a:pt x="963" y="5738"/>
                  </a:lnTo>
                  <a:lnTo>
                    <a:pt x="982" y="5587"/>
                  </a:lnTo>
                  <a:lnTo>
                    <a:pt x="1001" y="5398"/>
                  </a:lnTo>
                  <a:lnTo>
                    <a:pt x="1001" y="5228"/>
                  </a:lnTo>
                  <a:lnTo>
                    <a:pt x="1001" y="5134"/>
                  </a:lnTo>
                  <a:lnTo>
                    <a:pt x="982" y="5058"/>
                  </a:lnTo>
                  <a:lnTo>
                    <a:pt x="944" y="4964"/>
                  </a:lnTo>
                  <a:lnTo>
                    <a:pt x="906" y="4907"/>
                  </a:lnTo>
                  <a:lnTo>
                    <a:pt x="831" y="4832"/>
                  </a:lnTo>
                  <a:lnTo>
                    <a:pt x="755" y="4794"/>
                  </a:lnTo>
                  <a:lnTo>
                    <a:pt x="680" y="4756"/>
                  </a:lnTo>
                  <a:lnTo>
                    <a:pt x="510" y="4756"/>
                  </a:lnTo>
                  <a:lnTo>
                    <a:pt x="434" y="4775"/>
                  </a:lnTo>
                  <a:lnTo>
                    <a:pt x="359" y="4813"/>
                  </a:lnTo>
                  <a:lnTo>
                    <a:pt x="283" y="4851"/>
                  </a:lnTo>
                  <a:lnTo>
                    <a:pt x="227" y="4926"/>
                  </a:lnTo>
                  <a:lnTo>
                    <a:pt x="170" y="4983"/>
                  </a:lnTo>
                  <a:lnTo>
                    <a:pt x="132" y="5058"/>
                  </a:lnTo>
                  <a:lnTo>
                    <a:pt x="95" y="5153"/>
                  </a:lnTo>
                  <a:lnTo>
                    <a:pt x="57" y="5341"/>
                  </a:lnTo>
                  <a:lnTo>
                    <a:pt x="38" y="5530"/>
                  </a:lnTo>
                  <a:lnTo>
                    <a:pt x="19" y="5719"/>
                  </a:lnTo>
                  <a:lnTo>
                    <a:pt x="0" y="5907"/>
                  </a:lnTo>
                  <a:lnTo>
                    <a:pt x="0" y="6096"/>
                  </a:lnTo>
                  <a:lnTo>
                    <a:pt x="19" y="6285"/>
                  </a:lnTo>
                  <a:lnTo>
                    <a:pt x="57" y="6474"/>
                  </a:lnTo>
                  <a:lnTo>
                    <a:pt x="114" y="6643"/>
                  </a:lnTo>
                  <a:lnTo>
                    <a:pt x="189" y="6813"/>
                  </a:lnTo>
                  <a:lnTo>
                    <a:pt x="302" y="6964"/>
                  </a:lnTo>
                  <a:lnTo>
                    <a:pt x="434" y="7115"/>
                  </a:lnTo>
                  <a:lnTo>
                    <a:pt x="585" y="7210"/>
                  </a:lnTo>
                  <a:lnTo>
                    <a:pt x="755" y="7304"/>
                  </a:lnTo>
                  <a:lnTo>
                    <a:pt x="925" y="7361"/>
                  </a:lnTo>
                  <a:lnTo>
                    <a:pt x="1095" y="7398"/>
                  </a:lnTo>
                  <a:lnTo>
                    <a:pt x="1284" y="7398"/>
                  </a:lnTo>
                  <a:lnTo>
                    <a:pt x="1472" y="7417"/>
                  </a:lnTo>
                  <a:lnTo>
                    <a:pt x="1831" y="7379"/>
                  </a:lnTo>
                  <a:lnTo>
                    <a:pt x="1887" y="8210"/>
                  </a:lnTo>
                  <a:lnTo>
                    <a:pt x="1963" y="9040"/>
                  </a:lnTo>
                  <a:lnTo>
                    <a:pt x="2076" y="9870"/>
                  </a:lnTo>
                  <a:lnTo>
                    <a:pt x="2189" y="10720"/>
                  </a:lnTo>
                  <a:lnTo>
                    <a:pt x="2208" y="10776"/>
                  </a:lnTo>
                  <a:lnTo>
                    <a:pt x="2227" y="10814"/>
                  </a:lnTo>
                  <a:lnTo>
                    <a:pt x="2265" y="10852"/>
                  </a:lnTo>
                  <a:lnTo>
                    <a:pt x="2322" y="10871"/>
                  </a:lnTo>
                  <a:lnTo>
                    <a:pt x="2416" y="10871"/>
                  </a:lnTo>
                  <a:lnTo>
                    <a:pt x="2472" y="10852"/>
                  </a:lnTo>
                  <a:lnTo>
                    <a:pt x="2510" y="10814"/>
                  </a:lnTo>
                  <a:lnTo>
                    <a:pt x="2605" y="10814"/>
                  </a:lnTo>
                  <a:lnTo>
                    <a:pt x="2718" y="10795"/>
                  </a:lnTo>
                  <a:lnTo>
                    <a:pt x="2812" y="10757"/>
                  </a:lnTo>
                  <a:lnTo>
                    <a:pt x="2888" y="10682"/>
                  </a:lnTo>
                  <a:lnTo>
                    <a:pt x="2963" y="10625"/>
                  </a:lnTo>
                  <a:lnTo>
                    <a:pt x="3039" y="10531"/>
                  </a:lnTo>
                  <a:lnTo>
                    <a:pt x="3095" y="10437"/>
                  </a:lnTo>
                  <a:lnTo>
                    <a:pt x="3133" y="10342"/>
                  </a:lnTo>
                  <a:lnTo>
                    <a:pt x="3152" y="10229"/>
                  </a:lnTo>
                  <a:lnTo>
                    <a:pt x="3171" y="10097"/>
                  </a:lnTo>
                  <a:lnTo>
                    <a:pt x="3190" y="9852"/>
                  </a:lnTo>
                  <a:lnTo>
                    <a:pt x="3208" y="9229"/>
                  </a:lnTo>
                  <a:lnTo>
                    <a:pt x="3246" y="8474"/>
                  </a:lnTo>
                  <a:lnTo>
                    <a:pt x="3492" y="8417"/>
                  </a:lnTo>
                  <a:lnTo>
                    <a:pt x="3718" y="8342"/>
                  </a:lnTo>
                  <a:lnTo>
                    <a:pt x="3926" y="8210"/>
                  </a:lnTo>
                  <a:lnTo>
                    <a:pt x="4114" y="8078"/>
                  </a:lnTo>
                  <a:lnTo>
                    <a:pt x="4284" y="7908"/>
                  </a:lnTo>
                  <a:lnTo>
                    <a:pt x="4435" y="7719"/>
                  </a:lnTo>
                  <a:lnTo>
                    <a:pt x="4548" y="7493"/>
                  </a:lnTo>
                  <a:lnTo>
                    <a:pt x="4624" y="7266"/>
                  </a:lnTo>
                  <a:lnTo>
                    <a:pt x="4662" y="7115"/>
                  </a:lnTo>
                  <a:lnTo>
                    <a:pt x="4680" y="6945"/>
                  </a:lnTo>
                  <a:lnTo>
                    <a:pt x="4699" y="6794"/>
                  </a:lnTo>
                  <a:lnTo>
                    <a:pt x="4680" y="6625"/>
                  </a:lnTo>
                  <a:lnTo>
                    <a:pt x="4624" y="6474"/>
                  </a:lnTo>
                  <a:lnTo>
                    <a:pt x="4605" y="6398"/>
                  </a:lnTo>
                  <a:lnTo>
                    <a:pt x="4548" y="6341"/>
                  </a:lnTo>
                  <a:lnTo>
                    <a:pt x="4511" y="6285"/>
                  </a:lnTo>
                  <a:lnTo>
                    <a:pt x="4435" y="6247"/>
                  </a:lnTo>
                  <a:lnTo>
                    <a:pt x="4360" y="6209"/>
                  </a:lnTo>
                  <a:lnTo>
                    <a:pt x="4284" y="6190"/>
                  </a:lnTo>
                  <a:lnTo>
                    <a:pt x="4133" y="6190"/>
                  </a:lnTo>
                  <a:lnTo>
                    <a:pt x="4077" y="6209"/>
                  </a:lnTo>
                  <a:lnTo>
                    <a:pt x="4001" y="6247"/>
                  </a:lnTo>
                  <a:lnTo>
                    <a:pt x="3888" y="6341"/>
                  </a:lnTo>
                  <a:lnTo>
                    <a:pt x="3812" y="6455"/>
                  </a:lnTo>
                  <a:lnTo>
                    <a:pt x="3775" y="6625"/>
                  </a:lnTo>
                  <a:lnTo>
                    <a:pt x="3737" y="6775"/>
                  </a:lnTo>
                  <a:lnTo>
                    <a:pt x="3718" y="6945"/>
                  </a:lnTo>
                  <a:lnTo>
                    <a:pt x="3699" y="7096"/>
                  </a:lnTo>
                  <a:lnTo>
                    <a:pt x="3624" y="7266"/>
                  </a:lnTo>
                  <a:lnTo>
                    <a:pt x="3529" y="7417"/>
                  </a:lnTo>
                  <a:lnTo>
                    <a:pt x="3416" y="7549"/>
                  </a:lnTo>
                  <a:lnTo>
                    <a:pt x="3284" y="7662"/>
                  </a:lnTo>
                  <a:lnTo>
                    <a:pt x="3322" y="6813"/>
                  </a:lnTo>
                  <a:lnTo>
                    <a:pt x="3416" y="4586"/>
                  </a:lnTo>
                  <a:lnTo>
                    <a:pt x="3624" y="4568"/>
                  </a:lnTo>
                  <a:lnTo>
                    <a:pt x="3850" y="4549"/>
                  </a:lnTo>
                  <a:lnTo>
                    <a:pt x="4058" y="4492"/>
                  </a:lnTo>
                  <a:lnTo>
                    <a:pt x="4265" y="4398"/>
                  </a:lnTo>
                  <a:lnTo>
                    <a:pt x="4360" y="4341"/>
                  </a:lnTo>
                  <a:lnTo>
                    <a:pt x="4435" y="4266"/>
                  </a:lnTo>
                  <a:lnTo>
                    <a:pt x="4586" y="4115"/>
                  </a:lnTo>
                  <a:lnTo>
                    <a:pt x="4699" y="3926"/>
                  </a:lnTo>
                  <a:lnTo>
                    <a:pt x="4775" y="3737"/>
                  </a:lnTo>
                  <a:lnTo>
                    <a:pt x="4831" y="3530"/>
                  </a:lnTo>
                  <a:lnTo>
                    <a:pt x="4869" y="3322"/>
                  </a:lnTo>
                  <a:lnTo>
                    <a:pt x="4888" y="2888"/>
                  </a:lnTo>
                  <a:lnTo>
                    <a:pt x="4888" y="2397"/>
                  </a:lnTo>
                  <a:lnTo>
                    <a:pt x="4869" y="2152"/>
                  </a:lnTo>
                  <a:lnTo>
                    <a:pt x="4850" y="1907"/>
                  </a:lnTo>
                  <a:lnTo>
                    <a:pt x="4813" y="1737"/>
                  </a:lnTo>
                  <a:lnTo>
                    <a:pt x="4794" y="1642"/>
                  </a:lnTo>
                  <a:lnTo>
                    <a:pt x="4756" y="1567"/>
                  </a:lnTo>
                  <a:lnTo>
                    <a:pt x="4699" y="1491"/>
                  </a:lnTo>
                  <a:lnTo>
                    <a:pt x="4643" y="1435"/>
                  </a:lnTo>
                  <a:lnTo>
                    <a:pt x="4567" y="1397"/>
                  </a:lnTo>
                  <a:lnTo>
                    <a:pt x="4473" y="1359"/>
                  </a:lnTo>
                  <a:lnTo>
                    <a:pt x="4360" y="1359"/>
                  </a:lnTo>
                  <a:lnTo>
                    <a:pt x="4265" y="1378"/>
                  </a:lnTo>
                  <a:lnTo>
                    <a:pt x="4171" y="1435"/>
                  </a:lnTo>
                  <a:lnTo>
                    <a:pt x="4114" y="1510"/>
                  </a:lnTo>
                  <a:lnTo>
                    <a:pt x="4039" y="1586"/>
                  </a:lnTo>
                  <a:lnTo>
                    <a:pt x="4001" y="1680"/>
                  </a:lnTo>
                  <a:lnTo>
                    <a:pt x="3963" y="1775"/>
                  </a:lnTo>
                  <a:lnTo>
                    <a:pt x="3944" y="1869"/>
                  </a:lnTo>
                  <a:lnTo>
                    <a:pt x="3907" y="2114"/>
                  </a:lnTo>
                  <a:lnTo>
                    <a:pt x="3907" y="2378"/>
                  </a:lnTo>
                  <a:lnTo>
                    <a:pt x="3907" y="2624"/>
                  </a:lnTo>
                  <a:lnTo>
                    <a:pt x="3907" y="2869"/>
                  </a:lnTo>
                  <a:lnTo>
                    <a:pt x="3888" y="3096"/>
                  </a:lnTo>
                  <a:lnTo>
                    <a:pt x="3831" y="3322"/>
                  </a:lnTo>
                  <a:lnTo>
                    <a:pt x="3794" y="3435"/>
                  </a:lnTo>
                  <a:lnTo>
                    <a:pt x="3737" y="3530"/>
                  </a:lnTo>
                  <a:lnTo>
                    <a:pt x="3680" y="3624"/>
                  </a:lnTo>
                  <a:lnTo>
                    <a:pt x="3605" y="3699"/>
                  </a:lnTo>
                  <a:lnTo>
                    <a:pt x="3529" y="3775"/>
                  </a:lnTo>
                  <a:lnTo>
                    <a:pt x="3435" y="3813"/>
                  </a:lnTo>
                  <a:lnTo>
                    <a:pt x="3510" y="2039"/>
                  </a:lnTo>
                  <a:lnTo>
                    <a:pt x="3567" y="831"/>
                  </a:lnTo>
                  <a:lnTo>
                    <a:pt x="3567" y="604"/>
                  </a:lnTo>
                  <a:lnTo>
                    <a:pt x="3548" y="397"/>
                  </a:lnTo>
                  <a:lnTo>
                    <a:pt x="3510" y="303"/>
                  </a:lnTo>
                  <a:lnTo>
                    <a:pt x="3473" y="208"/>
                  </a:lnTo>
                  <a:lnTo>
                    <a:pt x="3397" y="133"/>
                  </a:lnTo>
                  <a:lnTo>
                    <a:pt x="3322" y="57"/>
                  </a:lnTo>
                  <a:lnTo>
                    <a:pt x="3208" y="19"/>
                  </a:lnTo>
                  <a:lnTo>
                    <a:pt x="30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5679775" y="4515675"/>
              <a:ext cx="68450" cy="152400"/>
            </a:xfrm>
            <a:custGeom>
              <a:avLst/>
              <a:gdLst/>
              <a:ahLst/>
              <a:cxnLst/>
              <a:rect l="l" t="t" r="r" b="b"/>
              <a:pathLst>
                <a:path w="2738" h="6096" extrusionOk="0">
                  <a:moveTo>
                    <a:pt x="1662" y="0"/>
                  </a:moveTo>
                  <a:lnTo>
                    <a:pt x="1605" y="19"/>
                  </a:lnTo>
                  <a:lnTo>
                    <a:pt x="1492" y="76"/>
                  </a:lnTo>
                  <a:lnTo>
                    <a:pt x="1397" y="151"/>
                  </a:lnTo>
                  <a:lnTo>
                    <a:pt x="1303" y="265"/>
                  </a:lnTo>
                  <a:lnTo>
                    <a:pt x="1246" y="378"/>
                  </a:lnTo>
                  <a:lnTo>
                    <a:pt x="1190" y="491"/>
                  </a:lnTo>
                  <a:lnTo>
                    <a:pt x="1152" y="623"/>
                  </a:lnTo>
                  <a:lnTo>
                    <a:pt x="1095" y="887"/>
                  </a:lnTo>
                  <a:lnTo>
                    <a:pt x="1077" y="1170"/>
                  </a:lnTo>
                  <a:lnTo>
                    <a:pt x="1039" y="1699"/>
                  </a:lnTo>
                  <a:lnTo>
                    <a:pt x="907" y="1642"/>
                  </a:lnTo>
                  <a:lnTo>
                    <a:pt x="794" y="1548"/>
                  </a:lnTo>
                  <a:lnTo>
                    <a:pt x="699" y="1435"/>
                  </a:lnTo>
                  <a:lnTo>
                    <a:pt x="643" y="1303"/>
                  </a:lnTo>
                  <a:lnTo>
                    <a:pt x="643" y="1227"/>
                  </a:lnTo>
                  <a:lnTo>
                    <a:pt x="624" y="1133"/>
                  </a:lnTo>
                  <a:lnTo>
                    <a:pt x="643" y="963"/>
                  </a:lnTo>
                  <a:lnTo>
                    <a:pt x="661" y="887"/>
                  </a:lnTo>
                  <a:lnTo>
                    <a:pt x="643" y="793"/>
                  </a:lnTo>
                  <a:lnTo>
                    <a:pt x="605" y="736"/>
                  </a:lnTo>
                  <a:lnTo>
                    <a:pt x="529" y="680"/>
                  </a:lnTo>
                  <a:lnTo>
                    <a:pt x="435" y="661"/>
                  </a:lnTo>
                  <a:lnTo>
                    <a:pt x="359" y="680"/>
                  </a:lnTo>
                  <a:lnTo>
                    <a:pt x="303" y="736"/>
                  </a:lnTo>
                  <a:lnTo>
                    <a:pt x="265" y="812"/>
                  </a:lnTo>
                  <a:lnTo>
                    <a:pt x="246" y="906"/>
                  </a:lnTo>
                  <a:lnTo>
                    <a:pt x="227" y="1001"/>
                  </a:lnTo>
                  <a:lnTo>
                    <a:pt x="190" y="1152"/>
                  </a:lnTo>
                  <a:lnTo>
                    <a:pt x="190" y="1321"/>
                  </a:lnTo>
                  <a:lnTo>
                    <a:pt x="209" y="1510"/>
                  </a:lnTo>
                  <a:lnTo>
                    <a:pt x="265" y="1661"/>
                  </a:lnTo>
                  <a:lnTo>
                    <a:pt x="359" y="1831"/>
                  </a:lnTo>
                  <a:lnTo>
                    <a:pt x="416" y="1906"/>
                  </a:lnTo>
                  <a:lnTo>
                    <a:pt x="473" y="1963"/>
                  </a:lnTo>
                  <a:lnTo>
                    <a:pt x="548" y="2020"/>
                  </a:lnTo>
                  <a:lnTo>
                    <a:pt x="643" y="2076"/>
                  </a:lnTo>
                  <a:lnTo>
                    <a:pt x="718" y="2095"/>
                  </a:lnTo>
                  <a:lnTo>
                    <a:pt x="812" y="2133"/>
                  </a:lnTo>
                  <a:lnTo>
                    <a:pt x="907" y="2133"/>
                  </a:lnTo>
                  <a:lnTo>
                    <a:pt x="1001" y="2114"/>
                  </a:lnTo>
                  <a:lnTo>
                    <a:pt x="1001" y="2605"/>
                  </a:lnTo>
                  <a:lnTo>
                    <a:pt x="982" y="3095"/>
                  </a:lnTo>
                  <a:lnTo>
                    <a:pt x="1001" y="3661"/>
                  </a:lnTo>
                  <a:lnTo>
                    <a:pt x="869" y="3643"/>
                  </a:lnTo>
                  <a:lnTo>
                    <a:pt x="756" y="3605"/>
                  </a:lnTo>
                  <a:lnTo>
                    <a:pt x="661" y="3511"/>
                  </a:lnTo>
                  <a:lnTo>
                    <a:pt x="586" y="3397"/>
                  </a:lnTo>
                  <a:lnTo>
                    <a:pt x="548" y="3303"/>
                  </a:lnTo>
                  <a:lnTo>
                    <a:pt x="529" y="3227"/>
                  </a:lnTo>
                  <a:lnTo>
                    <a:pt x="548" y="3039"/>
                  </a:lnTo>
                  <a:lnTo>
                    <a:pt x="548" y="2925"/>
                  </a:lnTo>
                  <a:lnTo>
                    <a:pt x="548" y="2831"/>
                  </a:lnTo>
                  <a:lnTo>
                    <a:pt x="492" y="2756"/>
                  </a:lnTo>
                  <a:lnTo>
                    <a:pt x="454" y="2718"/>
                  </a:lnTo>
                  <a:lnTo>
                    <a:pt x="416" y="2680"/>
                  </a:lnTo>
                  <a:lnTo>
                    <a:pt x="322" y="2661"/>
                  </a:lnTo>
                  <a:lnTo>
                    <a:pt x="227" y="2680"/>
                  </a:lnTo>
                  <a:lnTo>
                    <a:pt x="152" y="2718"/>
                  </a:lnTo>
                  <a:lnTo>
                    <a:pt x="95" y="2793"/>
                  </a:lnTo>
                  <a:lnTo>
                    <a:pt x="39" y="2888"/>
                  </a:lnTo>
                  <a:lnTo>
                    <a:pt x="20" y="3001"/>
                  </a:lnTo>
                  <a:lnTo>
                    <a:pt x="1" y="3209"/>
                  </a:lnTo>
                  <a:lnTo>
                    <a:pt x="1" y="3416"/>
                  </a:lnTo>
                  <a:lnTo>
                    <a:pt x="20" y="3624"/>
                  </a:lnTo>
                  <a:lnTo>
                    <a:pt x="58" y="3737"/>
                  </a:lnTo>
                  <a:lnTo>
                    <a:pt x="95" y="3831"/>
                  </a:lnTo>
                  <a:lnTo>
                    <a:pt x="152" y="3907"/>
                  </a:lnTo>
                  <a:lnTo>
                    <a:pt x="227" y="3982"/>
                  </a:lnTo>
                  <a:lnTo>
                    <a:pt x="322" y="4039"/>
                  </a:lnTo>
                  <a:lnTo>
                    <a:pt x="416" y="4096"/>
                  </a:lnTo>
                  <a:lnTo>
                    <a:pt x="510" y="4114"/>
                  </a:lnTo>
                  <a:lnTo>
                    <a:pt x="605" y="4152"/>
                  </a:lnTo>
                  <a:lnTo>
                    <a:pt x="812" y="4152"/>
                  </a:lnTo>
                  <a:lnTo>
                    <a:pt x="1020" y="4133"/>
                  </a:lnTo>
                  <a:lnTo>
                    <a:pt x="1095" y="5077"/>
                  </a:lnTo>
                  <a:lnTo>
                    <a:pt x="1209" y="6002"/>
                  </a:lnTo>
                  <a:lnTo>
                    <a:pt x="1246" y="6058"/>
                  </a:lnTo>
                  <a:lnTo>
                    <a:pt x="1284" y="6096"/>
                  </a:lnTo>
                  <a:lnTo>
                    <a:pt x="1341" y="6096"/>
                  </a:lnTo>
                  <a:lnTo>
                    <a:pt x="1397" y="6058"/>
                  </a:lnTo>
                  <a:lnTo>
                    <a:pt x="1511" y="6058"/>
                  </a:lnTo>
                  <a:lnTo>
                    <a:pt x="1605" y="6002"/>
                  </a:lnTo>
                  <a:lnTo>
                    <a:pt x="1699" y="5907"/>
                  </a:lnTo>
                  <a:lnTo>
                    <a:pt x="1737" y="5794"/>
                  </a:lnTo>
                  <a:lnTo>
                    <a:pt x="1775" y="5662"/>
                  </a:lnTo>
                  <a:lnTo>
                    <a:pt x="1775" y="5530"/>
                  </a:lnTo>
                  <a:lnTo>
                    <a:pt x="1794" y="5171"/>
                  </a:lnTo>
                  <a:lnTo>
                    <a:pt x="1813" y="4756"/>
                  </a:lnTo>
                  <a:lnTo>
                    <a:pt x="1945" y="4718"/>
                  </a:lnTo>
                  <a:lnTo>
                    <a:pt x="2077" y="4681"/>
                  </a:lnTo>
                  <a:lnTo>
                    <a:pt x="2190" y="4605"/>
                  </a:lnTo>
                  <a:lnTo>
                    <a:pt x="2303" y="4530"/>
                  </a:lnTo>
                  <a:lnTo>
                    <a:pt x="2398" y="4435"/>
                  </a:lnTo>
                  <a:lnTo>
                    <a:pt x="2473" y="4322"/>
                  </a:lnTo>
                  <a:lnTo>
                    <a:pt x="2530" y="4209"/>
                  </a:lnTo>
                  <a:lnTo>
                    <a:pt x="2586" y="4077"/>
                  </a:lnTo>
                  <a:lnTo>
                    <a:pt x="2624" y="3907"/>
                  </a:lnTo>
                  <a:lnTo>
                    <a:pt x="2624" y="3812"/>
                  </a:lnTo>
                  <a:lnTo>
                    <a:pt x="2605" y="3718"/>
                  </a:lnTo>
                  <a:lnTo>
                    <a:pt x="2586" y="3624"/>
                  </a:lnTo>
                  <a:lnTo>
                    <a:pt x="2549" y="3548"/>
                  </a:lnTo>
                  <a:lnTo>
                    <a:pt x="2473" y="3492"/>
                  </a:lnTo>
                  <a:lnTo>
                    <a:pt x="2398" y="3473"/>
                  </a:lnTo>
                  <a:lnTo>
                    <a:pt x="2303" y="3473"/>
                  </a:lnTo>
                  <a:lnTo>
                    <a:pt x="2228" y="3511"/>
                  </a:lnTo>
                  <a:lnTo>
                    <a:pt x="2171" y="3548"/>
                  </a:lnTo>
                  <a:lnTo>
                    <a:pt x="2133" y="3624"/>
                  </a:lnTo>
                  <a:lnTo>
                    <a:pt x="2096" y="3699"/>
                  </a:lnTo>
                  <a:lnTo>
                    <a:pt x="2096" y="3794"/>
                  </a:lnTo>
                  <a:lnTo>
                    <a:pt x="2077" y="3888"/>
                  </a:lnTo>
                  <a:lnTo>
                    <a:pt x="2058" y="3982"/>
                  </a:lnTo>
                  <a:lnTo>
                    <a:pt x="2020" y="4077"/>
                  </a:lnTo>
                  <a:lnTo>
                    <a:pt x="1964" y="4152"/>
                  </a:lnTo>
                  <a:lnTo>
                    <a:pt x="1907" y="4228"/>
                  </a:lnTo>
                  <a:lnTo>
                    <a:pt x="1831" y="4303"/>
                  </a:lnTo>
                  <a:lnTo>
                    <a:pt x="1850" y="3831"/>
                  </a:lnTo>
                  <a:lnTo>
                    <a:pt x="1907" y="2567"/>
                  </a:lnTo>
                  <a:lnTo>
                    <a:pt x="2020" y="2567"/>
                  </a:lnTo>
                  <a:lnTo>
                    <a:pt x="2152" y="2548"/>
                  </a:lnTo>
                  <a:lnTo>
                    <a:pt x="2266" y="2510"/>
                  </a:lnTo>
                  <a:lnTo>
                    <a:pt x="2379" y="2454"/>
                  </a:lnTo>
                  <a:lnTo>
                    <a:pt x="2473" y="2397"/>
                  </a:lnTo>
                  <a:lnTo>
                    <a:pt x="2567" y="2303"/>
                  </a:lnTo>
                  <a:lnTo>
                    <a:pt x="2624" y="2208"/>
                  </a:lnTo>
                  <a:lnTo>
                    <a:pt x="2662" y="2095"/>
                  </a:lnTo>
                  <a:lnTo>
                    <a:pt x="2700" y="1982"/>
                  </a:lnTo>
                  <a:lnTo>
                    <a:pt x="2718" y="1850"/>
                  </a:lnTo>
                  <a:lnTo>
                    <a:pt x="2737" y="1623"/>
                  </a:lnTo>
                  <a:lnTo>
                    <a:pt x="2737" y="1340"/>
                  </a:lnTo>
                  <a:lnTo>
                    <a:pt x="2718" y="1076"/>
                  </a:lnTo>
                  <a:lnTo>
                    <a:pt x="2700" y="963"/>
                  </a:lnTo>
                  <a:lnTo>
                    <a:pt x="2662" y="868"/>
                  </a:lnTo>
                  <a:lnTo>
                    <a:pt x="2586" y="812"/>
                  </a:lnTo>
                  <a:lnTo>
                    <a:pt x="2549" y="774"/>
                  </a:lnTo>
                  <a:lnTo>
                    <a:pt x="2492" y="755"/>
                  </a:lnTo>
                  <a:lnTo>
                    <a:pt x="2435" y="755"/>
                  </a:lnTo>
                  <a:lnTo>
                    <a:pt x="2379" y="774"/>
                  </a:lnTo>
                  <a:lnTo>
                    <a:pt x="2341" y="812"/>
                  </a:lnTo>
                  <a:lnTo>
                    <a:pt x="2284" y="850"/>
                  </a:lnTo>
                  <a:lnTo>
                    <a:pt x="2228" y="944"/>
                  </a:lnTo>
                  <a:lnTo>
                    <a:pt x="2209" y="1038"/>
                  </a:lnTo>
                  <a:lnTo>
                    <a:pt x="2190" y="1189"/>
                  </a:lnTo>
                  <a:lnTo>
                    <a:pt x="2190" y="1321"/>
                  </a:lnTo>
                  <a:lnTo>
                    <a:pt x="2190" y="1604"/>
                  </a:lnTo>
                  <a:lnTo>
                    <a:pt x="2171" y="1737"/>
                  </a:lnTo>
                  <a:lnTo>
                    <a:pt x="2133" y="1869"/>
                  </a:lnTo>
                  <a:lnTo>
                    <a:pt x="2096" y="1982"/>
                  </a:lnTo>
                  <a:lnTo>
                    <a:pt x="2020" y="2076"/>
                  </a:lnTo>
                  <a:lnTo>
                    <a:pt x="1926" y="2133"/>
                  </a:lnTo>
                  <a:lnTo>
                    <a:pt x="1964" y="1152"/>
                  </a:lnTo>
                  <a:lnTo>
                    <a:pt x="1982" y="453"/>
                  </a:lnTo>
                  <a:lnTo>
                    <a:pt x="1982" y="340"/>
                  </a:lnTo>
                  <a:lnTo>
                    <a:pt x="1982" y="227"/>
                  </a:lnTo>
                  <a:lnTo>
                    <a:pt x="1926" y="114"/>
                  </a:lnTo>
                  <a:lnTo>
                    <a:pt x="1907" y="76"/>
                  </a:lnTo>
                  <a:lnTo>
                    <a:pt x="1850" y="38"/>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9"/>
          <p:cNvGrpSpPr/>
          <p:nvPr/>
        </p:nvGrpSpPr>
        <p:grpSpPr>
          <a:xfrm>
            <a:off x="1344845" y="3365747"/>
            <a:ext cx="1989344" cy="1077242"/>
            <a:chOff x="4270450" y="2840500"/>
            <a:chExt cx="920950" cy="498700"/>
          </a:xfrm>
        </p:grpSpPr>
        <p:sp>
          <p:nvSpPr>
            <p:cNvPr id="789" name="Google Shape;789;p9"/>
            <p:cNvSpPr/>
            <p:nvPr/>
          </p:nvSpPr>
          <p:spPr>
            <a:xfrm>
              <a:off x="4689875" y="2840500"/>
              <a:ext cx="501525" cy="389725"/>
            </a:xfrm>
            <a:custGeom>
              <a:avLst/>
              <a:gdLst/>
              <a:ahLst/>
              <a:cxnLst/>
              <a:rect l="l" t="t" r="r" b="b"/>
              <a:pathLst>
                <a:path w="20061" h="15589" extrusionOk="0">
                  <a:moveTo>
                    <a:pt x="6115" y="1"/>
                  </a:moveTo>
                  <a:lnTo>
                    <a:pt x="5870" y="57"/>
                  </a:lnTo>
                  <a:lnTo>
                    <a:pt x="5624" y="152"/>
                  </a:lnTo>
                  <a:lnTo>
                    <a:pt x="5398" y="284"/>
                  </a:lnTo>
                  <a:lnTo>
                    <a:pt x="5190" y="435"/>
                  </a:lnTo>
                  <a:lnTo>
                    <a:pt x="4983" y="586"/>
                  </a:lnTo>
                  <a:lnTo>
                    <a:pt x="4850" y="737"/>
                  </a:lnTo>
                  <a:lnTo>
                    <a:pt x="4718" y="869"/>
                  </a:lnTo>
                  <a:lnTo>
                    <a:pt x="4454" y="1190"/>
                  </a:lnTo>
                  <a:lnTo>
                    <a:pt x="4171" y="1510"/>
                  </a:lnTo>
                  <a:lnTo>
                    <a:pt x="4020" y="1642"/>
                  </a:lnTo>
                  <a:lnTo>
                    <a:pt x="3869" y="1775"/>
                  </a:lnTo>
                  <a:lnTo>
                    <a:pt x="3775" y="1793"/>
                  </a:lnTo>
                  <a:lnTo>
                    <a:pt x="3662" y="1831"/>
                  </a:lnTo>
                  <a:lnTo>
                    <a:pt x="3548" y="1907"/>
                  </a:lnTo>
                  <a:lnTo>
                    <a:pt x="3416" y="1963"/>
                  </a:lnTo>
                  <a:lnTo>
                    <a:pt x="3152" y="2058"/>
                  </a:lnTo>
                  <a:lnTo>
                    <a:pt x="3001" y="2039"/>
                  </a:lnTo>
                  <a:lnTo>
                    <a:pt x="2907" y="2039"/>
                  </a:lnTo>
                  <a:lnTo>
                    <a:pt x="2850" y="2058"/>
                  </a:lnTo>
                  <a:lnTo>
                    <a:pt x="2793" y="2095"/>
                  </a:lnTo>
                  <a:lnTo>
                    <a:pt x="2737" y="2133"/>
                  </a:lnTo>
                  <a:lnTo>
                    <a:pt x="2567" y="2190"/>
                  </a:lnTo>
                  <a:lnTo>
                    <a:pt x="2378" y="2246"/>
                  </a:lnTo>
                  <a:lnTo>
                    <a:pt x="2208" y="2322"/>
                  </a:lnTo>
                  <a:lnTo>
                    <a:pt x="2057" y="2416"/>
                  </a:lnTo>
                  <a:lnTo>
                    <a:pt x="1869" y="2567"/>
                  </a:lnTo>
                  <a:lnTo>
                    <a:pt x="1699" y="2737"/>
                  </a:lnTo>
                  <a:lnTo>
                    <a:pt x="1548" y="2926"/>
                  </a:lnTo>
                  <a:lnTo>
                    <a:pt x="1397" y="3114"/>
                  </a:lnTo>
                  <a:lnTo>
                    <a:pt x="1114" y="3511"/>
                  </a:lnTo>
                  <a:lnTo>
                    <a:pt x="850" y="3907"/>
                  </a:lnTo>
                  <a:lnTo>
                    <a:pt x="718" y="4096"/>
                  </a:lnTo>
                  <a:lnTo>
                    <a:pt x="604" y="4266"/>
                  </a:lnTo>
                  <a:lnTo>
                    <a:pt x="491" y="4473"/>
                  </a:lnTo>
                  <a:lnTo>
                    <a:pt x="435" y="4681"/>
                  </a:lnTo>
                  <a:lnTo>
                    <a:pt x="397" y="4888"/>
                  </a:lnTo>
                  <a:lnTo>
                    <a:pt x="397" y="5096"/>
                  </a:lnTo>
                  <a:lnTo>
                    <a:pt x="416" y="5511"/>
                  </a:lnTo>
                  <a:lnTo>
                    <a:pt x="491" y="7738"/>
                  </a:lnTo>
                  <a:lnTo>
                    <a:pt x="491" y="8285"/>
                  </a:lnTo>
                  <a:lnTo>
                    <a:pt x="472" y="8549"/>
                  </a:lnTo>
                  <a:lnTo>
                    <a:pt x="453" y="8814"/>
                  </a:lnTo>
                  <a:lnTo>
                    <a:pt x="397" y="9078"/>
                  </a:lnTo>
                  <a:lnTo>
                    <a:pt x="340" y="9323"/>
                  </a:lnTo>
                  <a:lnTo>
                    <a:pt x="265" y="9587"/>
                  </a:lnTo>
                  <a:lnTo>
                    <a:pt x="151" y="9852"/>
                  </a:lnTo>
                  <a:lnTo>
                    <a:pt x="76" y="10021"/>
                  </a:lnTo>
                  <a:lnTo>
                    <a:pt x="19" y="10210"/>
                  </a:lnTo>
                  <a:lnTo>
                    <a:pt x="0" y="10399"/>
                  </a:lnTo>
                  <a:lnTo>
                    <a:pt x="0" y="10588"/>
                  </a:lnTo>
                  <a:lnTo>
                    <a:pt x="38" y="10814"/>
                  </a:lnTo>
                  <a:lnTo>
                    <a:pt x="95" y="11022"/>
                  </a:lnTo>
                  <a:lnTo>
                    <a:pt x="208" y="11456"/>
                  </a:lnTo>
                  <a:lnTo>
                    <a:pt x="246" y="11739"/>
                  </a:lnTo>
                  <a:lnTo>
                    <a:pt x="302" y="12003"/>
                  </a:lnTo>
                  <a:lnTo>
                    <a:pt x="397" y="12399"/>
                  </a:lnTo>
                  <a:lnTo>
                    <a:pt x="435" y="12758"/>
                  </a:lnTo>
                  <a:lnTo>
                    <a:pt x="453" y="13098"/>
                  </a:lnTo>
                  <a:lnTo>
                    <a:pt x="472" y="13437"/>
                  </a:lnTo>
                  <a:lnTo>
                    <a:pt x="472" y="13796"/>
                  </a:lnTo>
                  <a:lnTo>
                    <a:pt x="472" y="13984"/>
                  </a:lnTo>
                  <a:lnTo>
                    <a:pt x="453" y="14192"/>
                  </a:lnTo>
                  <a:lnTo>
                    <a:pt x="472" y="14305"/>
                  </a:lnTo>
                  <a:lnTo>
                    <a:pt x="491" y="14400"/>
                  </a:lnTo>
                  <a:lnTo>
                    <a:pt x="510" y="14494"/>
                  </a:lnTo>
                  <a:lnTo>
                    <a:pt x="567" y="14569"/>
                  </a:lnTo>
                  <a:lnTo>
                    <a:pt x="642" y="14645"/>
                  </a:lnTo>
                  <a:lnTo>
                    <a:pt x="736" y="14702"/>
                  </a:lnTo>
                  <a:lnTo>
                    <a:pt x="831" y="14720"/>
                  </a:lnTo>
                  <a:lnTo>
                    <a:pt x="925" y="14739"/>
                  </a:lnTo>
                  <a:lnTo>
                    <a:pt x="1152" y="14758"/>
                  </a:lnTo>
                  <a:lnTo>
                    <a:pt x="1340" y="14739"/>
                  </a:lnTo>
                  <a:lnTo>
                    <a:pt x="1472" y="14720"/>
                  </a:lnTo>
                  <a:lnTo>
                    <a:pt x="1548" y="14683"/>
                  </a:lnTo>
                  <a:lnTo>
                    <a:pt x="1623" y="14607"/>
                  </a:lnTo>
                  <a:lnTo>
                    <a:pt x="1661" y="14513"/>
                  </a:lnTo>
                  <a:lnTo>
                    <a:pt x="1661" y="14419"/>
                  </a:lnTo>
                  <a:lnTo>
                    <a:pt x="1661" y="14324"/>
                  </a:lnTo>
                  <a:lnTo>
                    <a:pt x="1623" y="14230"/>
                  </a:lnTo>
                  <a:lnTo>
                    <a:pt x="1548" y="14154"/>
                  </a:lnTo>
                  <a:lnTo>
                    <a:pt x="1548" y="14117"/>
                  </a:lnTo>
                  <a:lnTo>
                    <a:pt x="1265" y="13192"/>
                  </a:lnTo>
                  <a:lnTo>
                    <a:pt x="1038" y="12248"/>
                  </a:lnTo>
                  <a:lnTo>
                    <a:pt x="963" y="11795"/>
                  </a:lnTo>
                  <a:lnTo>
                    <a:pt x="869" y="11342"/>
                  </a:lnTo>
                  <a:lnTo>
                    <a:pt x="869" y="11097"/>
                  </a:lnTo>
                  <a:lnTo>
                    <a:pt x="887" y="10965"/>
                  </a:lnTo>
                  <a:lnTo>
                    <a:pt x="906" y="10852"/>
                  </a:lnTo>
                  <a:lnTo>
                    <a:pt x="982" y="10588"/>
                  </a:lnTo>
                  <a:lnTo>
                    <a:pt x="1076" y="10323"/>
                  </a:lnTo>
                  <a:lnTo>
                    <a:pt x="1265" y="9795"/>
                  </a:lnTo>
                  <a:lnTo>
                    <a:pt x="1378" y="9418"/>
                  </a:lnTo>
                  <a:lnTo>
                    <a:pt x="1491" y="9002"/>
                  </a:lnTo>
                  <a:lnTo>
                    <a:pt x="1586" y="8606"/>
                  </a:lnTo>
                  <a:lnTo>
                    <a:pt x="1661" y="8210"/>
                  </a:lnTo>
                  <a:lnTo>
                    <a:pt x="1812" y="8455"/>
                  </a:lnTo>
                  <a:lnTo>
                    <a:pt x="1925" y="8738"/>
                  </a:lnTo>
                  <a:lnTo>
                    <a:pt x="2020" y="9002"/>
                  </a:lnTo>
                  <a:lnTo>
                    <a:pt x="2095" y="9304"/>
                  </a:lnTo>
                  <a:lnTo>
                    <a:pt x="2133" y="9512"/>
                  </a:lnTo>
                  <a:lnTo>
                    <a:pt x="2152" y="9701"/>
                  </a:lnTo>
                  <a:lnTo>
                    <a:pt x="2152" y="9908"/>
                  </a:lnTo>
                  <a:lnTo>
                    <a:pt x="2152" y="10116"/>
                  </a:lnTo>
                  <a:lnTo>
                    <a:pt x="2114" y="10342"/>
                  </a:lnTo>
                  <a:lnTo>
                    <a:pt x="2076" y="10588"/>
                  </a:lnTo>
                  <a:lnTo>
                    <a:pt x="2057" y="10814"/>
                  </a:lnTo>
                  <a:lnTo>
                    <a:pt x="2057" y="10927"/>
                  </a:lnTo>
                  <a:lnTo>
                    <a:pt x="2076" y="11041"/>
                  </a:lnTo>
                  <a:lnTo>
                    <a:pt x="2114" y="11154"/>
                  </a:lnTo>
                  <a:lnTo>
                    <a:pt x="2152" y="11248"/>
                  </a:lnTo>
                  <a:lnTo>
                    <a:pt x="2284" y="11456"/>
                  </a:lnTo>
                  <a:lnTo>
                    <a:pt x="2548" y="11833"/>
                  </a:lnTo>
                  <a:lnTo>
                    <a:pt x="2775" y="12229"/>
                  </a:lnTo>
                  <a:lnTo>
                    <a:pt x="3001" y="12626"/>
                  </a:lnTo>
                  <a:lnTo>
                    <a:pt x="3246" y="13116"/>
                  </a:lnTo>
                  <a:lnTo>
                    <a:pt x="3473" y="13607"/>
                  </a:lnTo>
                  <a:lnTo>
                    <a:pt x="3680" y="14117"/>
                  </a:lnTo>
                  <a:lnTo>
                    <a:pt x="3869" y="14626"/>
                  </a:lnTo>
                  <a:lnTo>
                    <a:pt x="3888" y="14702"/>
                  </a:lnTo>
                  <a:lnTo>
                    <a:pt x="3926" y="14758"/>
                  </a:lnTo>
                  <a:lnTo>
                    <a:pt x="3982" y="14796"/>
                  </a:lnTo>
                  <a:lnTo>
                    <a:pt x="4039" y="14834"/>
                  </a:lnTo>
                  <a:lnTo>
                    <a:pt x="4152" y="14853"/>
                  </a:lnTo>
                  <a:lnTo>
                    <a:pt x="4265" y="14853"/>
                  </a:lnTo>
                  <a:lnTo>
                    <a:pt x="4379" y="14796"/>
                  </a:lnTo>
                  <a:lnTo>
                    <a:pt x="4435" y="14758"/>
                  </a:lnTo>
                  <a:lnTo>
                    <a:pt x="4473" y="14720"/>
                  </a:lnTo>
                  <a:lnTo>
                    <a:pt x="4492" y="14664"/>
                  </a:lnTo>
                  <a:lnTo>
                    <a:pt x="4511" y="14607"/>
                  </a:lnTo>
                  <a:lnTo>
                    <a:pt x="4511" y="14551"/>
                  </a:lnTo>
                  <a:lnTo>
                    <a:pt x="4511" y="14475"/>
                  </a:lnTo>
                  <a:lnTo>
                    <a:pt x="4567" y="14437"/>
                  </a:lnTo>
                  <a:lnTo>
                    <a:pt x="4624" y="14400"/>
                  </a:lnTo>
                  <a:lnTo>
                    <a:pt x="4681" y="14362"/>
                  </a:lnTo>
                  <a:lnTo>
                    <a:pt x="4718" y="14286"/>
                  </a:lnTo>
                  <a:lnTo>
                    <a:pt x="4737" y="14230"/>
                  </a:lnTo>
                  <a:lnTo>
                    <a:pt x="4737" y="14154"/>
                  </a:lnTo>
                  <a:lnTo>
                    <a:pt x="4737" y="14079"/>
                  </a:lnTo>
                  <a:lnTo>
                    <a:pt x="4699" y="14003"/>
                  </a:lnTo>
                  <a:lnTo>
                    <a:pt x="4360" y="13456"/>
                  </a:lnTo>
                  <a:lnTo>
                    <a:pt x="4020" y="12871"/>
                  </a:lnTo>
                  <a:lnTo>
                    <a:pt x="3718" y="12305"/>
                  </a:lnTo>
                  <a:lnTo>
                    <a:pt x="3416" y="11720"/>
                  </a:lnTo>
                  <a:lnTo>
                    <a:pt x="3246" y="11418"/>
                  </a:lnTo>
                  <a:lnTo>
                    <a:pt x="3171" y="11267"/>
                  </a:lnTo>
                  <a:lnTo>
                    <a:pt x="3114" y="11097"/>
                  </a:lnTo>
                  <a:lnTo>
                    <a:pt x="3095" y="11003"/>
                  </a:lnTo>
                  <a:lnTo>
                    <a:pt x="3095" y="10908"/>
                  </a:lnTo>
                  <a:lnTo>
                    <a:pt x="3133" y="10720"/>
                  </a:lnTo>
                  <a:lnTo>
                    <a:pt x="3209" y="10323"/>
                  </a:lnTo>
                  <a:lnTo>
                    <a:pt x="3303" y="9719"/>
                  </a:lnTo>
                  <a:lnTo>
                    <a:pt x="3322" y="9399"/>
                  </a:lnTo>
                  <a:lnTo>
                    <a:pt x="3341" y="9097"/>
                  </a:lnTo>
                  <a:lnTo>
                    <a:pt x="3322" y="8795"/>
                  </a:lnTo>
                  <a:lnTo>
                    <a:pt x="3303" y="8474"/>
                  </a:lnTo>
                  <a:lnTo>
                    <a:pt x="3303" y="8304"/>
                  </a:lnTo>
                  <a:lnTo>
                    <a:pt x="3322" y="8153"/>
                  </a:lnTo>
                  <a:lnTo>
                    <a:pt x="3360" y="8002"/>
                  </a:lnTo>
                  <a:lnTo>
                    <a:pt x="3416" y="7870"/>
                  </a:lnTo>
                  <a:lnTo>
                    <a:pt x="3567" y="7606"/>
                  </a:lnTo>
                  <a:lnTo>
                    <a:pt x="3718" y="7361"/>
                  </a:lnTo>
                  <a:lnTo>
                    <a:pt x="3888" y="7096"/>
                  </a:lnTo>
                  <a:lnTo>
                    <a:pt x="4039" y="6832"/>
                  </a:lnTo>
                  <a:lnTo>
                    <a:pt x="4133" y="6643"/>
                  </a:lnTo>
                  <a:lnTo>
                    <a:pt x="4435" y="6832"/>
                  </a:lnTo>
                  <a:lnTo>
                    <a:pt x="4756" y="7002"/>
                  </a:lnTo>
                  <a:lnTo>
                    <a:pt x="5077" y="7172"/>
                  </a:lnTo>
                  <a:lnTo>
                    <a:pt x="5398" y="7304"/>
                  </a:lnTo>
                  <a:lnTo>
                    <a:pt x="5737" y="7436"/>
                  </a:lnTo>
                  <a:lnTo>
                    <a:pt x="6077" y="7549"/>
                  </a:lnTo>
                  <a:lnTo>
                    <a:pt x="6417" y="7644"/>
                  </a:lnTo>
                  <a:lnTo>
                    <a:pt x="6756" y="7719"/>
                  </a:lnTo>
                  <a:lnTo>
                    <a:pt x="7096" y="7776"/>
                  </a:lnTo>
                  <a:lnTo>
                    <a:pt x="7455" y="7813"/>
                  </a:lnTo>
                  <a:lnTo>
                    <a:pt x="7794" y="7832"/>
                  </a:lnTo>
                  <a:lnTo>
                    <a:pt x="8153" y="7832"/>
                  </a:lnTo>
                  <a:lnTo>
                    <a:pt x="8493" y="7795"/>
                  </a:lnTo>
                  <a:lnTo>
                    <a:pt x="8851" y="7757"/>
                  </a:lnTo>
                  <a:lnTo>
                    <a:pt x="9191" y="7681"/>
                  </a:lnTo>
                  <a:lnTo>
                    <a:pt x="9549" y="7568"/>
                  </a:lnTo>
                  <a:lnTo>
                    <a:pt x="9417" y="8021"/>
                  </a:lnTo>
                  <a:lnTo>
                    <a:pt x="9266" y="8474"/>
                  </a:lnTo>
                  <a:lnTo>
                    <a:pt x="9115" y="8927"/>
                  </a:lnTo>
                  <a:lnTo>
                    <a:pt x="8946" y="9361"/>
                  </a:lnTo>
                  <a:lnTo>
                    <a:pt x="8757" y="9795"/>
                  </a:lnTo>
                  <a:lnTo>
                    <a:pt x="8549" y="10248"/>
                  </a:lnTo>
                  <a:lnTo>
                    <a:pt x="8493" y="10437"/>
                  </a:lnTo>
                  <a:lnTo>
                    <a:pt x="8474" y="10606"/>
                  </a:lnTo>
                  <a:lnTo>
                    <a:pt x="8493" y="10795"/>
                  </a:lnTo>
                  <a:lnTo>
                    <a:pt x="8549" y="10984"/>
                  </a:lnTo>
                  <a:lnTo>
                    <a:pt x="8625" y="11229"/>
                  </a:lnTo>
                  <a:lnTo>
                    <a:pt x="8663" y="11475"/>
                  </a:lnTo>
                  <a:lnTo>
                    <a:pt x="8700" y="11739"/>
                  </a:lnTo>
                  <a:lnTo>
                    <a:pt x="8719" y="11984"/>
                  </a:lnTo>
                  <a:lnTo>
                    <a:pt x="8719" y="12494"/>
                  </a:lnTo>
                  <a:lnTo>
                    <a:pt x="8719" y="13003"/>
                  </a:lnTo>
                  <a:lnTo>
                    <a:pt x="8719" y="15268"/>
                  </a:lnTo>
                  <a:lnTo>
                    <a:pt x="8719" y="15324"/>
                  </a:lnTo>
                  <a:lnTo>
                    <a:pt x="8738" y="15400"/>
                  </a:lnTo>
                  <a:lnTo>
                    <a:pt x="8776" y="15438"/>
                  </a:lnTo>
                  <a:lnTo>
                    <a:pt x="8813" y="15494"/>
                  </a:lnTo>
                  <a:lnTo>
                    <a:pt x="8908" y="15551"/>
                  </a:lnTo>
                  <a:lnTo>
                    <a:pt x="9021" y="15589"/>
                  </a:lnTo>
                  <a:lnTo>
                    <a:pt x="9134" y="15589"/>
                  </a:lnTo>
                  <a:lnTo>
                    <a:pt x="9229" y="15551"/>
                  </a:lnTo>
                  <a:lnTo>
                    <a:pt x="9285" y="15513"/>
                  </a:lnTo>
                  <a:lnTo>
                    <a:pt x="9323" y="15475"/>
                  </a:lnTo>
                  <a:lnTo>
                    <a:pt x="9342" y="15419"/>
                  </a:lnTo>
                  <a:lnTo>
                    <a:pt x="9361" y="15362"/>
                  </a:lnTo>
                  <a:lnTo>
                    <a:pt x="9399" y="15192"/>
                  </a:lnTo>
                  <a:lnTo>
                    <a:pt x="9399" y="15079"/>
                  </a:lnTo>
                  <a:lnTo>
                    <a:pt x="9380" y="14985"/>
                  </a:lnTo>
                  <a:lnTo>
                    <a:pt x="9380" y="13135"/>
                  </a:lnTo>
                  <a:lnTo>
                    <a:pt x="9380" y="12267"/>
                  </a:lnTo>
                  <a:lnTo>
                    <a:pt x="9380" y="11833"/>
                  </a:lnTo>
                  <a:lnTo>
                    <a:pt x="9323" y="11399"/>
                  </a:lnTo>
                  <a:lnTo>
                    <a:pt x="9323" y="11305"/>
                  </a:lnTo>
                  <a:lnTo>
                    <a:pt x="9304" y="11041"/>
                  </a:lnTo>
                  <a:lnTo>
                    <a:pt x="9342" y="10776"/>
                  </a:lnTo>
                  <a:lnTo>
                    <a:pt x="9399" y="10531"/>
                  </a:lnTo>
                  <a:lnTo>
                    <a:pt x="9474" y="10267"/>
                  </a:lnTo>
                  <a:lnTo>
                    <a:pt x="9568" y="10021"/>
                  </a:lnTo>
                  <a:lnTo>
                    <a:pt x="9682" y="9757"/>
                  </a:lnTo>
                  <a:lnTo>
                    <a:pt x="9908" y="9285"/>
                  </a:lnTo>
                  <a:lnTo>
                    <a:pt x="10323" y="8380"/>
                  </a:lnTo>
                  <a:lnTo>
                    <a:pt x="10455" y="8512"/>
                  </a:lnTo>
                  <a:lnTo>
                    <a:pt x="10569" y="8644"/>
                  </a:lnTo>
                  <a:lnTo>
                    <a:pt x="10701" y="8814"/>
                  </a:lnTo>
                  <a:lnTo>
                    <a:pt x="10795" y="8983"/>
                  </a:lnTo>
                  <a:lnTo>
                    <a:pt x="11003" y="9323"/>
                  </a:lnTo>
                  <a:lnTo>
                    <a:pt x="11172" y="9606"/>
                  </a:lnTo>
                  <a:lnTo>
                    <a:pt x="11305" y="9814"/>
                  </a:lnTo>
                  <a:lnTo>
                    <a:pt x="11437" y="10040"/>
                  </a:lnTo>
                  <a:lnTo>
                    <a:pt x="11512" y="10154"/>
                  </a:lnTo>
                  <a:lnTo>
                    <a:pt x="11550" y="10267"/>
                  </a:lnTo>
                  <a:lnTo>
                    <a:pt x="11588" y="10380"/>
                  </a:lnTo>
                  <a:lnTo>
                    <a:pt x="11588" y="10493"/>
                  </a:lnTo>
                  <a:lnTo>
                    <a:pt x="11588" y="10720"/>
                  </a:lnTo>
                  <a:lnTo>
                    <a:pt x="11569" y="10946"/>
                  </a:lnTo>
                  <a:lnTo>
                    <a:pt x="11493" y="11399"/>
                  </a:lnTo>
                  <a:lnTo>
                    <a:pt x="11418" y="11852"/>
                  </a:lnTo>
                  <a:lnTo>
                    <a:pt x="11323" y="12267"/>
                  </a:lnTo>
                  <a:lnTo>
                    <a:pt x="11248" y="12475"/>
                  </a:lnTo>
                  <a:lnTo>
                    <a:pt x="11172" y="12682"/>
                  </a:lnTo>
                  <a:lnTo>
                    <a:pt x="11078" y="12890"/>
                  </a:lnTo>
                  <a:lnTo>
                    <a:pt x="10965" y="13079"/>
                  </a:lnTo>
                  <a:lnTo>
                    <a:pt x="10889" y="13248"/>
                  </a:lnTo>
                  <a:lnTo>
                    <a:pt x="10833" y="13418"/>
                  </a:lnTo>
                  <a:lnTo>
                    <a:pt x="10814" y="13588"/>
                  </a:lnTo>
                  <a:lnTo>
                    <a:pt x="10833" y="13739"/>
                  </a:lnTo>
                  <a:lnTo>
                    <a:pt x="10852" y="13815"/>
                  </a:lnTo>
                  <a:lnTo>
                    <a:pt x="10870" y="13890"/>
                  </a:lnTo>
                  <a:lnTo>
                    <a:pt x="10927" y="13947"/>
                  </a:lnTo>
                  <a:lnTo>
                    <a:pt x="10984" y="14003"/>
                  </a:lnTo>
                  <a:lnTo>
                    <a:pt x="11040" y="14041"/>
                  </a:lnTo>
                  <a:lnTo>
                    <a:pt x="11116" y="14079"/>
                  </a:lnTo>
                  <a:lnTo>
                    <a:pt x="11210" y="14098"/>
                  </a:lnTo>
                  <a:lnTo>
                    <a:pt x="11323" y="14117"/>
                  </a:lnTo>
                  <a:lnTo>
                    <a:pt x="11399" y="14117"/>
                  </a:lnTo>
                  <a:lnTo>
                    <a:pt x="11456" y="14098"/>
                  </a:lnTo>
                  <a:lnTo>
                    <a:pt x="11512" y="14060"/>
                  </a:lnTo>
                  <a:lnTo>
                    <a:pt x="11550" y="14022"/>
                  </a:lnTo>
                  <a:lnTo>
                    <a:pt x="11606" y="13966"/>
                  </a:lnTo>
                  <a:lnTo>
                    <a:pt x="11625" y="13909"/>
                  </a:lnTo>
                  <a:lnTo>
                    <a:pt x="11644" y="13852"/>
                  </a:lnTo>
                  <a:lnTo>
                    <a:pt x="11663" y="13777"/>
                  </a:lnTo>
                  <a:lnTo>
                    <a:pt x="11663" y="13645"/>
                  </a:lnTo>
                  <a:lnTo>
                    <a:pt x="11682" y="13513"/>
                  </a:lnTo>
                  <a:lnTo>
                    <a:pt x="11757" y="13230"/>
                  </a:lnTo>
                  <a:lnTo>
                    <a:pt x="11927" y="12682"/>
                  </a:lnTo>
                  <a:lnTo>
                    <a:pt x="12286" y="11607"/>
                  </a:lnTo>
                  <a:lnTo>
                    <a:pt x="12626" y="10531"/>
                  </a:lnTo>
                  <a:lnTo>
                    <a:pt x="12682" y="10323"/>
                  </a:lnTo>
                  <a:lnTo>
                    <a:pt x="12739" y="10154"/>
                  </a:lnTo>
                  <a:lnTo>
                    <a:pt x="12739" y="10059"/>
                  </a:lnTo>
                  <a:lnTo>
                    <a:pt x="12739" y="9965"/>
                  </a:lnTo>
                  <a:lnTo>
                    <a:pt x="12701" y="9870"/>
                  </a:lnTo>
                  <a:lnTo>
                    <a:pt x="12663" y="9776"/>
                  </a:lnTo>
                  <a:lnTo>
                    <a:pt x="12531" y="9569"/>
                  </a:lnTo>
                  <a:lnTo>
                    <a:pt x="12380" y="9399"/>
                  </a:lnTo>
                  <a:lnTo>
                    <a:pt x="12229" y="9210"/>
                  </a:lnTo>
                  <a:lnTo>
                    <a:pt x="12078" y="9021"/>
                  </a:lnTo>
                  <a:lnTo>
                    <a:pt x="11776" y="8606"/>
                  </a:lnTo>
                  <a:lnTo>
                    <a:pt x="11512" y="8172"/>
                  </a:lnTo>
                  <a:lnTo>
                    <a:pt x="11305" y="7832"/>
                  </a:lnTo>
                  <a:lnTo>
                    <a:pt x="11116" y="7474"/>
                  </a:lnTo>
                  <a:lnTo>
                    <a:pt x="11286" y="7247"/>
                  </a:lnTo>
                  <a:lnTo>
                    <a:pt x="11437" y="7002"/>
                  </a:lnTo>
                  <a:lnTo>
                    <a:pt x="11606" y="6719"/>
                  </a:lnTo>
                  <a:lnTo>
                    <a:pt x="11776" y="6436"/>
                  </a:lnTo>
                  <a:lnTo>
                    <a:pt x="12173" y="6511"/>
                  </a:lnTo>
                  <a:lnTo>
                    <a:pt x="12588" y="6549"/>
                  </a:lnTo>
                  <a:lnTo>
                    <a:pt x="13022" y="6568"/>
                  </a:lnTo>
                  <a:lnTo>
                    <a:pt x="13437" y="6587"/>
                  </a:lnTo>
                  <a:lnTo>
                    <a:pt x="13965" y="6587"/>
                  </a:lnTo>
                  <a:lnTo>
                    <a:pt x="14230" y="6568"/>
                  </a:lnTo>
                  <a:lnTo>
                    <a:pt x="14494" y="6549"/>
                  </a:lnTo>
                  <a:lnTo>
                    <a:pt x="14739" y="6511"/>
                  </a:lnTo>
                  <a:lnTo>
                    <a:pt x="15003" y="6474"/>
                  </a:lnTo>
                  <a:lnTo>
                    <a:pt x="15268" y="6398"/>
                  </a:lnTo>
                  <a:lnTo>
                    <a:pt x="15513" y="6304"/>
                  </a:lnTo>
                  <a:lnTo>
                    <a:pt x="15966" y="6096"/>
                  </a:lnTo>
                  <a:lnTo>
                    <a:pt x="16438" y="5870"/>
                  </a:lnTo>
                  <a:lnTo>
                    <a:pt x="16891" y="5605"/>
                  </a:lnTo>
                  <a:lnTo>
                    <a:pt x="17306" y="5341"/>
                  </a:lnTo>
                  <a:lnTo>
                    <a:pt x="17476" y="5228"/>
                  </a:lnTo>
                  <a:lnTo>
                    <a:pt x="17627" y="5115"/>
                  </a:lnTo>
                  <a:lnTo>
                    <a:pt x="17777" y="4983"/>
                  </a:lnTo>
                  <a:lnTo>
                    <a:pt x="17928" y="4832"/>
                  </a:lnTo>
                  <a:lnTo>
                    <a:pt x="18042" y="4681"/>
                  </a:lnTo>
                  <a:lnTo>
                    <a:pt x="18155" y="4530"/>
                  </a:lnTo>
                  <a:lnTo>
                    <a:pt x="18249" y="4360"/>
                  </a:lnTo>
                  <a:lnTo>
                    <a:pt x="18325" y="4171"/>
                  </a:lnTo>
                  <a:lnTo>
                    <a:pt x="18457" y="4096"/>
                  </a:lnTo>
                  <a:lnTo>
                    <a:pt x="18570" y="4020"/>
                  </a:lnTo>
                  <a:lnTo>
                    <a:pt x="18646" y="3907"/>
                  </a:lnTo>
                  <a:lnTo>
                    <a:pt x="18721" y="3813"/>
                  </a:lnTo>
                  <a:lnTo>
                    <a:pt x="18759" y="3681"/>
                  </a:lnTo>
                  <a:lnTo>
                    <a:pt x="19231" y="3737"/>
                  </a:lnTo>
                  <a:lnTo>
                    <a:pt x="19457" y="3737"/>
                  </a:lnTo>
                  <a:lnTo>
                    <a:pt x="19570" y="3718"/>
                  </a:lnTo>
                  <a:lnTo>
                    <a:pt x="19684" y="3681"/>
                  </a:lnTo>
                  <a:lnTo>
                    <a:pt x="19797" y="3624"/>
                  </a:lnTo>
                  <a:lnTo>
                    <a:pt x="19891" y="3548"/>
                  </a:lnTo>
                  <a:lnTo>
                    <a:pt x="19967" y="3454"/>
                  </a:lnTo>
                  <a:lnTo>
                    <a:pt x="20004" y="3341"/>
                  </a:lnTo>
                  <a:lnTo>
                    <a:pt x="20042" y="3228"/>
                  </a:lnTo>
                  <a:lnTo>
                    <a:pt x="20061" y="3114"/>
                  </a:lnTo>
                  <a:lnTo>
                    <a:pt x="20061" y="2982"/>
                  </a:lnTo>
                  <a:lnTo>
                    <a:pt x="20042" y="2869"/>
                  </a:lnTo>
                  <a:lnTo>
                    <a:pt x="19985" y="2737"/>
                  </a:lnTo>
                  <a:lnTo>
                    <a:pt x="19891" y="2624"/>
                  </a:lnTo>
                  <a:lnTo>
                    <a:pt x="19778" y="2529"/>
                  </a:lnTo>
                  <a:lnTo>
                    <a:pt x="19646" y="2454"/>
                  </a:lnTo>
                  <a:lnTo>
                    <a:pt x="19363" y="2322"/>
                  </a:lnTo>
                  <a:lnTo>
                    <a:pt x="19098" y="2227"/>
                  </a:lnTo>
                  <a:lnTo>
                    <a:pt x="18551" y="2001"/>
                  </a:lnTo>
                  <a:lnTo>
                    <a:pt x="18400" y="1888"/>
                  </a:lnTo>
                  <a:lnTo>
                    <a:pt x="18268" y="1775"/>
                  </a:lnTo>
                  <a:lnTo>
                    <a:pt x="18117" y="1680"/>
                  </a:lnTo>
                  <a:lnTo>
                    <a:pt x="17966" y="1605"/>
                  </a:lnTo>
                  <a:lnTo>
                    <a:pt x="17796" y="1548"/>
                  </a:lnTo>
                  <a:lnTo>
                    <a:pt x="17627" y="1529"/>
                  </a:lnTo>
                  <a:lnTo>
                    <a:pt x="17457" y="1510"/>
                  </a:lnTo>
                  <a:lnTo>
                    <a:pt x="17268" y="1510"/>
                  </a:lnTo>
                  <a:lnTo>
                    <a:pt x="17155" y="1529"/>
                  </a:lnTo>
                  <a:lnTo>
                    <a:pt x="17041" y="1567"/>
                  </a:lnTo>
                  <a:lnTo>
                    <a:pt x="16815" y="1661"/>
                  </a:lnTo>
                  <a:lnTo>
                    <a:pt x="16626" y="1793"/>
                  </a:lnTo>
                  <a:lnTo>
                    <a:pt x="16456" y="1944"/>
                  </a:lnTo>
                  <a:lnTo>
                    <a:pt x="16306" y="2133"/>
                  </a:lnTo>
                  <a:lnTo>
                    <a:pt x="16173" y="2322"/>
                  </a:lnTo>
                  <a:lnTo>
                    <a:pt x="16060" y="2529"/>
                  </a:lnTo>
                  <a:lnTo>
                    <a:pt x="15947" y="2756"/>
                  </a:lnTo>
                  <a:lnTo>
                    <a:pt x="15834" y="2982"/>
                  </a:lnTo>
                  <a:lnTo>
                    <a:pt x="15720" y="3209"/>
                  </a:lnTo>
                  <a:lnTo>
                    <a:pt x="15607" y="3416"/>
                  </a:lnTo>
                  <a:lnTo>
                    <a:pt x="15456" y="3605"/>
                  </a:lnTo>
                  <a:lnTo>
                    <a:pt x="15286" y="3775"/>
                  </a:lnTo>
                  <a:lnTo>
                    <a:pt x="15098" y="3907"/>
                  </a:lnTo>
                  <a:lnTo>
                    <a:pt x="14984" y="3964"/>
                  </a:lnTo>
                  <a:lnTo>
                    <a:pt x="14871" y="4001"/>
                  </a:lnTo>
                  <a:lnTo>
                    <a:pt x="14758" y="4039"/>
                  </a:lnTo>
                  <a:lnTo>
                    <a:pt x="14607" y="4077"/>
                  </a:lnTo>
                  <a:lnTo>
                    <a:pt x="14381" y="4096"/>
                  </a:lnTo>
                  <a:lnTo>
                    <a:pt x="14154" y="4058"/>
                  </a:lnTo>
                  <a:lnTo>
                    <a:pt x="13947" y="4001"/>
                  </a:lnTo>
                  <a:lnTo>
                    <a:pt x="13758" y="3926"/>
                  </a:lnTo>
                  <a:lnTo>
                    <a:pt x="13569" y="3794"/>
                  </a:lnTo>
                  <a:lnTo>
                    <a:pt x="13399" y="3662"/>
                  </a:lnTo>
                  <a:lnTo>
                    <a:pt x="13248" y="3492"/>
                  </a:lnTo>
                  <a:lnTo>
                    <a:pt x="13097" y="3303"/>
                  </a:lnTo>
                  <a:lnTo>
                    <a:pt x="12871" y="2945"/>
                  </a:lnTo>
                  <a:lnTo>
                    <a:pt x="12644" y="2586"/>
                  </a:lnTo>
                  <a:lnTo>
                    <a:pt x="12418" y="2227"/>
                  </a:lnTo>
                  <a:lnTo>
                    <a:pt x="12286" y="2039"/>
                  </a:lnTo>
                  <a:lnTo>
                    <a:pt x="12154" y="1869"/>
                  </a:lnTo>
                  <a:lnTo>
                    <a:pt x="12003" y="1718"/>
                  </a:lnTo>
                  <a:lnTo>
                    <a:pt x="11833" y="1567"/>
                  </a:lnTo>
                  <a:lnTo>
                    <a:pt x="11644" y="1435"/>
                  </a:lnTo>
                  <a:lnTo>
                    <a:pt x="11456" y="1341"/>
                  </a:lnTo>
                  <a:lnTo>
                    <a:pt x="11248" y="1246"/>
                  </a:lnTo>
                  <a:lnTo>
                    <a:pt x="11040" y="1190"/>
                  </a:lnTo>
                  <a:lnTo>
                    <a:pt x="10814" y="1133"/>
                  </a:lnTo>
                  <a:lnTo>
                    <a:pt x="10587" y="1114"/>
                  </a:lnTo>
                  <a:lnTo>
                    <a:pt x="10304" y="1095"/>
                  </a:lnTo>
                  <a:lnTo>
                    <a:pt x="10040" y="1114"/>
                  </a:lnTo>
                  <a:lnTo>
                    <a:pt x="9757" y="1133"/>
                  </a:lnTo>
                  <a:lnTo>
                    <a:pt x="9493" y="1190"/>
                  </a:lnTo>
                  <a:lnTo>
                    <a:pt x="9342" y="1227"/>
                  </a:lnTo>
                  <a:lnTo>
                    <a:pt x="9191" y="1284"/>
                  </a:lnTo>
                  <a:lnTo>
                    <a:pt x="8889" y="1416"/>
                  </a:lnTo>
                  <a:lnTo>
                    <a:pt x="8719" y="1473"/>
                  </a:lnTo>
                  <a:lnTo>
                    <a:pt x="8568" y="1510"/>
                  </a:lnTo>
                  <a:lnTo>
                    <a:pt x="8417" y="1529"/>
                  </a:lnTo>
                  <a:lnTo>
                    <a:pt x="8266" y="1510"/>
                  </a:lnTo>
                  <a:lnTo>
                    <a:pt x="8153" y="1454"/>
                  </a:lnTo>
                  <a:lnTo>
                    <a:pt x="8059" y="1378"/>
                  </a:lnTo>
                  <a:lnTo>
                    <a:pt x="7964" y="1303"/>
                  </a:lnTo>
                  <a:lnTo>
                    <a:pt x="7870" y="1208"/>
                  </a:lnTo>
                  <a:lnTo>
                    <a:pt x="7719" y="982"/>
                  </a:lnTo>
                  <a:lnTo>
                    <a:pt x="7587" y="774"/>
                  </a:lnTo>
                  <a:lnTo>
                    <a:pt x="7436" y="586"/>
                  </a:lnTo>
                  <a:lnTo>
                    <a:pt x="7285" y="397"/>
                  </a:lnTo>
                  <a:lnTo>
                    <a:pt x="7096" y="227"/>
                  </a:lnTo>
                  <a:lnTo>
                    <a:pt x="6983" y="170"/>
                  </a:lnTo>
                  <a:lnTo>
                    <a:pt x="6870" y="114"/>
                  </a:lnTo>
                  <a:lnTo>
                    <a:pt x="6756" y="57"/>
                  </a:lnTo>
                  <a:lnTo>
                    <a:pt x="6624" y="19"/>
                  </a:lnTo>
                  <a:lnTo>
                    <a:pt x="6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270450" y="3056100"/>
              <a:ext cx="364725" cy="283100"/>
            </a:xfrm>
            <a:custGeom>
              <a:avLst/>
              <a:gdLst/>
              <a:ahLst/>
              <a:cxnLst/>
              <a:rect l="l" t="t" r="r" b="b"/>
              <a:pathLst>
                <a:path w="14589" h="11324" extrusionOk="0">
                  <a:moveTo>
                    <a:pt x="4454" y="1"/>
                  </a:moveTo>
                  <a:lnTo>
                    <a:pt x="4266" y="39"/>
                  </a:lnTo>
                  <a:lnTo>
                    <a:pt x="4096" y="114"/>
                  </a:lnTo>
                  <a:lnTo>
                    <a:pt x="3926" y="209"/>
                  </a:lnTo>
                  <a:lnTo>
                    <a:pt x="3775" y="303"/>
                  </a:lnTo>
                  <a:lnTo>
                    <a:pt x="3624" y="435"/>
                  </a:lnTo>
                  <a:lnTo>
                    <a:pt x="3435" y="643"/>
                  </a:lnTo>
                  <a:lnTo>
                    <a:pt x="3247" y="869"/>
                  </a:lnTo>
                  <a:lnTo>
                    <a:pt x="3039" y="1095"/>
                  </a:lnTo>
                  <a:lnTo>
                    <a:pt x="2926" y="1190"/>
                  </a:lnTo>
                  <a:lnTo>
                    <a:pt x="2813" y="1284"/>
                  </a:lnTo>
                  <a:lnTo>
                    <a:pt x="2756" y="1303"/>
                  </a:lnTo>
                  <a:lnTo>
                    <a:pt x="2680" y="1341"/>
                  </a:lnTo>
                  <a:lnTo>
                    <a:pt x="2586" y="1379"/>
                  </a:lnTo>
                  <a:lnTo>
                    <a:pt x="2492" y="1435"/>
                  </a:lnTo>
                  <a:lnTo>
                    <a:pt x="2303" y="1492"/>
                  </a:lnTo>
                  <a:lnTo>
                    <a:pt x="2077" y="1492"/>
                  </a:lnTo>
                  <a:lnTo>
                    <a:pt x="2039" y="1530"/>
                  </a:lnTo>
                  <a:lnTo>
                    <a:pt x="2001" y="1548"/>
                  </a:lnTo>
                  <a:lnTo>
                    <a:pt x="1737" y="1624"/>
                  </a:lnTo>
                  <a:lnTo>
                    <a:pt x="1624" y="1681"/>
                  </a:lnTo>
                  <a:lnTo>
                    <a:pt x="1510" y="1756"/>
                  </a:lnTo>
                  <a:lnTo>
                    <a:pt x="1378" y="1869"/>
                  </a:lnTo>
                  <a:lnTo>
                    <a:pt x="1246" y="1982"/>
                  </a:lnTo>
                  <a:lnTo>
                    <a:pt x="1020" y="2266"/>
                  </a:lnTo>
                  <a:lnTo>
                    <a:pt x="623" y="2832"/>
                  </a:lnTo>
                  <a:lnTo>
                    <a:pt x="454" y="3096"/>
                  </a:lnTo>
                  <a:lnTo>
                    <a:pt x="378" y="3247"/>
                  </a:lnTo>
                  <a:lnTo>
                    <a:pt x="321" y="3398"/>
                  </a:lnTo>
                  <a:lnTo>
                    <a:pt x="303" y="3549"/>
                  </a:lnTo>
                  <a:lnTo>
                    <a:pt x="303" y="3700"/>
                  </a:lnTo>
                  <a:lnTo>
                    <a:pt x="321" y="4002"/>
                  </a:lnTo>
                  <a:lnTo>
                    <a:pt x="378" y="5606"/>
                  </a:lnTo>
                  <a:lnTo>
                    <a:pt x="359" y="6021"/>
                  </a:lnTo>
                  <a:lnTo>
                    <a:pt x="340" y="6398"/>
                  </a:lnTo>
                  <a:lnTo>
                    <a:pt x="303" y="6587"/>
                  </a:lnTo>
                  <a:lnTo>
                    <a:pt x="265" y="6776"/>
                  </a:lnTo>
                  <a:lnTo>
                    <a:pt x="189" y="6965"/>
                  </a:lnTo>
                  <a:lnTo>
                    <a:pt x="114" y="7153"/>
                  </a:lnTo>
                  <a:lnTo>
                    <a:pt x="76" y="7285"/>
                  </a:lnTo>
                  <a:lnTo>
                    <a:pt x="20" y="7417"/>
                  </a:lnTo>
                  <a:lnTo>
                    <a:pt x="1" y="7550"/>
                  </a:lnTo>
                  <a:lnTo>
                    <a:pt x="1" y="7682"/>
                  </a:lnTo>
                  <a:lnTo>
                    <a:pt x="38" y="7852"/>
                  </a:lnTo>
                  <a:lnTo>
                    <a:pt x="76" y="8002"/>
                  </a:lnTo>
                  <a:lnTo>
                    <a:pt x="170" y="8323"/>
                  </a:lnTo>
                  <a:lnTo>
                    <a:pt x="227" y="8720"/>
                  </a:lnTo>
                  <a:lnTo>
                    <a:pt x="303" y="9003"/>
                  </a:lnTo>
                  <a:lnTo>
                    <a:pt x="340" y="9512"/>
                  </a:lnTo>
                  <a:lnTo>
                    <a:pt x="359" y="10022"/>
                  </a:lnTo>
                  <a:lnTo>
                    <a:pt x="340" y="10305"/>
                  </a:lnTo>
                  <a:lnTo>
                    <a:pt x="359" y="10456"/>
                  </a:lnTo>
                  <a:lnTo>
                    <a:pt x="397" y="10512"/>
                  </a:lnTo>
                  <a:lnTo>
                    <a:pt x="435" y="10588"/>
                  </a:lnTo>
                  <a:lnTo>
                    <a:pt x="472" y="10626"/>
                  </a:lnTo>
                  <a:lnTo>
                    <a:pt x="548" y="10663"/>
                  </a:lnTo>
                  <a:lnTo>
                    <a:pt x="605" y="10701"/>
                  </a:lnTo>
                  <a:lnTo>
                    <a:pt x="1076" y="10701"/>
                  </a:lnTo>
                  <a:lnTo>
                    <a:pt x="1133" y="10663"/>
                  </a:lnTo>
                  <a:lnTo>
                    <a:pt x="1190" y="10607"/>
                  </a:lnTo>
                  <a:lnTo>
                    <a:pt x="1208" y="10531"/>
                  </a:lnTo>
                  <a:lnTo>
                    <a:pt x="1227" y="10475"/>
                  </a:lnTo>
                  <a:lnTo>
                    <a:pt x="1208" y="10399"/>
                  </a:lnTo>
                  <a:lnTo>
                    <a:pt x="1190" y="10324"/>
                  </a:lnTo>
                  <a:lnTo>
                    <a:pt x="1133" y="10267"/>
                  </a:lnTo>
                  <a:lnTo>
                    <a:pt x="1133" y="10248"/>
                  </a:lnTo>
                  <a:lnTo>
                    <a:pt x="925" y="9569"/>
                  </a:lnTo>
                  <a:lnTo>
                    <a:pt x="756" y="8889"/>
                  </a:lnTo>
                  <a:lnTo>
                    <a:pt x="718" y="8569"/>
                  </a:lnTo>
                  <a:lnTo>
                    <a:pt x="642" y="8229"/>
                  </a:lnTo>
                  <a:lnTo>
                    <a:pt x="642" y="8059"/>
                  </a:lnTo>
                  <a:lnTo>
                    <a:pt x="680" y="7870"/>
                  </a:lnTo>
                  <a:lnTo>
                    <a:pt x="793" y="7493"/>
                  </a:lnTo>
                  <a:lnTo>
                    <a:pt x="925" y="7116"/>
                  </a:lnTo>
                  <a:lnTo>
                    <a:pt x="1095" y="6549"/>
                  </a:lnTo>
                  <a:lnTo>
                    <a:pt x="1227" y="5945"/>
                  </a:lnTo>
                  <a:lnTo>
                    <a:pt x="1322" y="6134"/>
                  </a:lnTo>
                  <a:lnTo>
                    <a:pt x="1416" y="6342"/>
                  </a:lnTo>
                  <a:lnTo>
                    <a:pt x="1492" y="6549"/>
                  </a:lnTo>
                  <a:lnTo>
                    <a:pt x="1529" y="6757"/>
                  </a:lnTo>
                  <a:lnTo>
                    <a:pt x="1567" y="7059"/>
                  </a:lnTo>
                  <a:lnTo>
                    <a:pt x="1567" y="7342"/>
                  </a:lnTo>
                  <a:lnTo>
                    <a:pt x="1548" y="7512"/>
                  </a:lnTo>
                  <a:lnTo>
                    <a:pt x="1510" y="7682"/>
                  </a:lnTo>
                  <a:lnTo>
                    <a:pt x="1510" y="7852"/>
                  </a:lnTo>
                  <a:lnTo>
                    <a:pt x="1510" y="7946"/>
                  </a:lnTo>
                  <a:lnTo>
                    <a:pt x="1510" y="8021"/>
                  </a:lnTo>
                  <a:lnTo>
                    <a:pt x="1586" y="8172"/>
                  </a:lnTo>
                  <a:lnTo>
                    <a:pt x="1661" y="8323"/>
                  </a:lnTo>
                  <a:lnTo>
                    <a:pt x="1850" y="8588"/>
                  </a:lnTo>
                  <a:lnTo>
                    <a:pt x="2039" y="8871"/>
                  </a:lnTo>
                  <a:lnTo>
                    <a:pt x="2190" y="9173"/>
                  </a:lnTo>
                  <a:lnTo>
                    <a:pt x="2378" y="9531"/>
                  </a:lnTo>
                  <a:lnTo>
                    <a:pt x="2529" y="9890"/>
                  </a:lnTo>
                  <a:lnTo>
                    <a:pt x="2680" y="10248"/>
                  </a:lnTo>
                  <a:lnTo>
                    <a:pt x="2813" y="10626"/>
                  </a:lnTo>
                  <a:lnTo>
                    <a:pt x="2869" y="10701"/>
                  </a:lnTo>
                  <a:lnTo>
                    <a:pt x="2945" y="10758"/>
                  </a:lnTo>
                  <a:lnTo>
                    <a:pt x="3020" y="10795"/>
                  </a:lnTo>
                  <a:lnTo>
                    <a:pt x="3114" y="10777"/>
                  </a:lnTo>
                  <a:lnTo>
                    <a:pt x="3190" y="10739"/>
                  </a:lnTo>
                  <a:lnTo>
                    <a:pt x="3265" y="10682"/>
                  </a:lnTo>
                  <a:lnTo>
                    <a:pt x="3284" y="10607"/>
                  </a:lnTo>
                  <a:lnTo>
                    <a:pt x="3284" y="10512"/>
                  </a:lnTo>
                  <a:lnTo>
                    <a:pt x="3379" y="10456"/>
                  </a:lnTo>
                  <a:lnTo>
                    <a:pt x="3435" y="10380"/>
                  </a:lnTo>
                  <a:lnTo>
                    <a:pt x="3454" y="10324"/>
                  </a:lnTo>
                  <a:lnTo>
                    <a:pt x="3454" y="10286"/>
                  </a:lnTo>
                  <a:lnTo>
                    <a:pt x="3454" y="10229"/>
                  </a:lnTo>
                  <a:lnTo>
                    <a:pt x="3416" y="10173"/>
                  </a:lnTo>
                  <a:lnTo>
                    <a:pt x="2945" y="9361"/>
                  </a:lnTo>
                  <a:lnTo>
                    <a:pt x="2718" y="8927"/>
                  </a:lnTo>
                  <a:lnTo>
                    <a:pt x="2492" y="8512"/>
                  </a:lnTo>
                  <a:lnTo>
                    <a:pt x="2378" y="8286"/>
                  </a:lnTo>
                  <a:lnTo>
                    <a:pt x="2322" y="8172"/>
                  </a:lnTo>
                  <a:lnTo>
                    <a:pt x="2265" y="8059"/>
                  </a:lnTo>
                  <a:lnTo>
                    <a:pt x="2265" y="7927"/>
                  </a:lnTo>
                  <a:lnTo>
                    <a:pt x="2284" y="7776"/>
                  </a:lnTo>
                  <a:lnTo>
                    <a:pt x="2341" y="7493"/>
                  </a:lnTo>
                  <a:lnTo>
                    <a:pt x="2416" y="7059"/>
                  </a:lnTo>
                  <a:lnTo>
                    <a:pt x="2435" y="6606"/>
                  </a:lnTo>
                  <a:lnTo>
                    <a:pt x="2435" y="6380"/>
                  </a:lnTo>
                  <a:lnTo>
                    <a:pt x="2416" y="6153"/>
                  </a:lnTo>
                  <a:lnTo>
                    <a:pt x="2416" y="6040"/>
                  </a:lnTo>
                  <a:lnTo>
                    <a:pt x="2416" y="5927"/>
                  </a:lnTo>
                  <a:lnTo>
                    <a:pt x="2454" y="5813"/>
                  </a:lnTo>
                  <a:lnTo>
                    <a:pt x="2492" y="5719"/>
                  </a:lnTo>
                  <a:lnTo>
                    <a:pt x="2718" y="5342"/>
                  </a:lnTo>
                  <a:lnTo>
                    <a:pt x="2945" y="4964"/>
                  </a:lnTo>
                  <a:lnTo>
                    <a:pt x="3001" y="4832"/>
                  </a:lnTo>
                  <a:lnTo>
                    <a:pt x="3473" y="5077"/>
                  </a:lnTo>
                  <a:lnTo>
                    <a:pt x="3699" y="5209"/>
                  </a:lnTo>
                  <a:lnTo>
                    <a:pt x="3945" y="5304"/>
                  </a:lnTo>
                  <a:lnTo>
                    <a:pt x="4171" y="5398"/>
                  </a:lnTo>
                  <a:lnTo>
                    <a:pt x="4417" y="5474"/>
                  </a:lnTo>
                  <a:lnTo>
                    <a:pt x="4662" y="5549"/>
                  </a:lnTo>
                  <a:lnTo>
                    <a:pt x="4926" y="5606"/>
                  </a:lnTo>
                  <a:lnTo>
                    <a:pt x="5171" y="5644"/>
                  </a:lnTo>
                  <a:lnTo>
                    <a:pt x="5417" y="5681"/>
                  </a:lnTo>
                  <a:lnTo>
                    <a:pt x="5926" y="5681"/>
                  </a:lnTo>
                  <a:lnTo>
                    <a:pt x="6191" y="5662"/>
                  </a:lnTo>
                  <a:lnTo>
                    <a:pt x="6436" y="5625"/>
                  </a:lnTo>
                  <a:lnTo>
                    <a:pt x="6700" y="5568"/>
                  </a:lnTo>
                  <a:lnTo>
                    <a:pt x="6945" y="5493"/>
                  </a:lnTo>
                  <a:lnTo>
                    <a:pt x="6945" y="5493"/>
                  </a:lnTo>
                  <a:lnTo>
                    <a:pt x="6738" y="6153"/>
                  </a:lnTo>
                  <a:lnTo>
                    <a:pt x="6511" y="6795"/>
                  </a:lnTo>
                  <a:lnTo>
                    <a:pt x="6228" y="7436"/>
                  </a:lnTo>
                  <a:lnTo>
                    <a:pt x="6172" y="7568"/>
                  </a:lnTo>
                  <a:lnTo>
                    <a:pt x="6172" y="7701"/>
                  </a:lnTo>
                  <a:lnTo>
                    <a:pt x="6191" y="7833"/>
                  </a:lnTo>
                  <a:lnTo>
                    <a:pt x="6228" y="7984"/>
                  </a:lnTo>
                  <a:lnTo>
                    <a:pt x="6266" y="8153"/>
                  </a:lnTo>
                  <a:lnTo>
                    <a:pt x="6304" y="8342"/>
                  </a:lnTo>
                  <a:lnTo>
                    <a:pt x="6342" y="8701"/>
                  </a:lnTo>
                  <a:lnTo>
                    <a:pt x="6342" y="9078"/>
                  </a:lnTo>
                  <a:lnTo>
                    <a:pt x="6342" y="9437"/>
                  </a:lnTo>
                  <a:lnTo>
                    <a:pt x="6342" y="11079"/>
                  </a:lnTo>
                  <a:lnTo>
                    <a:pt x="6360" y="11173"/>
                  </a:lnTo>
                  <a:lnTo>
                    <a:pt x="6417" y="11248"/>
                  </a:lnTo>
                  <a:lnTo>
                    <a:pt x="6474" y="11286"/>
                  </a:lnTo>
                  <a:lnTo>
                    <a:pt x="6568" y="11324"/>
                  </a:lnTo>
                  <a:lnTo>
                    <a:pt x="6643" y="11324"/>
                  </a:lnTo>
                  <a:lnTo>
                    <a:pt x="6719" y="11286"/>
                  </a:lnTo>
                  <a:lnTo>
                    <a:pt x="6776" y="11230"/>
                  </a:lnTo>
                  <a:lnTo>
                    <a:pt x="6813" y="11154"/>
                  </a:lnTo>
                  <a:lnTo>
                    <a:pt x="6832" y="11022"/>
                  </a:lnTo>
                  <a:lnTo>
                    <a:pt x="6851" y="10946"/>
                  </a:lnTo>
                  <a:lnTo>
                    <a:pt x="6832" y="10871"/>
                  </a:lnTo>
                  <a:lnTo>
                    <a:pt x="6832" y="9550"/>
                  </a:lnTo>
                  <a:lnTo>
                    <a:pt x="6832" y="8908"/>
                  </a:lnTo>
                  <a:lnTo>
                    <a:pt x="6813" y="8588"/>
                  </a:lnTo>
                  <a:lnTo>
                    <a:pt x="6794" y="8267"/>
                  </a:lnTo>
                  <a:lnTo>
                    <a:pt x="6794" y="8210"/>
                  </a:lnTo>
                  <a:lnTo>
                    <a:pt x="6776" y="8021"/>
                  </a:lnTo>
                  <a:lnTo>
                    <a:pt x="6794" y="7833"/>
                  </a:lnTo>
                  <a:lnTo>
                    <a:pt x="6832" y="7644"/>
                  </a:lnTo>
                  <a:lnTo>
                    <a:pt x="6889" y="7455"/>
                  </a:lnTo>
                  <a:lnTo>
                    <a:pt x="7040" y="7097"/>
                  </a:lnTo>
                  <a:lnTo>
                    <a:pt x="7210" y="6738"/>
                  </a:lnTo>
                  <a:lnTo>
                    <a:pt x="7512" y="6078"/>
                  </a:lnTo>
                  <a:lnTo>
                    <a:pt x="7606" y="6172"/>
                  </a:lnTo>
                  <a:lnTo>
                    <a:pt x="7700" y="6285"/>
                  </a:lnTo>
                  <a:lnTo>
                    <a:pt x="7851" y="6512"/>
                  </a:lnTo>
                  <a:lnTo>
                    <a:pt x="8115" y="6983"/>
                  </a:lnTo>
                  <a:lnTo>
                    <a:pt x="8323" y="7285"/>
                  </a:lnTo>
                  <a:lnTo>
                    <a:pt x="8399" y="7455"/>
                  </a:lnTo>
                  <a:lnTo>
                    <a:pt x="8417" y="7531"/>
                  </a:lnTo>
                  <a:lnTo>
                    <a:pt x="8436" y="7625"/>
                  </a:lnTo>
                  <a:lnTo>
                    <a:pt x="8417" y="7795"/>
                  </a:lnTo>
                  <a:lnTo>
                    <a:pt x="8417" y="7946"/>
                  </a:lnTo>
                  <a:lnTo>
                    <a:pt x="8361" y="8286"/>
                  </a:lnTo>
                  <a:lnTo>
                    <a:pt x="8304" y="8606"/>
                  </a:lnTo>
                  <a:lnTo>
                    <a:pt x="8229" y="8908"/>
                  </a:lnTo>
                  <a:lnTo>
                    <a:pt x="8115" y="9210"/>
                  </a:lnTo>
                  <a:lnTo>
                    <a:pt x="7983" y="9493"/>
                  </a:lnTo>
                  <a:lnTo>
                    <a:pt x="7927" y="9607"/>
                  </a:lnTo>
                  <a:lnTo>
                    <a:pt x="7889" y="9739"/>
                  </a:lnTo>
                  <a:lnTo>
                    <a:pt x="7870" y="9852"/>
                  </a:lnTo>
                  <a:lnTo>
                    <a:pt x="7870" y="9984"/>
                  </a:lnTo>
                  <a:lnTo>
                    <a:pt x="7908" y="10078"/>
                  </a:lnTo>
                  <a:lnTo>
                    <a:pt x="7983" y="10173"/>
                  </a:lnTo>
                  <a:lnTo>
                    <a:pt x="8097" y="10229"/>
                  </a:lnTo>
                  <a:lnTo>
                    <a:pt x="8229" y="10248"/>
                  </a:lnTo>
                  <a:lnTo>
                    <a:pt x="8285" y="10248"/>
                  </a:lnTo>
                  <a:lnTo>
                    <a:pt x="8323" y="10229"/>
                  </a:lnTo>
                  <a:lnTo>
                    <a:pt x="8399" y="10173"/>
                  </a:lnTo>
                  <a:lnTo>
                    <a:pt x="8455" y="10097"/>
                  </a:lnTo>
                  <a:lnTo>
                    <a:pt x="8474" y="10003"/>
                  </a:lnTo>
                  <a:lnTo>
                    <a:pt x="8493" y="9814"/>
                  </a:lnTo>
                  <a:lnTo>
                    <a:pt x="8549" y="9607"/>
                  </a:lnTo>
                  <a:lnTo>
                    <a:pt x="8682" y="9210"/>
                  </a:lnTo>
                  <a:lnTo>
                    <a:pt x="8927" y="8437"/>
                  </a:lnTo>
                  <a:lnTo>
                    <a:pt x="9172" y="7644"/>
                  </a:lnTo>
                  <a:lnTo>
                    <a:pt x="9229" y="7493"/>
                  </a:lnTo>
                  <a:lnTo>
                    <a:pt x="9267" y="7361"/>
                  </a:lnTo>
                  <a:lnTo>
                    <a:pt x="9267" y="7229"/>
                  </a:lnTo>
                  <a:lnTo>
                    <a:pt x="9248" y="7172"/>
                  </a:lnTo>
                  <a:lnTo>
                    <a:pt x="9210" y="7097"/>
                  </a:lnTo>
                  <a:lnTo>
                    <a:pt x="9116" y="6946"/>
                  </a:lnTo>
                  <a:lnTo>
                    <a:pt x="9002" y="6814"/>
                  </a:lnTo>
                  <a:lnTo>
                    <a:pt x="8776" y="6549"/>
                  </a:lnTo>
                  <a:lnTo>
                    <a:pt x="8568" y="6247"/>
                  </a:lnTo>
                  <a:lnTo>
                    <a:pt x="8361" y="5927"/>
                  </a:lnTo>
                  <a:lnTo>
                    <a:pt x="8078" y="5417"/>
                  </a:lnTo>
                  <a:lnTo>
                    <a:pt x="8210" y="5266"/>
                  </a:lnTo>
                  <a:lnTo>
                    <a:pt x="8323" y="5096"/>
                  </a:lnTo>
                  <a:lnTo>
                    <a:pt x="8436" y="4889"/>
                  </a:lnTo>
                  <a:lnTo>
                    <a:pt x="8549" y="4662"/>
                  </a:lnTo>
                  <a:lnTo>
                    <a:pt x="8851" y="4719"/>
                  </a:lnTo>
                  <a:lnTo>
                    <a:pt x="9153" y="4757"/>
                  </a:lnTo>
                  <a:lnTo>
                    <a:pt x="9455" y="4775"/>
                  </a:lnTo>
                  <a:lnTo>
                    <a:pt x="10154" y="4775"/>
                  </a:lnTo>
                  <a:lnTo>
                    <a:pt x="10531" y="4757"/>
                  </a:lnTo>
                  <a:lnTo>
                    <a:pt x="10720" y="4738"/>
                  </a:lnTo>
                  <a:lnTo>
                    <a:pt x="10908" y="4700"/>
                  </a:lnTo>
                  <a:lnTo>
                    <a:pt x="11097" y="4643"/>
                  </a:lnTo>
                  <a:lnTo>
                    <a:pt x="11267" y="4587"/>
                  </a:lnTo>
                  <a:lnTo>
                    <a:pt x="11607" y="4417"/>
                  </a:lnTo>
                  <a:lnTo>
                    <a:pt x="11946" y="4247"/>
                  </a:lnTo>
                  <a:lnTo>
                    <a:pt x="12267" y="4077"/>
                  </a:lnTo>
                  <a:lnTo>
                    <a:pt x="12588" y="3870"/>
                  </a:lnTo>
                  <a:lnTo>
                    <a:pt x="12814" y="3700"/>
                  </a:lnTo>
                  <a:lnTo>
                    <a:pt x="13022" y="3511"/>
                  </a:lnTo>
                  <a:lnTo>
                    <a:pt x="13116" y="3398"/>
                  </a:lnTo>
                  <a:lnTo>
                    <a:pt x="13192" y="3285"/>
                  </a:lnTo>
                  <a:lnTo>
                    <a:pt x="13267" y="3171"/>
                  </a:lnTo>
                  <a:lnTo>
                    <a:pt x="13324" y="3039"/>
                  </a:lnTo>
                  <a:lnTo>
                    <a:pt x="13418" y="2983"/>
                  </a:lnTo>
                  <a:lnTo>
                    <a:pt x="13494" y="2907"/>
                  </a:lnTo>
                  <a:lnTo>
                    <a:pt x="13550" y="2851"/>
                  </a:lnTo>
                  <a:lnTo>
                    <a:pt x="13607" y="2756"/>
                  </a:lnTo>
                  <a:lnTo>
                    <a:pt x="13645" y="2681"/>
                  </a:lnTo>
                  <a:lnTo>
                    <a:pt x="13984" y="2718"/>
                  </a:lnTo>
                  <a:lnTo>
                    <a:pt x="14154" y="2718"/>
                  </a:lnTo>
                  <a:lnTo>
                    <a:pt x="14230" y="2700"/>
                  </a:lnTo>
                  <a:lnTo>
                    <a:pt x="14305" y="2681"/>
                  </a:lnTo>
                  <a:lnTo>
                    <a:pt x="14381" y="2643"/>
                  </a:lnTo>
                  <a:lnTo>
                    <a:pt x="14456" y="2567"/>
                  </a:lnTo>
                  <a:lnTo>
                    <a:pt x="14513" y="2511"/>
                  </a:lnTo>
                  <a:lnTo>
                    <a:pt x="14551" y="2435"/>
                  </a:lnTo>
                  <a:lnTo>
                    <a:pt x="14570" y="2341"/>
                  </a:lnTo>
                  <a:lnTo>
                    <a:pt x="14588" y="2247"/>
                  </a:lnTo>
                  <a:lnTo>
                    <a:pt x="14570" y="2171"/>
                  </a:lnTo>
                  <a:lnTo>
                    <a:pt x="14570" y="2077"/>
                  </a:lnTo>
                  <a:lnTo>
                    <a:pt x="14513" y="1982"/>
                  </a:lnTo>
                  <a:lnTo>
                    <a:pt x="14456" y="1907"/>
                  </a:lnTo>
                  <a:lnTo>
                    <a:pt x="14381" y="1831"/>
                  </a:lnTo>
                  <a:lnTo>
                    <a:pt x="14286" y="1775"/>
                  </a:lnTo>
                  <a:lnTo>
                    <a:pt x="14079" y="1681"/>
                  </a:lnTo>
                  <a:lnTo>
                    <a:pt x="13871" y="1605"/>
                  </a:lnTo>
                  <a:lnTo>
                    <a:pt x="13475" y="1454"/>
                  </a:lnTo>
                  <a:lnTo>
                    <a:pt x="13286" y="1284"/>
                  </a:lnTo>
                  <a:lnTo>
                    <a:pt x="13173" y="1228"/>
                  </a:lnTo>
                  <a:lnTo>
                    <a:pt x="13060" y="1171"/>
                  </a:lnTo>
                  <a:lnTo>
                    <a:pt x="12947" y="1133"/>
                  </a:lnTo>
                  <a:lnTo>
                    <a:pt x="12814" y="1095"/>
                  </a:lnTo>
                  <a:lnTo>
                    <a:pt x="12550" y="1095"/>
                  </a:lnTo>
                  <a:lnTo>
                    <a:pt x="12380" y="1133"/>
                  </a:lnTo>
                  <a:lnTo>
                    <a:pt x="12229" y="1209"/>
                  </a:lnTo>
                  <a:lnTo>
                    <a:pt x="12097" y="1303"/>
                  </a:lnTo>
                  <a:lnTo>
                    <a:pt x="11965" y="1416"/>
                  </a:lnTo>
                  <a:lnTo>
                    <a:pt x="11852" y="1548"/>
                  </a:lnTo>
                  <a:lnTo>
                    <a:pt x="11758" y="1681"/>
                  </a:lnTo>
                  <a:lnTo>
                    <a:pt x="11663" y="1831"/>
                  </a:lnTo>
                  <a:lnTo>
                    <a:pt x="11588" y="2001"/>
                  </a:lnTo>
                  <a:lnTo>
                    <a:pt x="11437" y="2322"/>
                  </a:lnTo>
                  <a:lnTo>
                    <a:pt x="11342" y="2473"/>
                  </a:lnTo>
                  <a:lnTo>
                    <a:pt x="11229" y="2624"/>
                  </a:lnTo>
                  <a:lnTo>
                    <a:pt x="11116" y="2737"/>
                  </a:lnTo>
                  <a:lnTo>
                    <a:pt x="10984" y="2832"/>
                  </a:lnTo>
                  <a:lnTo>
                    <a:pt x="10814" y="2907"/>
                  </a:lnTo>
                  <a:lnTo>
                    <a:pt x="10625" y="2964"/>
                  </a:lnTo>
                  <a:lnTo>
                    <a:pt x="10456" y="2964"/>
                  </a:lnTo>
                  <a:lnTo>
                    <a:pt x="10286" y="2945"/>
                  </a:lnTo>
                  <a:lnTo>
                    <a:pt x="10135" y="2907"/>
                  </a:lnTo>
                  <a:lnTo>
                    <a:pt x="10003" y="2851"/>
                  </a:lnTo>
                  <a:lnTo>
                    <a:pt x="9870" y="2756"/>
                  </a:lnTo>
                  <a:lnTo>
                    <a:pt x="9738" y="2662"/>
                  </a:lnTo>
                  <a:lnTo>
                    <a:pt x="9625" y="2530"/>
                  </a:lnTo>
                  <a:lnTo>
                    <a:pt x="9531" y="2398"/>
                  </a:lnTo>
                  <a:lnTo>
                    <a:pt x="9361" y="2133"/>
                  </a:lnTo>
                  <a:lnTo>
                    <a:pt x="9191" y="1869"/>
                  </a:lnTo>
                  <a:lnTo>
                    <a:pt x="9040" y="1605"/>
                  </a:lnTo>
                  <a:lnTo>
                    <a:pt x="8851" y="1360"/>
                  </a:lnTo>
                  <a:lnTo>
                    <a:pt x="8719" y="1246"/>
                  </a:lnTo>
                  <a:lnTo>
                    <a:pt x="8606" y="1133"/>
                  </a:lnTo>
                  <a:lnTo>
                    <a:pt x="8474" y="1039"/>
                  </a:lnTo>
                  <a:lnTo>
                    <a:pt x="8323" y="963"/>
                  </a:lnTo>
                  <a:lnTo>
                    <a:pt x="8172" y="907"/>
                  </a:lnTo>
                  <a:lnTo>
                    <a:pt x="8021" y="850"/>
                  </a:lnTo>
                  <a:lnTo>
                    <a:pt x="7870" y="831"/>
                  </a:lnTo>
                  <a:lnTo>
                    <a:pt x="7700" y="794"/>
                  </a:lnTo>
                  <a:lnTo>
                    <a:pt x="7493" y="794"/>
                  </a:lnTo>
                  <a:lnTo>
                    <a:pt x="7304" y="812"/>
                  </a:lnTo>
                  <a:lnTo>
                    <a:pt x="7096" y="831"/>
                  </a:lnTo>
                  <a:lnTo>
                    <a:pt x="6908" y="869"/>
                  </a:lnTo>
                  <a:lnTo>
                    <a:pt x="6700" y="926"/>
                  </a:lnTo>
                  <a:lnTo>
                    <a:pt x="6455" y="1020"/>
                  </a:lnTo>
                  <a:lnTo>
                    <a:pt x="6342" y="1077"/>
                  </a:lnTo>
                  <a:lnTo>
                    <a:pt x="6228" y="1095"/>
                  </a:lnTo>
                  <a:lnTo>
                    <a:pt x="6115" y="1114"/>
                  </a:lnTo>
                  <a:lnTo>
                    <a:pt x="6021" y="1095"/>
                  </a:lnTo>
                  <a:lnTo>
                    <a:pt x="5926" y="1058"/>
                  </a:lnTo>
                  <a:lnTo>
                    <a:pt x="5870" y="1001"/>
                  </a:lnTo>
                  <a:lnTo>
                    <a:pt x="5794" y="945"/>
                  </a:lnTo>
                  <a:lnTo>
                    <a:pt x="5738" y="869"/>
                  </a:lnTo>
                  <a:lnTo>
                    <a:pt x="5624" y="718"/>
                  </a:lnTo>
                  <a:lnTo>
                    <a:pt x="5530" y="567"/>
                  </a:lnTo>
                  <a:lnTo>
                    <a:pt x="5417" y="416"/>
                  </a:lnTo>
                  <a:lnTo>
                    <a:pt x="5304" y="284"/>
                  </a:lnTo>
                  <a:lnTo>
                    <a:pt x="5171" y="171"/>
                  </a:lnTo>
                  <a:lnTo>
                    <a:pt x="5002" y="76"/>
                  </a:lnTo>
                  <a:lnTo>
                    <a:pt x="4832" y="20"/>
                  </a:lnTo>
                  <a:lnTo>
                    <a:pt x="4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9"/>
          <p:cNvGrpSpPr/>
          <p:nvPr/>
        </p:nvGrpSpPr>
        <p:grpSpPr>
          <a:xfrm flipH="1">
            <a:off x="159548" y="3141801"/>
            <a:ext cx="863445" cy="1032850"/>
            <a:chOff x="5290000" y="2582900"/>
            <a:chExt cx="620425" cy="742150"/>
          </a:xfrm>
        </p:grpSpPr>
        <p:sp>
          <p:nvSpPr>
            <p:cNvPr id="792" name="Google Shape;792;p9"/>
            <p:cNvSpPr/>
            <p:nvPr/>
          </p:nvSpPr>
          <p:spPr>
            <a:xfrm>
              <a:off x="5373025" y="2843800"/>
              <a:ext cx="249600" cy="104300"/>
            </a:xfrm>
            <a:custGeom>
              <a:avLst/>
              <a:gdLst/>
              <a:ahLst/>
              <a:cxnLst/>
              <a:rect l="l" t="t" r="r" b="b"/>
              <a:pathLst>
                <a:path w="9984" h="4172" extrusionOk="0">
                  <a:moveTo>
                    <a:pt x="7964" y="1"/>
                  </a:moveTo>
                  <a:lnTo>
                    <a:pt x="7643" y="20"/>
                  </a:lnTo>
                  <a:lnTo>
                    <a:pt x="7304" y="57"/>
                  </a:lnTo>
                  <a:lnTo>
                    <a:pt x="6983" y="114"/>
                  </a:lnTo>
                  <a:lnTo>
                    <a:pt x="6662" y="171"/>
                  </a:lnTo>
                  <a:lnTo>
                    <a:pt x="6021" y="340"/>
                  </a:lnTo>
                  <a:lnTo>
                    <a:pt x="5398" y="529"/>
                  </a:lnTo>
                  <a:lnTo>
                    <a:pt x="4605" y="793"/>
                  </a:lnTo>
                  <a:lnTo>
                    <a:pt x="3813" y="1095"/>
                  </a:lnTo>
                  <a:lnTo>
                    <a:pt x="3435" y="1246"/>
                  </a:lnTo>
                  <a:lnTo>
                    <a:pt x="3058" y="1435"/>
                  </a:lnTo>
                  <a:lnTo>
                    <a:pt x="2680" y="1624"/>
                  </a:lnTo>
                  <a:lnTo>
                    <a:pt x="2322" y="1831"/>
                  </a:lnTo>
                  <a:lnTo>
                    <a:pt x="1963" y="2058"/>
                  </a:lnTo>
                  <a:lnTo>
                    <a:pt x="1623" y="2303"/>
                  </a:lnTo>
                  <a:lnTo>
                    <a:pt x="1303" y="2567"/>
                  </a:lnTo>
                  <a:lnTo>
                    <a:pt x="982" y="2850"/>
                  </a:lnTo>
                  <a:lnTo>
                    <a:pt x="699" y="3152"/>
                  </a:lnTo>
                  <a:lnTo>
                    <a:pt x="435" y="3473"/>
                  </a:lnTo>
                  <a:lnTo>
                    <a:pt x="208" y="3813"/>
                  </a:lnTo>
                  <a:lnTo>
                    <a:pt x="1" y="4171"/>
                  </a:lnTo>
                  <a:lnTo>
                    <a:pt x="1" y="4171"/>
                  </a:lnTo>
                  <a:lnTo>
                    <a:pt x="189" y="4115"/>
                  </a:lnTo>
                  <a:lnTo>
                    <a:pt x="378" y="4039"/>
                  </a:lnTo>
                  <a:lnTo>
                    <a:pt x="567" y="3964"/>
                  </a:lnTo>
                  <a:lnTo>
                    <a:pt x="736" y="3869"/>
                  </a:lnTo>
                  <a:lnTo>
                    <a:pt x="906" y="3756"/>
                  </a:lnTo>
                  <a:lnTo>
                    <a:pt x="1076" y="3624"/>
                  </a:lnTo>
                  <a:lnTo>
                    <a:pt x="1227" y="3492"/>
                  </a:lnTo>
                  <a:lnTo>
                    <a:pt x="1378" y="3360"/>
                  </a:lnTo>
                  <a:lnTo>
                    <a:pt x="1284" y="3605"/>
                  </a:lnTo>
                  <a:lnTo>
                    <a:pt x="1246" y="3718"/>
                  </a:lnTo>
                  <a:lnTo>
                    <a:pt x="1246" y="3851"/>
                  </a:lnTo>
                  <a:lnTo>
                    <a:pt x="1284" y="3964"/>
                  </a:lnTo>
                  <a:lnTo>
                    <a:pt x="1359" y="4077"/>
                  </a:lnTo>
                  <a:lnTo>
                    <a:pt x="1416" y="4115"/>
                  </a:lnTo>
                  <a:lnTo>
                    <a:pt x="1454" y="4134"/>
                  </a:lnTo>
                  <a:lnTo>
                    <a:pt x="1529" y="4152"/>
                  </a:lnTo>
                  <a:lnTo>
                    <a:pt x="1586" y="4152"/>
                  </a:lnTo>
                  <a:lnTo>
                    <a:pt x="1642" y="4134"/>
                  </a:lnTo>
                  <a:lnTo>
                    <a:pt x="1680" y="4115"/>
                  </a:lnTo>
                  <a:lnTo>
                    <a:pt x="1756" y="4039"/>
                  </a:lnTo>
                  <a:lnTo>
                    <a:pt x="1831" y="3945"/>
                  </a:lnTo>
                  <a:lnTo>
                    <a:pt x="1888" y="3851"/>
                  </a:lnTo>
                  <a:lnTo>
                    <a:pt x="2435" y="2718"/>
                  </a:lnTo>
                  <a:lnTo>
                    <a:pt x="2435" y="2813"/>
                  </a:lnTo>
                  <a:lnTo>
                    <a:pt x="2435" y="2888"/>
                  </a:lnTo>
                  <a:lnTo>
                    <a:pt x="2492" y="3039"/>
                  </a:lnTo>
                  <a:lnTo>
                    <a:pt x="2586" y="3171"/>
                  </a:lnTo>
                  <a:lnTo>
                    <a:pt x="2643" y="3209"/>
                  </a:lnTo>
                  <a:lnTo>
                    <a:pt x="2718" y="3266"/>
                  </a:lnTo>
                  <a:lnTo>
                    <a:pt x="2793" y="3303"/>
                  </a:lnTo>
                  <a:lnTo>
                    <a:pt x="2869" y="3322"/>
                  </a:lnTo>
                  <a:lnTo>
                    <a:pt x="3020" y="3341"/>
                  </a:lnTo>
                  <a:lnTo>
                    <a:pt x="3171" y="3303"/>
                  </a:lnTo>
                  <a:lnTo>
                    <a:pt x="3246" y="3284"/>
                  </a:lnTo>
                  <a:lnTo>
                    <a:pt x="3322" y="3228"/>
                  </a:lnTo>
                  <a:lnTo>
                    <a:pt x="3416" y="3152"/>
                  </a:lnTo>
                  <a:lnTo>
                    <a:pt x="3492" y="3058"/>
                  </a:lnTo>
                  <a:lnTo>
                    <a:pt x="3548" y="2945"/>
                  </a:lnTo>
                  <a:lnTo>
                    <a:pt x="3586" y="2831"/>
                  </a:lnTo>
                  <a:lnTo>
                    <a:pt x="3643" y="2586"/>
                  </a:lnTo>
                  <a:lnTo>
                    <a:pt x="3680" y="2322"/>
                  </a:lnTo>
                  <a:lnTo>
                    <a:pt x="3699" y="2435"/>
                  </a:lnTo>
                  <a:lnTo>
                    <a:pt x="3756" y="2548"/>
                  </a:lnTo>
                  <a:lnTo>
                    <a:pt x="3831" y="2643"/>
                  </a:lnTo>
                  <a:lnTo>
                    <a:pt x="3926" y="2718"/>
                  </a:lnTo>
                  <a:lnTo>
                    <a:pt x="4058" y="2756"/>
                  </a:lnTo>
                  <a:lnTo>
                    <a:pt x="4171" y="2775"/>
                  </a:lnTo>
                  <a:lnTo>
                    <a:pt x="4303" y="2756"/>
                  </a:lnTo>
                  <a:lnTo>
                    <a:pt x="4416" y="2718"/>
                  </a:lnTo>
                  <a:lnTo>
                    <a:pt x="4511" y="2680"/>
                  </a:lnTo>
                  <a:lnTo>
                    <a:pt x="4586" y="2643"/>
                  </a:lnTo>
                  <a:lnTo>
                    <a:pt x="4718" y="2511"/>
                  </a:lnTo>
                  <a:lnTo>
                    <a:pt x="4850" y="2360"/>
                  </a:lnTo>
                  <a:lnTo>
                    <a:pt x="4926" y="2190"/>
                  </a:lnTo>
                  <a:lnTo>
                    <a:pt x="5001" y="2020"/>
                  </a:lnTo>
                  <a:lnTo>
                    <a:pt x="5058" y="1831"/>
                  </a:lnTo>
                  <a:lnTo>
                    <a:pt x="5115" y="1454"/>
                  </a:lnTo>
                  <a:lnTo>
                    <a:pt x="5152" y="1529"/>
                  </a:lnTo>
                  <a:lnTo>
                    <a:pt x="5190" y="1586"/>
                  </a:lnTo>
                  <a:lnTo>
                    <a:pt x="5266" y="1643"/>
                  </a:lnTo>
                  <a:lnTo>
                    <a:pt x="5322" y="1680"/>
                  </a:lnTo>
                  <a:lnTo>
                    <a:pt x="5417" y="1718"/>
                  </a:lnTo>
                  <a:lnTo>
                    <a:pt x="5492" y="1737"/>
                  </a:lnTo>
                  <a:lnTo>
                    <a:pt x="5586" y="1737"/>
                  </a:lnTo>
                  <a:lnTo>
                    <a:pt x="5662" y="1718"/>
                  </a:lnTo>
                  <a:lnTo>
                    <a:pt x="5813" y="1661"/>
                  </a:lnTo>
                  <a:lnTo>
                    <a:pt x="5964" y="1586"/>
                  </a:lnTo>
                  <a:lnTo>
                    <a:pt x="6096" y="1473"/>
                  </a:lnTo>
                  <a:lnTo>
                    <a:pt x="6209" y="1359"/>
                  </a:lnTo>
                  <a:lnTo>
                    <a:pt x="6341" y="1246"/>
                  </a:lnTo>
                  <a:lnTo>
                    <a:pt x="6455" y="1133"/>
                  </a:lnTo>
                  <a:lnTo>
                    <a:pt x="6606" y="1039"/>
                  </a:lnTo>
                  <a:lnTo>
                    <a:pt x="6757" y="963"/>
                  </a:lnTo>
                  <a:lnTo>
                    <a:pt x="6813" y="1209"/>
                  </a:lnTo>
                  <a:lnTo>
                    <a:pt x="6813" y="1190"/>
                  </a:lnTo>
                  <a:lnTo>
                    <a:pt x="6851" y="1152"/>
                  </a:lnTo>
                  <a:lnTo>
                    <a:pt x="6983" y="1076"/>
                  </a:lnTo>
                  <a:lnTo>
                    <a:pt x="7191" y="1001"/>
                  </a:lnTo>
                  <a:lnTo>
                    <a:pt x="7436" y="925"/>
                  </a:lnTo>
                  <a:lnTo>
                    <a:pt x="7927" y="793"/>
                  </a:lnTo>
                  <a:lnTo>
                    <a:pt x="8191" y="718"/>
                  </a:lnTo>
                  <a:lnTo>
                    <a:pt x="8568" y="661"/>
                  </a:lnTo>
                  <a:lnTo>
                    <a:pt x="9304" y="661"/>
                  </a:lnTo>
                  <a:lnTo>
                    <a:pt x="9682" y="699"/>
                  </a:lnTo>
                  <a:lnTo>
                    <a:pt x="9870" y="718"/>
                  </a:lnTo>
                  <a:lnTo>
                    <a:pt x="9946" y="718"/>
                  </a:lnTo>
                  <a:lnTo>
                    <a:pt x="9965" y="699"/>
                  </a:lnTo>
                  <a:lnTo>
                    <a:pt x="9984" y="661"/>
                  </a:lnTo>
                  <a:lnTo>
                    <a:pt x="9984" y="642"/>
                  </a:lnTo>
                  <a:lnTo>
                    <a:pt x="9946" y="567"/>
                  </a:lnTo>
                  <a:lnTo>
                    <a:pt x="9851" y="473"/>
                  </a:lnTo>
                  <a:lnTo>
                    <a:pt x="9738" y="378"/>
                  </a:lnTo>
                  <a:lnTo>
                    <a:pt x="9606" y="303"/>
                  </a:lnTo>
                  <a:lnTo>
                    <a:pt x="9474" y="246"/>
                  </a:lnTo>
                  <a:lnTo>
                    <a:pt x="9115" y="133"/>
                  </a:lnTo>
                  <a:lnTo>
                    <a:pt x="8738" y="57"/>
                  </a:lnTo>
                  <a:lnTo>
                    <a:pt x="8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5290000" y="2734350"/>
              <a:ext cx="337350" cy="147225"/>
            </a:xfrm>
            <a:custGeom>
              <a:avLst/>
              <a:gdLst/>
              <a:ahLst/>
              <a:cxnLst/>
              <a:rect l="l" t="t" r="r" b="b"/>
              <a:pathLst>
                <a:path w="13494" h="5889" extrusionOk="0">
                  <a:moveTo>
                    <a:pt x="4133" y="1"/>
                  </a:moveTo>
                  <a:lnTo>
                    <a:pt x="3510" y="19"/>
                  </a:lnTo>
                  <a:lnTo>
                    <a:pt x="2887" y="38"/>
                  </a:lnTo>
                  <a:lnTo>
                    <a:pt x="2586" y="76"/>
                  </a:lnTo>
                  <a:lnTo>
                    <a:pt x="2284" y="114"/>
                  </a:lnTo>
                  <a:lnTo>
                    <a:pt x="1963" y="170"/>
                  </a:lnTo>
                  <a:lnTo>
                    <a:pt x="1661" y="246"/>
                  </a:lnTo>
                  <a:lnTo>
                    <a:pt x="1359" y="340"/>
                  </a:lnTo>
                  <a:lnTo>
                    <a:pt x="1076" y="453"/>
                  </a:lnTo>
                  <a:lnTo>
                    <a:pt x="793" y="567"/>
                  </a:lnTo>
                  <a:lnTo>
                    <a:pt x="510" y="718"/>
                  </a:lnTo>
                  <a:lnTo>
                    <a:pt x="245" y="887"/>
                  </a:lnTo>
                  <a:lnTo>
                    <a:pt x="0" y="1076"/>
                  </a:lnTo>
                  <a:lnTo>
                    <a:pt x="113" y="1208"/>
                  </a:lnTo>
                  <a:lnTo>
                    <a:pt x="245" y="1284"/>
                  </a:lnTo>
                  <a:lnTo>
                    <a:pt x="396" y="1322"/>
                  </a:lnTo>
                  <a:lnTo>
                    <a:pt x="566" y="1340"/>
                  </a:lnTo>
                  <a:lnTo>
                    <a:pt x="736" y="1340"/>
                  </a:lnTo>
                  <a:lnTo>
                    <a:pt x="906" y="1322"/>
                  </a:lnTo>
                  <a:lnTo>
                    <a:pt x="1076" y="1265"/>
                  </a:lnTo>
                  <a:lnTo>
                    <a:pt x="1227" y="1208"/>
                  </a:lnTo>
                  <a:lnTo>
                    <a:pt x="1548" y="1057"/>
                  </a:lnTo>
                  <a:lnTo>
                    <a:pt x="1850" y="906"/>
                  </a:lnTo>
                  <a:lnTo>
                    <a:pt x="2000" y="850"/>
                  </a:lnTo>
                  <a:lnTo>
                    <a:pt x="2151" y="793"/>
                  </a:lnTo>
                  <a:lnTo>
                    <a:pt x="2321" y="774"/>
                  </a:lnTo>
                  <a:lnTo>
                    <a:pt x="2491" y="774"/>
                  </a:lnTo>
                  <a:lnTo>
                    <a:pt x="2397" y="812"/>
                  </a:lnTo>
                  <a:lnTo>
                    <a:pt x="2340" y="887"/>
                  </a:lnTo>
                  <a:lnTo>
                    <a:pt x="2284" y="982"/>
                  </a:lnTo>
                  <a:lnTo>
                    <a:pt x="2265" y="1076"/>
                  </a:lnTo>
                  <a:lnTo>
                    <a:pt x="2284" y="1171"/>
                  </a:lnTo>
                  <a:lnTo>
                    <a:pt x="2302" y="1265"/>
                  </a:lnTo>
                  <a:lnTo>
                    <a:pt x="2359" y="1340"/>
                  </a:lnTo>
                  <a:lnTo>
                    <a:pt x="2435" y="1397"/>
                  </a:lnTo>
                  <a:lnTo>
                    <a:pt x="2510" y="1435"/>
                  </a:lnTo>
                  <a:lnTo>
                    <a:pt x="2718" y="1435"/>
                  </a:lnTo>
                  <a:lnTo>
                    <a:pt x="2869" y="1397"/>
                  </a:lnTo>
                  <a:lnTo>
                    <a:pt x="3001" y="1340"/>
                  </a:lnTo>
                  <a:lnTo>
                    <a:pt x="4473" y="718"/>
                  </a:lnTo>
                  <a:lnTo>
                    <a:pt x="4473" y="718"/>
                  </a:lnTo>
                  <a:lnTo>
                    <a:pt x="4397" y="755"/>
                  </a:lnTo>
                  <a:lnTo>
                    <a:pt x="4341" y="831"/>
                  </a:lnTo>
                  <a:lnTo>
                    <a:pt x="4322" y="906"/>
                  </a:lnTo>
                  <a:lnTo>
                    <a:pt x="4322" y="1001"/>
                  </a:lnTo>
                  <a:lnTo>
                    <a:pt x="4341" y="1076"/>
                  </a:lnTo>
                  <a:lnTo>
                    <a:pt x="4359" y="1171"/>
                  </a:lnTo>
                  <a:lnTo>
                    <a:pt x="4416" y="1246"/>
                  </a:lnTo>
                  <a:lnTo>
                    <a:pt x="4492" y="1303"/>
                  </a:lnTo>
                  <a:lnTo>
                    <a:pt x="4567" y="1340"/>
                  </a:lnTo>
                  <a:lnTo>
                    <a:pt x="4661" y="1378"/>
                  </a:lnTo>
                  <a:lnTo>
                    <a:pt x="4831" y="1397"/>
                  </a:lnTo>
                  <a:lnTo>
                    <a:pt x="5020" y="1378"/>
                  </a:lnTo>
                  <a:lnTo>
                    <a:pt x="5209" y="1359"/>
                  </a:lnTo>
                  <a:lnTo>
                    <a:pt x="6850" y="1057"/>
                  </a:lnTo>
                  <a:lnTo>
                    <a:pt x="6473" y="1756"/>
                  </a:lnTo>
                  <a:lnTo>
                    <a:pt x="6813" y="1850"/>
                  </a:lnTo>
                  <a:lnTo>
                    <a:pt x="7171" y="1907"/>
                  </a:lnTo>
                  <a:lnTo>
                    <a:pt x="7511" y="1944"/>
                  </a:lnTo>
                  <a:lnTo>
                    <a:pt x="7870" y="1925"/>
                  </a:lnTo>
                  <a:lnTo>
                    <a:pt x="8228" y="1907"/>
                  </a:lnTo>
                  <a:lnTo>
                    <a:pt x="8587" y="1850"/>
                  </a:lnTo>
                  <a:lnTo>
                    <a:pt x="8926" y="1756"/>
                  </a:lnTo>
                  <a:lnTo>
                    <a:pt x="9266" y="1623"/>
                  </a:lnTo>
                  <a:lnTo>
                    <a:pt x="9266" y="1623"/>
                  </a:lnTo>
                  <a:lnTo>
                    <a:pt x="9115" y="1888"/>
                  </a:lnTo>
                  <a:lnTo>
                    <a:pt x="9040" y="2039"/>
                  </a:lnTo>
                  <a:lnTo>
                    <a:pt x="9002" y="2171"/>
                  </a:lnTo>
                  <a:lnTo>
                    <a:pt x="8964" y="2322"/>
                  </a:lnTo>
                  <a:lnTo>
                    <a:pt x="8945" y="2454"/>
                  </a:lnTo>
                  <a:lnTo>
                    <a:pt x="8964" y="2605"/>
                  </a:lnTo>
                  <a:lnTo>
                    <a:pt x="9002" y="2737"/>
                  </a:lnTo>
                  <a:lnTo>
                    <a:pt x="9058" y="2850"/>
                  </a:lnTo>
                  <a:lnTo>
                    <a:pt x="9134" y="2926"/>
                  </a:lnTo>
                  <a:lnTo>
                    <a:pt x="9228" y="3001"/>
                  </a:lnTo>
                  <a:lnTo>
                    <a:pt x="9342" y="3058"/>
                  </a:lnTo>
                  <a:lnTo>
                    <a:pt x="9455" y="3095"/>
                  </a:lnTo>
                  <a:lnTo>
                    <a:pt x="9568" y="3133"/>
                  </a:lnTo>
                  <a:lnTo>
                    <a:pt x="9681" y="3152"/>
                  </a:lnTo>
                  <a:lnTo>
                    <a:pt x="9813" y="3152"/>
                  </a:lnTo>
                  <a:lnTo>
                    <a:pt x="10040" y="3114"/>
                  </a:lnTo>
                  <a:lnTo>
                    <a:pt x="10266" y="3039"/>
                  </a:lnTo>
                  <a:lnTo>
                    <a:pt x="10493" y="2944"/>
                  </a:lnTo>
                  <a:lnTo>
                    <a:pt x="10700" y="2831"/>
                  </a:lnTo>
                  <a:lnTo>
                    <a:pt x="10625" y="2944"/>
                  </a:lnTo>
                  <a:lnTo>
                    <a:pt x="10587" y="3058"/>
                  </a:lnTo>
                  <a:lnTo>
                    <a:pt x="10568" y="3171"/>
                  </a:lnTo>
                  <a:lnTo>
                    <a:pt x="10568" y="3284"/>
                  </a:lnTo>
                  <a:lnTo>
                    <a:pt x="10587" y="3416"/>
                  </a:lnTo>
                  <a:lnTo>
                    <a:pt x="10625" y="3548"/>
                  </a:lnTo>
                  <a:lnTo>
                    <a:pt x="10681" y="3662"/>
                  </a:lnTo>
                  <a:lnTo>
                    <a:pt x="10776" y="3756"/>
                  </a:lnTo>
                  <a:lnTo>
                    <a:pt x="10851" y="3850"/>
                  </a:lnTo>
                  <a:lnTo>
                    <a:pt x="10946" y="3926"/>
                  </a:lnTo>
                  <a:lnTo>
                    <a:pt x="11153" y="4077"/>
                  </a:lnTo>
                  <a:lnTo>
                    <a:pt x="11606" y="4303"/>
                  </a:lnTo>
                  <a:lnTo>
                    <a:pt x="11965" y="4530"/>
                  </a:lnTo>
                  <a:lnTo>
                    <a:pt x="12323" y="4775"/>
                  </a:lnTo>
                  <a:lnTo>
                    <a:pt x="12644" y="5039"/>
                  </a:lnTo>
                  <a:lnTo>
                    <a:pt x="12927" y="5341"/>
                  </a:lnTo>
                  <a:lnTo>
                    <a:pt x="13116" y="5568"/>
                  </a:lnTo>
                  <a:lnTo>
                    <a:pt x="13229" y="5700"/>
                  </a:lnTo>
                  <a:lnTo>
                    <a:pt x="13323" y="5813"/>
                  </a:lnTo>
                  <a:lnTo>
                    <a:pt x="13399" y="5870"/>
                  </a:lnTo>
                  <a:lnTo>
                    <a:pt x="13437" y="5888"/>
                  </a:lnTo>
                  <a:lnTo>
                    <a:pt x="13474" y="5870"/>
                  </a:lnTo>
                  <a:lnTo>
                    <a:pt x="13493" y="5832"/>
                  </a:lnTo>
                  <a:lnTo>
                    <a:pt x="13493" y="5775"/>
                  </a:lnTo>
                  <a:lnTo>
                    <a:pt x="13474" y="5549"/>
                  </a:lnTo>
                  <a:lnTo>
                    <a:pt x="13437" y="5360"/>
                  </a:lnTo>
                  <a:lnTo>
                    <a:pt x="13361" y="5171"/>
                  </a:lnTo>
                  <a:lnTo>
                    <a:pt x="13248" y="4983"/>
                  </a:lnTo>
                  <a:lnTo>
                    <a:pt x="13135" y="4794"/>
                  </a:lnTo>
                  <a:lnTo>
                    <a:pt x="12852" y="4435"/>
                  </a:lnTo>
                  <a:lnTo>
                    <a:pt x="12587" y="4115"/>
                  </a:lnTo>
                  <a:lnTo>
                    <a:pt x="12267" y="3756"/>
                  </a:lnTo>
                  <a:lnTo>
                    <a:pt x="11927" y="3397"/>
                  </a:lnTo>
                  <a:lnTo>
                    <a:pt x="11229" y="2699"/>
                  </a:lnTo>
                  <a:lnTo>
                    <a:pt x="10587" y="2076"/>
                  </a:lnTo>
                  <a:lnTo>
                    <a:pt x="10247" y="1774"/>
                  </a:lnTo>
                  <a:lnTo>
                    <a:pt x="9908" y="1491"/>
                  </a:lnTo>
                  <a:lnTo>
                    <a:pt x="9549" y="1227"/>
                  </a:lnTo>
                  <a:lnTo>
                    <a:pt x="9172" y="963"/>
                  </a:lnTo>
                  <a:lnTo>
                    <a:pt x="8794" y="755"/>
                  </a:lnTo>
                  <a:lnTo>
                    <a:pt x="8398" y="567"/>
                  </a:lnTo>
                  <a:lnTo>
                    <a:pt x="7964" y="397"/>
                  </a:lnTo>
                  <a:lnTo>
                    <a:pt x="7511" y="284"/>
                  </a:lnTo>
                  <a:lnTo>
                    <a:pt x="7077" y="189"/>
                  </a:lnTo>
                  <a:lnTo>
                    <a:pt x="6624" y="114"/>
                  </a:lnTo>
                  <a:lnTo>
                    <a:pt x="6152" y="76"/>
                  </a:lnTo>
                  <a:lnTo>
                    <a:pt x="5699" y="57"/>
                  </a:lnTo>
                  <a:lnTo>
                    <a:pt x="4775" y="19"/>
                  </a:lnTo>
                  <a:lnTo>
                    <a:pt x="4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5609400" y="2715475"/>
              <a:ext cx="265625" cy="142975"/>
            </a:xfrm>
            <a:custGeom>
              <a:avLst/>
              <a:gdLst/>
              <a:ahLst/>
              <a:cxnLst/>
              <a:rect l="l" t="t" r="r" b="b"/>
              <a:pathLst>
                <a:path w="10625" h="5719" extrusionOk="0">
                  <a:moveTo>
                    <a:pt x="8379" y="1"/>
                  </a:moveTo>
                  <a:lnTo>
                    <a:pt x="7813" y="20"/>
                  </a:lnTo>
                  <a:lnTo>
                    <a:pt x="7247" y="57"/>
                  </a:lnTo>
                  <a:lnTo>
                    <a:pt x="6700" y="114"/>
                  </a:lnTo>
                  <a:lnTo>
                    <a:pt x="6133" y="189"/>
                  </a:lnTo>
                  <a:lnTo>
                    <a:pt x="5586" y="303"/>
                  </a:lnTo>
                  <a:lnTo>
                    <a:pt x="5039" y="454"/>
                  </a:lnTo>
                  <a:lnTo>
                    <a:pt x="4492" y="605"/>
                  </a:lnTo>
                  <a:lnTo>
                    <a:pt x="3963" y="812"/>
                  </a:lnTo>
                  <a:lnTo>
                    <a:pt x="3454" y="1039"/>
                  </a:lnTo>
                  <a:lnTo>
                    <a:pt x="2963" y="1322"/>
                  </a:lnTo>
                  <a:lnTo>
                    <a:pt x="2491" y="1624"/>
                  </a:lnTo>
                  <a:lnTo>
                    <a:pt x="2265" y="1793"/>
                  </a:lnTo>
                  <a:lnTo>
                    <a:pt x="2038" y="1963"/>
                  </a:lnTo>
                  <a:lnTo>
                    <a:pt x="1831" y="2152"/>
                  </a:lnTo>
                  <a:lnTo>
                    <a:pt x="1623" y="2341"/>
                  </a:lnTo>
                  <a:lnTo>
                    <a:pt x="1416" y="2548"/>
                  </a:lnTo>
                  <a:lnTo>
                    <a:pt x="1246" y="2775"/>
                  </a:lnTo>
                  <a:lnTo>
                    <a:pt x="1057" y="2982"/>
                  </a:lnTo>
                  <a:lnTo>
                    <a:pt x="887" y="3228"/>
                  </a:lnTo>
                  <a:lnTo>
                    <a:pt x="736" y="3454"/>
                  </a:lnTo>
                  <a:lnTo>
                    <a:pt x="604" y="3699"/>
                  </a:lnTo>
                  <a:lnTo>
                    <a:pt x="378" y="4134"/>
                  </a:lnTo>
                  <a:lnTo>
                    <a:pt x="245" y="4417"/>
                  </a:lnTo>
                  <a:lnTo>
                    <a:pt x="132" y="4719"/>
                  </a:lnTo>
                  <a:lnTo>
                    <a:pt x="38" y="5020"/>
                  </a:lnTo>
                  <a:lnTo>
                    <a:pt x="19" y="5171"/>
                  </a:lnTo>
                  <a:lnTo>
                    <a:pt x="0" y="5304"/>
                  </a:lnTo>
                  <a:lnTo>
                    <a:pt x="0" y="5436"/>
                  </a:lnTo>
                  <a:lnTo>
                    <a:pt x="19" y="5549"/>
                  </a:lnTo>
                  <a:lnTo>
                    <a:pt x="57" y="5643"/>
                  </a:lnTo>
                  <a:lnTo>
                    <a:pt x="113" y="5719"/>
                  </a:lnTo>
                  <a:lnTo>
                    <a:pt x="585" y="5304"/>
                  </a:lnTo>
                  <a:lnTo>
                    <a:pt x="812" y="5115"/>
                  </a:lnTo>
                  <a:lnTo>
                    <a:pt x="1057" y="4926"/>
                  </a:lnTo>
                  <a:lnTo>
                    <a:pt x="1302" y="4775"/>
                  </a:lnTo>
                  <a:lnTo>
                    <a:pt x="1566" y="4643"/>
                  </a:lnTo>
                  <a:lnTo>
                    <a:pt x="1850" y="4530"/>
                  </a:lnTo>
                  <a:lnTo>
                    <a:pt x="2170" y="4435"/>
                  </a:lnTo>
                  <a:lnTo>
                    <a:pt x="2378" y="4379"/>
                  </a:lnTo>
                  <a:lnTo>
                    <a:pt x="2604" y="4322"/>
                  </a:lnTo>
                  <a:lnTo>
                    <a:pt x="2812" y="4247"/>
                  </a:lnTo>
                  <a:lnTo>
                    <a:pt x="2906" y="4190"/>
                  </a:lnTo>
                  <a:lnTo>
                    <a:pt x="3001" y="4115"/>
                  </a:lnTo>
                  <a:lnTo>
                    <a:pt x="3076" y="4039"/>
                  </a:lnTo>
                  <a:lnTo>
                    <a:pt x="3133" y="3945"/>
                  </a:lnTo>
                  <a:lnTo>
                    <a:pt x="3171" y="3832"/>
                  </a:lnTo>
                  <a:lnTo>
                    <a:pt x="3171" y="3718"/>
                  </a:lnTo>
                  <a:lnTo>
                    <a:pt x="3171" y="3624"/>
                  </a:lnTo>
                  <a:lnTo>
                    <a:pt x="3133" y="3511"/>
                  </a:lnTo>
                  <a:lnTo>
                    <a:pt x="3076" y="3435"/>
                  </a:lnTo>
                  <a:lnTo>
                    <a:pt x="3001" y="3360"/>
                  </a:lnTo>
                  <a:lnTo>
                    <a:pt x="4869" y="3114"/>
                  </a:lnTo>
                  <a:lnTo>
                    <a:pt x="5058" y="3077"/>
                  </a:lnTo>
                  <a:lnTo>
                    <a:pt x="5246" y="3020"/>
                  </a:lnTo>
                  <a:lnTo>
                    <a:pt x="5341" y="2982"/>
                  </a:lnTo>
                  <a:lnTo>
                    <a:pt x="5416" y="2945"/>
                  </a:lnTo>
                  <a:lnTo>
                    <a:pt x="5492" y="2888"/>
                  </a:lnTo>
                  <a:lnTo>
                    <a:pt x="5548" y="2813"/>
                  </a:lnTo>
                  <a:lnTo>
                    <a:pt x="5586" y="2718"/>
                  </a:lnTo>
                  <a:lnTo>
                    <a:pt x="5586" y="2624"/>
                  </a:lnTo>
                  <a:lnTo>
                    <a:pt x="5567" y="2529"/>
                  </a:lnTo>
                  <a:lnTo>
                    <a:pt x="5530" y="2435"/>
                  </a:lnTo>
                  <a:lnTo>
                    <a:pt x="5515" y="2421"/>
                  </a:lnTo>
                  <a:lnTo>
                    <a:pt x="5515" y="2421"/>
                  </a:lnTo>
                  <a:lnTo>
                    <a:pt x="5775" y="2473"/>
                  </a:lnTo>
                  <a:lnTo>
                    <a:pt x="6039" y="2511"/>
                  </a:lnTo>
                  <a:lnTo>
                    <a:pt x="6303" y="2511"/>
                  </a:lnTo>
                  <a:lnTo>
                    <a:pt x="6454" y="2473"/>
                  </a:lnTo>
                  <a:lnTo>
                    <a:pt x="6586" y="2435"/>
                  </a:lnTo>
                  <a:lnTo>
                    <a:pt x="6700" y="2378"/>
                  </a:lnTo>
                  <a:lnTo>
                    <a:pt x="6832" y="2303"/>
                  </a:lnTo>
                  <a:lnTo>
                    <a:pt x="6926" y="2209"/>
                  </a:lnTo>
                  <a:lnTo>
                    <a:pt x="7002" y="2095"/>
                  </a:lnTo>
                  <a:lnTo>
                    <a:pt x="7077" y="1982"/>
                  </a:lnTo>
                  <a:lnTo>
                    <a:pt x="7115" y="1850"/>
                  </a:lnTo>
                  <a:lnTo>
                    <a:pt x="7115" y="1718"/>
                  </a:lnTo>
                  <a:lnTo>
                    <a:pt x="7077" y="1586"/>
                  </a:lnTo>
                  <a:lnTo>
                    <a:pt x="7020" y="1473"/>
                  </a:lnTo>
                  <a:lnTo>
                    <a:pt x="6945" y="1359"/>
                  </a:lnTo>
                  <a:lnTo>
                    <a:pt x="6840" y="1272"/>
                  </a:lnTo>
                  <a:lnTo>
                    <a:pt x="6840" y="1272"/>
                  </a:lnTo>
                  <a:lnTo>
                    <a:pt x="7020" y="1284"/>
                  </a:lnTo>
                  <a:lnTo>
                    <a:pt x="7568" y="1284"/>
                  </a:lnTo>
                  <a:lnTo>
                    <a:pt x="7851" y="1246"/>
                  </a:lnTo>
                  <a:lnTo>
                    <a:pt x="8134" y="1208"/>
                  </a:lnTo>
                  <a:lnTo>
                    <a:pt x="8398" y="1171"/>
                  </a:lnTo>
                  <a:lnTo>
                    <a:pt x="8681" y="1095"/>
                  </a:lnTo>
                  <a:lnTo>
                    <a:pt x="8945" y="1020"/>
                  </a:lnTo>
                  <a:lnTo>
                    <a:pt x="9209" y="925"/>
                  </a:lnTo>
                  <a:lnTo>
                    <a:pt x="9455" y="812"/>
                  </a:lnTo>
                  <a:lnTo>
                    <a:pt x="9700" y="680"/>
                  </a:lnTo>
                  <a:lnTo>
                    <a:pt x="9945" y="548"/>
                  </a:lnTo>
                  <a:lnTo>
                    <a:pt x="10191" y="397"/>
                  </a:lnTo>
                  <a:lnTo>
                    <a:pt x="10417" y="227"/>
                  </a:lnTo>
                  <a:lnTo>
                    <a:pt x="10625" y="57"/>
                  </a:lnTo>
                  <a:lnTo>
                    <a:pt x="9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585325" y="2582900"/>
              <a:ext cx="135900" cy="287825"/>
            </a:xfrm>
            <a:custGeom>
              <a:avLst/>
              <a:gdLst/>
              <a:ahLst/>
              <a:cxnLst/>
              <a:rect l="l" t="t" r="r" b="b"/>
              <a:pathLst>
                <a:path w="5436" h="11513" extrusionOk="0">
                  <a:moveTo>
                    <a:pt x="4775" y="1"/>
                  </a:moveTo>
                  <a:lnTo>
                    <a:pt x="4454" y="38"/>
                  </a:lnTo>
                  <a:lnTo>
                    <a:pt x="4134" y="95"/>
                  </a:lnTo>
                  <a:lnTo>
                    <a:pt x="3832" y="189"/>
                  </a:lnTo>
                  <a:lnTo>
                    <a:pt x="3511" y="284"/>
                  </a:lnTo>
                  <a:lnTo>
                    <a:pt x="3209" y="416"/>
                  </a:lnTo>
                  <a:lnTo>
                    <a:pt x="2926" y="567"/>
                  </a:lnTo>
                  <a:lnTo>
                    <a:pt x="2624" y="737"/>
                  </a:lnTo>
                  <a:lnTo>
                    <a:pt x="2360" y="925"/>
                  </a:lnTo>
                  <a:lnTo>
                    <a:pt x="2095" y="1114"/>
                  </a:lnTo>
                  <a:lnTo>
                    <a:pt x="1850" y="1341"/>
                  </a:lnTo>
                  <a:lnTo>
                    <a:pt x="1624" y="1586"/>
                  </a:lnTo>
                  <a:lnTo>
                    <a:pt x="1397" y="1831"/>
                  </a:lnTo>
                  <a:lnTo>
                    <a:pt x="1190" y="2095"/>
                  </a:lnTo>
                  <a:lnTo>
                    <a:pt x="1001" y="2360"/>
                  </a:lnTo>
                  <a:lnTo>
                    <a:pt x="850" y="2643"/>
                  </a:lnTo>
                  <a:lnTo>
                    <a:pt x="699" y="2945"/>
                  </a:lnTo>
                  <a:lnTo>
                    <a:pt x="548" y="3228"/>
                  </a:lnTo>
                  <a:lnTo>
                    <a:pt x="435" y="3549"/>
                  </a:lnTo>
                  <a:lnTo>
                    <a:pt x="340" y="3851"/>
                  </a:lnTo>
                  <a:lnTo>
                    <a:pt x="246" y="4171"/>
                  </a:lnTo>
                  <a:lnTo>
                    <a:pt x="171" y="4492"/>
                  </a:lnTo>
                  <a:lnTo>
                    <a:pt x="114" y="4813"/>
                  </a:lnTo>
                  <a:lnTo>
                    <a:pt x="57" y="5134"/>
                  </a:lnTo>
                  <a:lnTo>
                    <a:pt x="20" y="5474"/>
                  </a:lnTo>
                  <a:lnTo>
                    <a:pt x="1" y="5794"/>
                  </a:lnTo>
                  <a:lnTo>
                    <a:pt x="1" y="6134"/>
                  </a:lnTo>
                  <a:lnTo>
                    <a:pt x="1" y="6474"/>
                  </a:lnTo>
                  <a:lnTo>
                    <a:pt x="20" y="6795"/>
                  </a:lnTo>
                  <a:lnTo>
                    <a:pt x="76" y="7455"/>
                  </a:lnTo>
                  <a:lnTo>
                    <a:pt x="189" y="8134"/>
                  </a:lnTo>
                  <a:lnTo>
                    <a:pt x="340" y="8795"/>
                  </a:lnTo>
                  <a:lnTo>
                    <a:pt x="510" y="9455"/>
                  </a:lnTo>
                  <a:lnTo>
                    <a:pt x="718" y="10097"/>
                  </a:lnTo>
                  <a:lnTo>
                    <a:pt x="831" y="10437"/>
                  </a:lnTo>
                  <a:lnTo>
                    <a:pt x="944" y="10720"/>
                  </a:lnTo>
                  <a:lnTo>
                    <a:pt x="1076" y="11003"/>
                  </a:lnTo>
                  <a:lnTo>
                    <a:pt x="1208" y="11248"/>
                  </a:lnTo>
                  <a:lnTo>
                    <a:pt x="1284" y="11361"/>
                  </a:lnTo>
                  <a:lnTo>
                    <a:pt x="1378" y="11437"/>
                  </a:lnTo>
                  <a:lnTo>
                    <a:pt x="1454" y="11494"/>
                  </a:lnTo>
                  <a:lnTo>
                    <a:pt x="1529" y="11512"/>
                  </a:lnTo>
                  <a:lnTo>
                    <a:pt x="1605" y="11475"/>
                  </a:lnTo>
                  <a:lnTo>
                    <a:pt x="1661" y="11399"/>
                  </a:lnTo>
                  <a:lnTo>
                    <a:pt x="1699" y="11324"/>
                  </a:lnTo>
                  <a:lnTo>
                    <a:pt x="1699" y="11192"/>
                  </a:lnTo>
                  <a:lnTo>
                    <a:pt x="1643" y="10833"/>
                  </a:lnTo>
                  <a:lnTo>
                    <a:pt x="1586" y="10474"/>
                  </a:lnTo>
                  <a:lnTo>
                    <a:pt x="1548" y="10229"/>
                  </a:lnTo>
                  <a:lnTo>
                    <a:pt x="1529" y="9625"/>
                  </a:lnTo>
                  <a:lnTo>
                    <a:pt x="1567" y="9040"/>
                  </a:lnTo>
                  <a:lnTo>
                    <a:pt x="1586" y="8587"/>
                  </a:lnTo>
                  <a:lnTo>
                    <a:pt x="1680" y="7832"/>
                  </a:lnTo>
                  <a:lnTo>
                    <a:pt x="1718" y="7436"/>
                  </a:lnTo>
                  <a:lnTo>
                    <a:pt x="1794" y="7096"/>
                  </a:lnTo>
                  <a:lnTo>
                    <a:pt x="1831" y="6964"/>
                  </a:lnTo>
                  <a:lnTo>
                    <a:pt x="1869" y="6870"/>
                  </a:lnTo>
                  <a:lnTo>
                    <a:pt x="1926" y="6795"/>
                  </a:lnTo>
                  <a:lnTo>
                    <a:pt x="1963" y="6757"/>
                  </a:lnTo>
                  <a:lnTo>
                    <a:pt x="1963" y="6757"/>
                  </a:lnTo>
                  <a:lnTo>
                    <a:pt x="1492" y="6870"/>
                  </a:lnTo>
                  <a:lnTo>
                    <a:pt x="1624" y="6681"/>
                  </a:lnTo>
                  <a:lnTo>
                    <a:pt x="1775" y="6511"/>
                  </a:lnTo>
                  <a:lnTo>
                    <a:pt x="2114" y="6209"/>
                  </a:lnTo>
                  <a:lnTo>
                    <a:pt x="2265" y="6040"/>
                  </a:lnTo>
                  <a:lnTo>
                    <a:pt x="2416" y="5870"/>
                  </a:lnTo>
                  <a:lnTo>
                    <a:pt x="2473" y="5775"/>
                  </a:lnTo>
                  <a:lnTo>
                    <a:pt x="2529" y="5681"/>
                  </a:lnTo>
                  <a:lnTo>
                    <a:pt x="2567" y="5568"/>
                  </a:lnTo>
                  <a:lnTo>
                    <a:pt x="2586" y="5455"/>
                  </a:lnTo>
                  <a:lnTo>
                    <a:pt x="2605" y="5341"/>
                  </a:lnTo>
                  <a:lnTo>
                    <a:pt x="2586" y="5228"/>
                  </a:lnTo>
                  <a:lnTo>
                    <a:pt x="2548" y="5134"/>
                  </a:lnTo>
                  <a:lnTo>
                    <a:pt x="2511" y="5021"/>
                  </a:lnTo>
                  <a:lnTo>
                    <a:pt x="2435" y="4926"/>
                  </a:lnTo>
                  <a:lnTo>
                    <a:pt x="2360" y="4851"/>
                  </a:lnTo>
                  <a:lnTo>
                    <a:pt x="2265" y="4813"/>
                  </a:lnTo>
                  <a:lnTo>
                    <a:pt x="2152" y="4775"/>
                  </a:lnTo>
                  <a:lnTo>
                    <a:pt x="2529" y="4587"/>
                  </a:lnTo>
                  <a:lnTo>
                    <a:pt x="2699" y="4473"/>
                  </a:lnTo>
                  <a:lnTo>
                    <a:pt x="2850" y="4360"/>
                  </a:lnTo>
                  <a:lnTo>
                    <a:pt x="3001" y="4190"/>
                  </a:lnTo>
                  <a:lnTo>
                    <a:pt x="3096" y="4020"/>
                  </a:lnTo>
                  <a:lnTo>
                    <a:pt x="3133" y="3926"/>
                  </a:lnTo>
                  <a:lnTo>
                    <a:pt x="3152" y="3813"/>
                  </a:lnTo>
                  <a:lnTo>
                    <a:pt x="3152" y="3718"/>
                  </a:lnTo>
                  <a:lnTo>
                    <a:pt x="3152" y="3624"/>
                  </a:lnTo>
                  <a:lnTo>
                    <a:pt x="3133" y="3511"/>
                  </a:lnTo>
                  <a:lnTo>
                    <a:pt x="3096" y="3417"/>
                  </a:lnTo>
                  <a:lnTo>
                    <a:pt x="3039" y="3341"/>
                  </a:lnTo>
                  <a:lnTo>
                    <a:pt x="2964" y="3266"/>
                  </a:lnTo>
                  <a:lnTo>
                    <a:pt x="2869" y="3209"/>
                  </a:lnTo>
                  <a:lnTo>
                    <a:pt x="2794" y="3152"/>
                  </a:lnTo>
                  <a:lnTo>
                    <a:pt x="2699" y="3133"/>
                  </a:lnTo>
                  <a:lnTo>
                    <a:pt x="2586" y="3133"/>
                  </a:lnTo>
                  <a:lnTo>
                    <a:pt x="2794" y="3096"/>
                  </a:lnTo>
                  <a:lnTo>
                    <a:pt x="3001" y="3039"/>
                  </a:lnTo>
                  <a:lnTo>
                    <a:pt x="3209" y="2982"/>
                  </a:lnTo>
                  <a:lnTo>
                    <a:pt x="3379" y="2888"/>
                  </a:lnTo>
                  <a:lnTo>
                    <a:pt x="3473" y="2813"/>
                  </a:lnTo>
                  <a:lnTo>
                    <a:pt x="3549" y="2756"/>
                  </a:lnTo>
                  <a:lnTo>
                    <a:pt x="3624" y="2662"/>
                  </a:lnTo>
                  <a:lnTo>
                    <a:pt x="3681" y="2586"/>
                  </a:lnTo>
                  <a:lnTo>
                    <a:pt x="3718" y="2492"/>
                  </a:lnTo>
                  <a:lnTo>
                    <a:pt x="3756" y="2379"/>
                  </a:lnTo>
                  <a:lnTo>
                    <a:pt x="3775" y="2284"/>
                  </a:lnTo>
                  <a:lnTo>
                    <a:pt x="3775" y="2190"/>
                  </a:lnTo>
                  <a:lnTo>
                    <a:pt x="3737" y="2058"/>
                  </a:lnTo>
                  <a:lnTo>
                    <a:pt x="3662" y="1945"/>
                  </a:lnTo>
                  <a:lnTo>
                    <a:pt x="3567" y="1850"/>
                  </a:lnTo>
                  <a:lnTo>
                    <a:pt x="3454" y="1775"/>
                  </a:lnTo>
                  <a:lnTo>
                    <a:pt x="3341" y="1718"/>
                  </a:lnTo>
                  <a:lnTo>
                    <a:pt x="3209" y="1699"/>
                  </a:lnTo>
                  <a:lnTo>
                    <a:pt x="3077" y="1718"/>
                  </a:lnTo>
                  <a:lnTo>
                    <a:pt x="2945" y="1756"/>
                  </a:lnTo>
                  <a:lnTo>
                    <a:pt x="2945" y="1756"/>
                  </a:lnTo>
                  <a:lnTo>
                    <a:pt x="3303" y="1624"/>
                  </a:lnTo>
                  <a:lnTo>
                    <a:pt x="3643" y="1454"/>
                  </a:lnTo>
                  <a:lnTo>
                    <a:pt x="3983" y="1265"/>
                  </a:lnTo>
                  <a:lnTo>
                    <a:pt x="4303" y="1058"/>
                  </a:lnTo>
                  <a:lnTo>
                    <a:pt x="4624" y="831"/>
                  </a:lnTo>
                  <a:lnTo>
                    <a:pt x="4907" y="586"/>
                  </a:lnTo>
                  <a:lnTo>
                    <a:pt x="5190" y="303"/>
                  </a:lnTo>
                  <a:lnTo>
                    <a:pt x="5436" y="20"/>
                  </a:lnTo>
                  <a:lnTo>
                    <a:pt x="5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438125" y="2588100"/>
              <a:ext cx="171300" cy="263275"/>
            </a:xfrm>
            <a:custGeom>
              <a:avLst/>
              <a:gdLst/>
              <a:ahLst/>
              <a:cxnLst/>
              <a:rect l="l" t="t" r="r" b="b"/>
              <a:pathLst>
                <a:path w="6852" h="10531" extrusionOk="0">
                  <a:moveTo>
                    <a:pt x="340" y="0"/>
                  </a:moveTo>
                  <a:lnTo>
                    <a:pt x="284" y="19"/>
                  </a:lnTo>
                  <a:lnTo>
                    <a:pt x="227" y="57"/>
                  </a:lnTo>
                  <a:lnTo>
                    <a:pt x="171" y="95"/>
                  </a:lnTo>
                  <a:lnTo>
                    <a:pt x="76" y="189"/>
                  </a:lnTo>
                  <a:lnTo>
                    <a:pt x="20" y="321"/>
                  </a:lnTo>
                  <a:lnTo>
                    <a:pt x="1" y="378"/>
                  </a:lnTo>
                  <a:lnTo>
                    <a:pt x="1" y="453"/>
                  </a:lnTo>
                  <a:lnTo>
                    <a:pt x="20" y="529"/>
                  </a:lnTo>
                  <a:lnTo>
                    <a:pt x="39" y="585"/>
                  </a:lnTo>
                  <a:lnTo>
                    <a:pt x="76" y="661"/>
                  </a:lnTo>
                  <a:lnTo>
                    <a:pt x="114" y="717"/>
                  </a:lnTo>
                  <a:lnTo>
                    <a:pt x="303" y="887"/>
                  </a:lnTo>
                  <a:lnTo>
                    <a:pt x="473" y="1057"/>
                  </a:lnTo>
                  <a:lnTo>
                    <a:pt x="680" y="1189"/>
                  </a:lnTo>
                  <a:lnTo>
                    <a:pt x="869" y="1340"/>
                  </a:lnTo>
                  <a:lnTo>
                    <a:pt x="1076" y="1453"/>
                  </a:lnTo>
                  <a:lnTo>
                    <a:pt x="1303" y="1567"/>
                  </a:lnTo>
                  <a:lnTo>
                    <a:pt x="1529" y="1661"/>
                  </a:lnTo>
                  <a:lnTo>
                    <a:pt x="1756" y="1755"/>
                  </a:lnTo>
                  <a:lnTo>
                    <a:pt x="1473" y="1737"/>
                  </a:lnTo>
                  <a:lnTo>
                    <a:pt x="1190" y="1755"/>
                  </a:lnTo>
                  <a:lnTo>
                    <a:pt x="1058" y="1774"/>
                  </a:lnTo>
                  <a:lnTo>
                    <a:pt x="925" y="1812"/>
                  </a:lnTo>
                  <a:lnTo>
                    <a:pt x="793" y="1850"/>
                  </a:lnTo>
                  <a:lnTo>
                    <a:pt x="661" y="1925"/>
                  </a:lnTo>
                  <a:lnTo>
                    <a:pt x="548" y="2001"/>
                  </a:lnTo>
                  <a:lnTo>
                    <a:pt x="454" y="2095"/>
                  </a:lnTo>
                  <a:lnTo>
                    <a:pt x="397" y="2189"/>
                  </a:lnTo>
                  <a:lnTo>
                    <a:pt x="340" y="2284"/>
                  </a:lnTo>
                  <a:lnTo>
                    <a:pt x="322" y="2378"/>
                  </a:lnTo>
                  <a:lnTo>
                    <a:pt x="303" y="2473"/>
                  </a:lnTo>
                  <a:lnTo>
                    <a:pt x="322" y="2567"/>
                  </a:lnTo>
                  <a:lnTo>
                    <a:pt x="340" y="2661"/>
                  </a:lnTo>
                  <a:lnTo>
                    <a:pt x="359" y="2756"/>
                  </a:lnTo>
                  <a:lnTo>
                    <a:pt x="416" y="2831"/>
                  </a:lnTo>
                  <a:lnTo>
                    <a:pt x="529" y="2982"/>
                  </a:lnTo>
                  <a:lnTo>
                    <a:pt x="680" y="3095"/>
                  </a:lnTo>
                  <a:lnTo>
                    <a:pt x="850" y="3190"/>
                  </a:lnTo>
                  <a:lnTo>
                    <a:pt x="1039" y="3246"/>
                  </a:lnTo>
                  <a:lnTo>
                    <a:pt x="1265" y="3265"/>
                  </a:lnTo>
                  <a:lnTo>
                    <a:pt x="1511" y="3246"/>
                  </a:lnTo>
                  <a:lnTo>
                    <a:pt x="1737" y="3209"/>
                  </a:lnTo>
                  <a:lnTo>
                    <a:pt x="1982" y="3133"/>
                  </a:lnTo>
                  <a:lnTo>
                    <a:pt x="1982" y="3133"/>
                  </a:lnTo>
                  <a:lnTo>
                    <a:pt x="1831" y="3246"/>
                  </a:lnTo>
                  <a:lnTo>
                    <a:pt x="1718" y="3359"/>
                  </a:lnTo>
                  <a:lnTo>
                    <a:pt x="1624" y="3510"/>
                  </a:lnTo>
                  <a:lnTo>
                    <a:pt x="1567" y="3680"/>
                  </a:lnTo>
                  <a:lnTo>
                    <a:pt x="1529" y="3869"/>
                  </a:lnTo>
                  <a:lnTo>
                    <a:pt x="1511" y="4039"/>
                  </a:lnTo>
                  <a:lnTo>
                    <a:pt x="1548" y="4209"/>
                  </a:lnTo>
                  <a:lnTo>
                    <a:pt x="1624" y="4379"/>
                  </a:lnTo>
                  <a:lnTo>
                    <a:pt x="1680" y="4473"/>
                  </a:lnTo>
                  <a:lnTo>
                    <a:pt x="1756" y="4548"/>
                  </a:lnTo>
                  <a:lnTo>
                    <a:pt x="1831" y="4624"/>
                  </a:lnTo>
                  <a:lnTo>
                    <a:pt x="1907" y="4680"/>
                  </a:lnTo>
                  <a:lnTo>
                    <a:pt x="2096" y="4775"/>
                  </a:lnTo>
                  <a:lnTo>
                    <a:pt x="2303" y="4850"/>
                  </a:lnTo>
                  <a:lnTo>
                    <a:pt x="2511" y="4869"/>
                  </a:lnTo>
                  <a:lnTo>
                    <a:pt x="2718" y="4850"/>
                  </a:lnTo>
                  <a:lnTo>
                    <a:pt x="2926" y="4813"/>
                  </a:lnTo>
                  <a:lnTo>
                    <a:pt x="3133" y="4718"/>
                  </a:lnTo>
                  <a:lnTo>
                    <a:pt x="3039" y="4850"/>
                  </a:lnTo>
                  <a:lnTo>
                    <a:pt x="2964" y="5001"/>
                  </a:lnTo>
                  <a:lnTo>
                    <a:pt x="2926" y="5152"/>
                  </a:lnTo>
                  <a:lnTo>
                    <a:pt x="2888" y="5322"/>
                  </a:lnTo>
                  <a:lnTo>
                    <a:pt x="2888" y="5473"/>
                  </a:lnTo>
                  <a:lnTo>
                    <a:pt x="2926" y="5643"/>
                  </a:lnTo>
                  <a:lnTo>
                    <a:pt x="2964" y="5794"/>
                  </a:lnTo>
                  <a:lnTo>
                    <a:pt x="3039" y="5945"/>
                  </a:lnTo>
                  <a:lnTo>
                    <a:pt x="3133" y="6077"/>
                  </a:lnTo>
                  <a:lnTo>
                    <a:pt x="3247" y="6190"/>
                  </a:lnTo>
                  <a:lnTo>
                    <a:pt x="3379" y="6285"/>
                  </a:lnTo>
                  <a:lnTo>
                    <a:pt x="3511" y="6379"/>
                  </a:lnTo>
                  <a:lnTo>
                    <a:pt x="3662" y="6436"/>
                  </a:lnTo>
                  <a:lnTo>
                    <a:pt x="3832" y="6473"/>
                  </a:lnTo>
                  <a:lnTo>
                    <a:pt x="3983" y="6473"/>
                  </a:lnTo>
                  <a:lnTo>
                    <a:pt x="4153" y="6454"/>
                  </a:lnTo>
                  <a:lnTo>
                    <a:pt x="4115" y="6587"/>
                  </a:lnTo>
                  <a:lnTo>
                    <a:pt x="4115" y="6719"/>
                  </a:lnTo>
                  <a:lnTo>
                    <a:pt x="4115" y="6851"/>
                  </a:lnTo>
                  <a:lnTo>
                    <a:pt x="4134" y="6964"/>
                  </a:lnTo>
                  <a:lnTo>
                    <a:pt x="4171" y="7096"/>
                  </a:lnTo>
                  <a:lnTo>
                    <a:pt x="4209" y="7228"/>
                  </a:lnTo>
                  <a:lnTo>
                    <a:pt x="4322" y="7455"/>
                  </a:lnTo>
                  <a:lnTo>
                    <a:pt x="4454" y="7681"/>
                  </a:lnTo>
                  <a:lnTo>
                    <a:pt x="4624" y="7889"/>
                  </a:lnTo>
                  <a:lnTo>
                    <a:pt x="4983" y="8266"/>
                  </a:lnTo>
                  <a:lnTo>
                    <a:pt x="5474" y="8776"/>
                  </a:lnTo>
                  <a:lnTo>
                    <a:pt x="5945" y="9342"/>
                  </a:lnTo>
                  <a:lnTo>
                    <a:pt x="6417" y="9927"/>
                  </a:lnTo>
                  <a:lnTo>
                    <a:pt x="6644" y="10210"/>
                  </a:lnTo>
                  <a:lnTo>
                    <a:pt x="6851" y="10531"/>
                  </a:lnTo>
                  <a:lnTo>
                    <a:pt x="6662" y="9927"/>
                  </a:lnTo>
                  <a:lnTo>
                    <a:pt x="6587" y="9663"/>
                  </a:lnTo>
                  <a:lnTo>
                    <a:pt x="6511" y="9474"/>
                  </a:lnTo>
                  <a:lnTo>
                    <a:pt x="6096" y="8436"/>
                  </a:lnTo>
                  <a:lnTo>
                    <a:pt x="5662" y="7417"/>
                  </a:lnTo>
                  <a:lnTo>
                    <a:pt x="5190" y="6398"/>
                  </a:lnTo>
                  <a:lnTo>
                    <a:pt x="4719" y="5398"/>
                  </a:lnTo>
                  <a:lnTo>
                    <a:pt x="4228" y="4397"/>
                  </a:lnTo>
                  <a:lnTo>
                    <a:pt x="3700" y="3416"/>
                  </a:lnTo>
                  <a:lnTo>
                    <a:pt x="3360" y="2774"/>
                  </a:lnTo>
                  <a:lnTo>
                    <a:pt x="3171" y="2454"/>
                  </a:lnTo>
                  <a:lnTo>
                    <a:pt x="2964" y="2133"/>
                  </a:lnTo>
                  <a:lnTo>
                    <a:pt x="2756" y="1831"/>
                  </a:lnTo>
                  <a:lnTo>
                    <a:pt x="2548" y="1548"/>
                  </a:lnTo>
                  <a:lnTo>
                    <a:pt x="2322" y="1265"/>
                  </a:lnTo>
                  <a:lnTo>
                    <a:pt x="2058" y="1001"/>
                  </a:lnTo>
                  <a:lnTo>
                    <a:pt x="1737" y="699"/>
                  </a:lnTo>
                  <a:lnTo>
                    <a:pt x="1548" y="566"/>
                  </a:lnTo>
                  <a:lnTo>
                    <a:pt x="1378" y="434"/>
                  </a:lnTo>
                  <a:lnTo>
                    <a:pt x="1171" y="321"/>
                  </a:lnTo>
                  <a:lnTo>
                    <a:pt x="982" y="208"/>
                  </a:lnTo>
                  <a:lnTo>
                    <a:pt x="775" y="114"/>
                  </a:lnTo>
                  <a:lnTo>
                    <a:pt x="586" y="19"/>
                  </a:lnTo>
                  <a:lnTo>
                    <a:pt x="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609400" y="2851350"/>
              <a:ext cx="11350" cy="20325"/>
            </a:xfrm>
            <a:custGeom>
              <a:avLst/>
              <a:gdLst/>
              <a:ahLst/>
              <a:cxnLst/>
              <a:rect l="l" t="t" r="r" b="b"/>
              <a:pathLst>
                <a:path w="454" h="813" extrusionOk="0">
                  <a:moveTo>
                    <a:pt x="0" y="1"/>
                  </a:moveTo>
                  <a:lnTo>
                    <a:pt x="95" y="265"/>
                  </a:lnTo>
                  <a:lnTo>
                    <a:pt x="208" y="510"/>
                  </a:lnTo>
                  <a:lnTo>
                    <a:pt x="321" y="699"/>
                  </a:lnTo>
                  <a:lnTo>
                    <a:pt x="378" y="774"/>
                  </a:lnTo>
                  <a:lnTo>
                    <a:pt x="453" y="812"/>
                  </a:lnTo>
                  <a:lnTo>
                    <a:pt x="453" y="812"/>
                  </a:lnTo>
                  <a:lnTo>
                    <a:pt x="245" y="3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600425" y="2838625"/>
              <a:ext cx="68900" cy="473700"/>
            </a:xfrm>
            <a:custGeom>
              <a:avLst/>
              <a:gdLst/>
              <a:ahLst/>
              <a:cxnLst/>
              <a:rect l="l" t="t" r="r" b="b"/>
              <a:pathLst>
                <a:path w="2756" h="18948" extrusionOk="0">
                  <a:moveTo>
                    <a:pt x="567" y="0"/>
                  </a:moveTo>
                  <a:lnTo>
                    <a:pt x="472" y="19"/>
                  </a:lnTo>
                  <a:lnTo>
                    <a:pt x="359" y="38"/>
                  </a:lnTo>
                  <a:lnTo>
                    <a:pt x="265" y="76"/>
                  </a:lnTo>
                  <a:lnTo>
                    <a:pt x="189" y="132"/>
                  </a:lnTo>
                  <a:lnTo>
                    <a:pt x="114" y="208"/>
                  </a:lnTo>
                  <a:lnTo>
                    <a:pt x="57" y="283"/>
                  </a:lnTo>
                  <a:lnTo>
                    <a:pt x="19" y="378"/>
                  </a:lnTo>
                  <a:lnTo>
                    <a:pt x="1" y="491"/>
                  </a:lnTo>
                  <a:lnTo>
                    <a:pt x="1" y="604"/>
                  </a:lnTo>
                  <a:lnTo>
                    <a:pt x="38" y="717"/>
                  </a:lnTo>
                  <a:lnTo>
                    <a:pt x="340" y="1548"/>
                  </a:lnTo>
                  <a:lnTo>
                    <a:pt x="604" y="2378"/>
                  </a:lnTo>
                  <a:lnTo>
                    <a:pt x="831" y="3208"/>
                  </a:lnTo>
                  <a:lnTo>
                    <a:pt x="1039" y="4039"/>
                  </a:lnTo>
                  <a:lnTo>
                    <a:pt x="1208" y="4888"/>
                  </a:lnTo>
                  <a:lnTo>
                    <a:pt x="1340" y="5756"/>
                  </a:lnTo>
                  <a:lnTo>
                    <a:pt x="1454" y="6605"/>
                  </a:lnTo>
                  <a:lnTo>
                    <a:pt x="1548" y="7473"/>
                  </a:lnTo>
                  <a:lnTo>
                    <a:pt x="1605" y="8323"/>
                  </a:lnTo>
                  <a:lnTo>
                    <a:pt x="1624" y="9191"/>
                  </a:lnTo>
                  <a:lnTo>
                    <a:pt x="1624" y="10059"/>
                  </a:lnTo>
                  <a:lnTo>
                    <a:pt x="1605" y="10927"/>
                  </a:lnTo>
                  <a:lnTo>
                    <a:pt x="1567" y="11795"/>
                  </a:lnTo>
                  <a:lnTo>
                    <a:pt x="1491" y="12663"/>
                  </a:lnTo>
                  <a:lnTo>
                    <a:pt x="1397" y="13531"/>
                  </a:lnTo>
                  <a:lnTo>
                    <a:pt x="1284" y="14380"/>
                  </a:lnTo>
                  <a:lnTo>
                    <a:pt x="1133" y="15380"/>
                  </a:lnTo>
                  <a:lnTo>
                    <a:pt x="944" y="16362"/>
                  </a:lnTo>
                  <a:lnTo>
                    <a:pt x="737" y="17343"/>
                  </a:lnTo>
                  <a:lnTo>
                    <a:pt x="510" y="18324"/>
                  </a:lnTo>
                  <a:lnTo>
                    <a:pt x="491" y="18438"/>
                  </a:lnTo>
                  <a:lnTo>
                    <a:pt x="491" y="18551"/>
                  </a:lnTo>
                  <a:lnTo>
                    <a:pt x="529" y="18664"/>
                  </a:lnTo>
                  <a:lnTo>
                    <a:pt x="586" y="18740"/>
                  </a:lnTo>
                  <a:lnTo>
                    <a:pt x="642" y="18815"/>
                  </a:lnTo>
                  <a:lnTo>
                    <a:pt x="737" y="18872"/>
                  </a:lnTo>
                  <a:lnTo>
                    <a:pt x="831" y="18909"/>
                  </a:lnTo>
                  <a:lnTo>
                    <a:pt x="925" y="18947"/>
                  </a:lnTo>
                  <a:lnTo>
                    <a:pt x="1133" y="18947"/>
                  </a:lnTo>
                  <a:lnTo>
                    <a:pt x="1246" y="18928"/>
                  </a:lnTo>
                  <a:lnTo>
                    <a:pt x="1340" y="18891"/>
                  </a:lnTo>
                  <a:lnTo>
                    <a:pt x="1416" y="18834"/>
                  </a:lnTo>
                  <a:lnTo>
                    <a:pt x="1491" y="18740"/>
                  </a:lnTo>
                  <a:lnTo>
                    <a:pt x="1567" y="18645"/>
                  </a:lnTo>
                  <a:lnTo>
                    <a:pt x="1605" y="18532"/>
                  </a:lnTo>
                  <a:lnTo>
                    <a:pt x="1812" y="17664"/>
                  </a:lnTo>
                  <a:lnTo>
                    <a:pt x="2001" y="16777"/>
                  </a:lnTo>
                  <a:lnTo>
                    <a:pt x="2171" y="15890"/>
                  </a:lnTo>
                  <a:lnTo>
                    <a:pt x="2322" y="15003"/>
                  </a:lnTo>
                  <a:lnTo>
                    <a:pt x="2454" y="14116"/>
                  </a:lnTo>
                  <a:lnTo>
                    <a:pt x="2548" y="13210"/>
                  </a:lnTo>
                  <a:lnTo>
                    <a:pt x="2643" y="12323"/>
                  </a:lnTo>
                  <a:lnTo>
                    <a:pt x="2699" y="11417"/>
                  </a:lnTo>
                  <a:lnTo>
                    <a:pt x="2737" y="10530"/>
                  </a:lnTo>
                  <a:lnTo>
                    <a:pt x="2756" y="9625"/>
                  </a:lnTo>
                  <a:lnTo>
                    <a:pt x="2737" y="8719"/>
                  </a:lnTo>
                  <a:lnTo>
                    <a:pt x="2680" y="7832"/>
                  </a:lnTo>
                  <a:lnTo>
                    <a:pt x="2624" y="6926"/>
                  </a:lnTo>
                  <a:lnTo>
                    <a:pt x="2511" y="6039"/>
                  </a:lnTo>
                  <a:lnTo>
                    <a:pt x="2378" y="5152"/>
                  </a:lnTo>
                  <a:lnTo>
                    <a:pt x="2209" y="4265"/>
                  </a:lnTo>
                  <a:lnTo>
                    <a:pt x="2001" y="3265"/>
                  </a:lnTo>
                  <a:lnTo>
                    <a:pt x="1737" y="2284"/>
                  </a:lnTo>
                  <a:lnTo>
                    <a:pt x="1435" y="1302"/>
                  </a:lnTo>
                  <a:lnTo>
                    <a:pt x="1265" y="830"/>
                  </a:lnTo>
                  <a:lnTo>
                    <a:pt x="1076" y="359"/>
                  </a:lnTo>
                  <a:lnTo>
                    <a:pt x="1020" y="245"/>
                  </a:lnTo>
                  <a:lnTo>
                    <a:pt x="944" y="151"/>
                  </a:lnTo>
                  <a:lnTo>
                    <a:pt x="869" y="76"/>
                  </a:lnTo>
                  <a:lnTo>
                    <a:pt x="774" y="38"/>
                  </a:lnTo>
                  <a:lnTo>
                    <a:pt x="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5727800" y="2924000"/>
              <a:ext cx="126475" cy="146300"/>
            </a:xfrm>
            <a:custGeom>
              <a:avLst/>
              <a:gdLst/>
              <a:ahLst/>
              <a:cxnLst/>
              <a:rect l="l" t="t" r="r" b="b"/>
              <a:pathLst>
                <a:path w="5059" h="5852" extrusionOk="0">
                  <a:moveTo>
                    <a:pt x="4549" y="1"/>
                  </a:moveTo>
                  <a:lnTo>
                    <a:pt x="4398" y="20"/>
                  </a:lnTo>
                  <a:lnTo>
                    <a:pt x="4247" y="39"/>
                  </a:lnTo>
                  <a:lnTo>
                    <a:pt x="4115" y="95"/>
                  </a:lnTo>
                  <a:lnTo>
                    <a:pt x="3964" y="152"/>
                  </a:lnTo>
                  <a:lnTo>
                    <a:pt x="3756" y="246"/>
                  </a:lnTo>
                  <a:lnTo>
                    <a:pt x="3549" y="359"/>
                  </a:lnTo>
                  <a:lnTo>
                    <a:pt x="3171" y="624"/>
                  </a:lnTo>
                  <a:lnTo>
                    <a:pt x="2813" y="907"/>
                  </a:lnTo>
                  <a:lnTo>
                    <a:pt x="2454" y="1209"/>
                  </a:lnTo>
                  <a:lnTo>
                    <a:pt x="2133" y="1548"/>
                  </a:lnTo>
                  <a:lnTo>
                    <a:pt x="1850" y="1907"/>
                  </a:lnTo>
                  <a:lnTo>
                    <a:pt x="1567" y="2284"/>
                  </a:lnTo>
                  <a:lnTo>
                    <a:pt x="1322" y="2681"/>
                  </a:lnTo>
                  <a:lnTo>
                    <a:pt x="1020" y="3209"/>
                  </a:lnTo>
                  <a:lnTo>
                    <a:pt x="756" y="3737"/>
                  </a:lnTo>
                  <a:lnTo>
                    <a:pt x="510" y="4285"/>
                  </a:lnTo>
                  <a:lnTo>
                    <a:pt x="284" y="4851"/>
                  </a:lnTo>
                  <a:lnTo>
                    <a:pt x="209" y="5058"/>
                  </a:lnTo>
                  <a:lnTo>
                    <a:pt x="76" y="5342"/>
                  </a:lnTo>
                  <a:lnTo>
                    <a:pt x="39" y="5493"/>
                  </a:lnTo>
                  <a:lnTo>
                    <a:pt x="1" y="5643"/>
                  </a:lnTo>
                  <a:lnTo>
                    <a:pt x="20" y="5757"/>
                  </a:lnTo>
                  <a:lnTo>
                    <a:pt x="39" y="5794"/>
                  </a:lnTo>
                  <a:lnTo>
                    <a:pt x="76" y="5832"/>
                  </a:lnTo>
                  <a:lnTo>
                    <a:pt x="114" y="5851"/>
                  </a:lnTo>
                  <a:lnTo>
                    <a:pt x="152" y="5851"/>
                  </a:lnTo>
                  <a:lnTo>
                    <a:pt x="246" y="5813"/>
                  </a:lnTo>
                  <a:lnTo>
                    <a:pt x="341" y="5719"/>
                  </a:lnTo>
                  <a:lnTo>
                    <a:pt x="454" y="5625"/>
                  </a:lnTo>
                  <a:lnTo>
                    <a:pt x="643" y="5379"/>
                  </a:lnTo>
                  <a:lnTo>
                    <a:pt x="794" y="5209"/>
                  </a:lnTo>
                  <a:lnTo>
                    <a:pt x="1020" y="4964"/>
                  </a:lnTo>
                  <a:lnTo>
                    <a:pt x="1265" y="4719"/>
                  </a:lnTo>
                  <a:lnTo>
                    <a:pt x="1511" y="4511"/>
                  </a:lnTo>
                  <a:lnTo>
                    <a:pt x="1643" y="4417"/>
                  </a:lnTo>
                  <a:lnTo>
                    <a:pt x="1794" y="4341"/>
                  </a:lnTo>
                  <a:lnTo>
                    <a:pt x="2077" y="4209"/>
                  </a:lnTo>
                  <a:lnTo>
                    <a:pt x="2209" y="4153"/>
                  </a:lnTo>
                  <a:lnTo>
                    <a:pt x="2341" y="4058"/>
                  </a:lnTo>
                  <a:lnTo>
                    <a:pt x="2454" y="3964"/>
                  </a:lnTo>
                  <a:lnTo>
                    <a:pt x="2549" y="3851"/>
                  </a:lnTo>
                  <a:lnTo>
                    <a:pt x="2586" y="3775"/>
                  </a:lnTo>
                  <a:lnTo>
                    <a:pt x="2624" y="3700"/>
                  </a:lnTo>
                  <a:lnTo>
                    <a:pt x="2624" y="3624"/>
                  </a:lnTo>
                  <a:lnTo>
                    <a:pt x="2624" y="3549"/>
                  </a:lnTo>
                  <a:lnTo>
                    <a:pt x="2605" y="3473"/>
                  </a:lnTo>
                  <a:lnTo>
                    <a:pt x="2567" y="3417"/>
                  </a:lnTo>
                  <a:lnTo>
                    <a:pt x="2511" y="3360"/>
                  </a:lnTo>
                  <a:lnTo>
                    <a:pt x="2454" y="3303"/>
                  </a:lnTo>
                  <a:lnTo>
                    <a:pt x="2379" y="3285"/>
                  </a:lnTo>
                  <a:lnTo>
                    <a:pt x="2322" y="3266"/>
                  </a:lnTo>
                  <a:lnTo>
                    <a:pt x="2247" y="3285"/>
                  </a:lnTo>
                  <a:lnTo>
                    <a:pt x="2171" y="3303"/>
                  </a:lnTo>
                  <a:lnTo>
                    <a:pt x="2171" y="3303"/>
                  </a:lnTo>
                  <a:lnTo>
                    <a:pt x="2435" y="3228"/>
                  </a:lnTo>
                  <a:lnTo>
                    <a:pt x="2681" y="3134"/>
                  </a:lnTo>
                  <a:lnTo>
                    <a:pt x="2794" y="3077"/>
                  </a:lnTo>
                  <a:lnTo>
                    <a:pt x="2888" y="3001"/>
                  </a:lnTo>
                  <a:lnTo>
                    <a:pt x="3001" y="2926"/>
                  </a:lnTo>
                  <a:lnTo>
                    <a:pt x="3077" y="2832"/>
                  </a:lnTo>
                  <a:lnTo>
                    <a:pt x="3152" y="2718"/>
                  </a:lnTo>
                  <a:lnTo>
                    <a:pt x="3209" y="2586"/>
                  </a:lnTo>
                  <a:lnTo>
                    <a:pt x="3228" y="2473"/>
                  </a:lnTo>
                  <a:lnTo>
                    <a:pt x="3228" y="2341"/>
                  </a:lnTo>
                  <a:lnTo>
                    <a:pt x="3209" y="2209"/>
                  </a:lnTo>
                  <a:lnTo>
                    <a:pt x="3171" y="2096"/>
                  </a:lnTo>
                  <a:lnTo>
                    <a:pt x="3096" y="2001"/>
                  </a:lnTo>
                  <a:lnTo>
                    <a:pt x="2983" y="1926"/>
                  </a:lnTo>
                  <a:lnTo>
                    <a:pt x="3398" y="1926"/>
                  </a:lnTo>
                  <a:lnTo>
                    <a:pt x="3605" y="1888"/>
                  </a:lnTo>
                  <a:lnTo>
                    <a:pt x="3794" y="1831"/>
                  </a:lnTo>
                  <a:lnTo>
                    <a:pt x="3983" y="1737"/>
                  </a:lnTo>
                  <a:lnTo>
                    <a:pt x="4153" y="1643"/>
                  </a:lnTo>
                  <a:lnTo>
                    <a:pt x="4323" y="1511"/>
                  </a:lnTo>
                  <a:lnTo>
                    <a:pt x="4473" y="1379"/>
                  </a:lnTo>
                  <a:lnTo>
                    <a:pt x="3964" y="1095"/>
                  </a:lnTo>
                  <a:lnTo>
                    <a:pt x="4172" y="1095"/>
                  </a:lnTo>
                  <a:lnTo>
                    <a:pt x="4360" y="1077"/>
                  </a:lnTo>
                  <a:lnTo>
                    <a:pt x="4549" y="1039"/>
                  </a:lnTo>
                  <a:lnTo>
                    <a:pt x="4738" y="963"/>
                  </a:lnTo>
                  <a:lnTo>
                    <a:pt x="4813" y="907"/>
                  </a:lnTo>
                  <a:lnTo>
                    <a:pt x="4889" y="831"/>
                  </a:lnTo>
                  <a:lnTo>
                    <a:pt x="4945" y="756"/>
                  </a:lnTo>
                  <a:lnTo>
                    <a:pt x="5002" y="680"/>
                  </a:lnTo>
                  <a:lnTo>
                    <a:pt x="5040" y="586"/>
                  </a:lnTo>
                  <a:lnTo>
                    <a:pt x="5058" y="492"/>
                  </a:lnTo>
                  <a:lnTo>
                    <a:pt x="5058" y="397"/>
                  </a:lnTo>
                  <a:lnTo>
                    <a:pt x="5021" y="303"/>
                  </a:lnTo>
                  <a:lnTo>
                    <a:pt x="5002" y="246"/>
                  </a:lnTo>
                  <a:lnTo>
                    <a:pt x="4945" y="190"/>
                  </a:lnTo>
                  <a:lnTo>
                    <a:pt x="4889" y="133"/>
                  </a:lnTo>
                  <a:lnTo>
                    <a:pt x="4832" y="95"/>
                  </a:lnTo>
                  <a:lnTo>
                    <a:pt x="4700" y="39"/>
                  </a:lnTo>
                  <a:lnTo>
                    <a:pt x="45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5739600" y="3018375"/>
              <a:ext cx="170825" cy="51925"/>
            </a:xfrm>
            <a:custGeom>
              <a:avLst/>
              <a:gdLst/>
              <a:ahLst/>
              <a:cxnLst/>
              <a:rect l="l" t="t" r="r" b="b"/>
              <a:pathLst>
                <a:path w="6833" h="2077" extrusionOk="0">
                  <a:moveTo>
                    <a:pt x="3096" y="0"/>
                  </a:moveTo>
                  <a:lnTo>
                    <a:pt x="2699" y="57"/>
                  </a:lnTo>
                  <a:lnTo>
                    <a:pt x="2303" y="132"/>
                  </a:lnTo>
                  <a:lnTo>
                    <a:pt x="1926" y="246"/>
                  </a:lnTo>
                  <a:lnTo>
                    <a:pt x="1567" y="415"/>
                  </a:lnTo>
                  <a:lnTo>
                    <a:pt x="1208" y="604"/>
                  </a:lnTo>
                  <a:lnTo>
                    <a:pt x="869" y="812"/>
                  </a:lnTo>
                  <a:lnTo>
                    <a:pt x="567" y="1076"/>
                  </a:lnTo>
                  <a:lnTo>
                    <a:pt x="284" y="1340"/>
                  </a:lnTo>
                  <a:lnTo>
                    <a:pt x="189" y="1453"/>
                  </a:lnTo>
                  <a:lnTo>
                    <a:pt x="76" y="1585"/>
                  </a:lnTo>
                  <a:lnTo>
                    <a:pt x="38" y="1661"/>
                  </a:lnTo>
                  <a:lnTo>
                    <a:pt x="1" y="1736"/>
                  </a:lnTo>
                  <a:lnTo>
                    <a:pt x="1" y="1812"/>
                  </a:lnTo>
                  <a:lnTo>
                    <a:pt x="20" y="1887"/>
                  </a:lnTo>
                  <a:lnTo>
                    <a:pt x="57" y="1963"/>
                  </a:lnTo>
                  <a:lnTo>
                    <a:pt x="95" y="1982"/>
                  </a:lnTo>
                  <a:lnTo>
                    <a:pt x="152" y="1982"/>
                  </a:lnTo>
                  <a:lnTo>
                    <a:pt x="208" y="1963"/>
                  </a:lnTo>
                  <a:lnTo>
                    <a:pt x="340" y="1887"/>
                  </a:lnTo>
                  <a:lnTo>
                    <a:pt x="472" y="1812"/>
                  </a:lnTo>
                  <a:lnTo>
                    <a:pt x="661" y="1736"/>
                  </a:lnTo>
                  <a:lnTo>
                    <a:pt x="850" y="1661"/>
                  </a:lnTo>
                  <a:lnTo>
                    <a:pt x="1058" y="1604"/>
                  </a:lnTo>
                  <a:lnTo>
                    <a:pt x="1265" y="1567"/>
                  </a:lnTo>
                  <a:lnTo>
                    <a:pt x="1492" y="1548"/>
                  </a:lnTo>
                  <a:lnTo>
                    <a:pt x="1699" y="1548"/>
                  </a:lnTo>
                  <a:lnTo>
                    <a:pt x="1907" y="1567"/>
                  </a:lnTo>
                  <a:lnTo>
                    <a:pt x="2114" y="1604"/>
                  </a:lnTo>
                  <a:lnTo>
                    <a:pt x="2246" y="1623"/>
                  </a:lnTo>
                  <a:lnTo>
                    <a:pt x="2397" y="1642"/>
                  </a:lnTo>
                  <a:lnTo>
                    <a:pt x="2529" y="1642"/>
                  </a:lnTo>
                  <a:lnTo>
                    <a:pt x="2586" y="1623"/>
                  </a:lnTo>
                  <a:lnTo>
                    <a:pt x="2662" y="1604"/>
                  </a:lnTo>
                  <a:lnTo>
                    <a:pt x="2718" y="1567"/>
                  </a:lnTo>
                  <a:lnTo>
                    <a:pt x="2756" y="1510"/>
                  </a:lnTo>
                  <a:lnTo>
                    <a:pt x="2794" y="1453"/>
                  </a:lnTo>
                  <a:lnTo>
                    <a:pt x="2813" y="1397"/>
                  </a:lnTo>
                  <a:lnTo>
                    <a:pt x="2813" y="1321"/>
                  </a:lnTo>
                  <a:lnTo>
                    <a:pt x="2794" y="1265"/>
                  </a:lnTo>
                  <a:lnTo>
                    <a:pt x="2775" y="1208"/>
                  </a:lnTo>
                  <a:lnTo>
                    <a:pt x="2718" y="1170"/>
                  </a:lnTo>
                  <a:lnTo>
                    <a:pt x="2718" y="1170"/>
                  </a:lnTo>
                  <a:lnTo>
                    <a:pt x="2813" y="1189"/>
                  </a:lnTo>
                  <a:lnTo>
                    <a:pt x="2888" y="1227"/>
                  </a:lnTo>
                  <a:lnTo>
                    <a:pt x="2964" y="1283"/>
                  </a:lnTo>
                  <a:lnTo>
                    <a:pt x="3039" y="1340"/>
                  </a:lnTo>
                  <a:lnTo>
                    <a:pt x="3171" y="1491"/>
                  </a:lnTo>
                  <a:lnTo>
                    <a:pt x="3303" y="1642"/>
                  </a:lnTo>
                  <a:lnTo>
                    <a:pt x="3435" y="1793"/>
                  </a:lnTo>
                  <a:lnTo>
                    <a:pt x="3511" y="1850"/>
                  </a:lnTo>
                  <a:lnTo>
                    <a:pt x="3605" y="1887"/>
                  </a:lnTo>
                  <a:lnTo>
                    <a:pt x="3700" y="1906"/>
                  </a:lnTo>
                  <a:lnTo>
                    <a:pt x="3794" y="1925"/>
                  </a:lnTo>
                  <a:lnTo>
                    <a:pt x="3869" y="1906"/>
                  </a:lnTo>
                  <a:lnTo>
                    <a:pt x="3945" y="1868"/>
                  </a:lnTo>
                  <a:lnTo>
                    <a:pt x="4020" y="1793"/>
                  </a:lnTo>
                  <a:lnTo>
                    <a:pt x="4058" y="1736"/>
                  </a:lnTo>
                  <a:lnTo>
                    <a:pt x="4077" y="1642"/>
                  </a:lnTo>
                  <a:lnTo>
                    <a:pt x="4077" y="1567"/>
                  </a:lnTo>
                  <a:lnTo>
                    <a:pt x="4058" y="1378"/>
                  </a:lnTo>
                  <a:lnTo>
                    <a:pt x="4001" y="1189"/>
                  </a:lnTo>
                  <a:lnTo>
                    <a:pt x="4077" y="1397"/>
                  </a:lnTo>
                  <a:lnTo>
                    <a:pt x="4171" y="1567"/>
                  </a:lnTo>
                  <a:lnTo>
                    <a:pt x="4285" y="1755"/>
                  </a:lnTo>
                  <a:lnTo>
                    <a:pt x="4417" y="1906"/>
                  </a:lnTo>
                  <a:lnTo>
                    <a:pt x="4511" y="1963"/>
                  </a:lnTo>
                  <a:lnTo>
                    <a:pt x="4605" y="2019"/>
                  </a:lnTo>
                  <a:lnTo>
                    <a:pt x="4700" y="2057"/>
                  </a:lnTo>
                  <a:lnTo>
                    <a:pt x="4794" y="2076"/>
                  </a:lnTo>
                  <a:lnTo>
                    <a:pt x="4907" y="2076"/>
                  </a:lnTo>
                  <a:lnTo>
                    <a:pt x="5002" y="2057"/>
                  </a:lnTo>
                  <a:lnTo>
                    <a:pt x="5096" y="2038"/>
                  </a:lnTo>
                  <a:lnTo>
                    <a:pt x="5172" y="1982"/>
                  </a:lnTo>
                  <a:lnTo>
                    <a:pt x="5266" y="1887"/>
                  </a:lnTo>
                  <a:lnTo>
                    <a:pt x="5322" y="1793"/>
                  </a:lnTo>
                  <a:lnTo>
                    <a:pt x="5341" y="1680"/>
                  </a:lnTo>
                  <a:lnTo>
                    <a:pt x="5322" y="1567"/>
                  </a:lnTo>
                  <a:lnTo>
                    <a:pt x="5285" y="1453"/>
                  </a:lnTo>
                  <a:lnTo>
                    <a:pt x="5209" y="1359"/>
                  </a:lnTo>
                  <a:lnTo>
                    <a:pt x="5128" y="1310"/>
                  </a:lnTo>
                  <a:lnTo>
                    <a:pt x="6832" y="1925"/>
                  </a:lnTo>
                  <a:lnTo>
                    <a:pt x="6832" y="1925"/>
                  </a:lnTo>
                  <a:lnTo>
                    <a:pt x="6681" y="1699"/>
                  </a:lnTo>
                  <a:lnTo>
                    <a:pt x="6511" y="1491"/>
                  </a:lnTo>
                  <a:lnTo>
                    <a:pt x="6323" y="1283"/>
                  </a:lnTo>
                  <a:lnTo>
                    <a:pt x="6115" y="1095"/>
                  </a:lnTo>
                  <a:lnTo>
                    <a:pt x="5908" y="906"/>
                  </a:lnTo>
                  <a:lnTo>
                    <a:pt x="5681" y="755"/>
                  </a:lnTo>
                  <a:lnTo>
                    <a:pt x="5455" y="604"/>
                  </a:lnTo>
                  <a:lnTo>
                    <a:pt x="5209" y="472"/>
                  </a:lnTo>
                  <a:lnTo>
                    <a:pt x="4964" y="359"/>
                  </a:lnTo>
                  <a:lnTo>
                    <a:pt x="4719" y="246"/>
                  </a:lnTo>
                  <a:lnTo>
                    <a:pt x="4454" y="170"/>
                  </a:lnTo>
                  <a:lnTo>
                    <a:pt x="4190" y="95"/>
                  </a:lnTo>
                  <a:lnTo>
                    <a:pt x="3907" y="38"/>
                  </a:lnTo>
                  <a:lnTo>
                    <a:pt x="3643" y="19"/>
                  </a:lnTo>
                  <a:lnTo>
                    <a:pt x="33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5666950" y="2888150"/>
              <a:ext cx="75975" cy="184025"/>
            </a:xfrm>
            <a:custGeom>
              <a:avLst/>
              <a:gdLst/>
              <a:ahLst/>
              <a:cxnLst/>
              <a:rect l="l" t="t" r="r" b="b"/>
              <a:pathLst>
                <a:path w="3039" h="7361" extrusionOk="0">
                  <a:moveTo>
                    <a:pt x="302" y="1"/>
                  </a:moveTo>
                  <a:lnTo>
                    <a:pt x="284" y="284"/>
                  </a:lnTo>
                  <a:lnTo>
                    <a:pt x="302" y="548"/>
                  </a:lnTo>
                  <a:lnTo>
                    <a:pt x="359" y="812"/>
                  </a:lnTo>
                  <a:lnTo>
                    <a:pt x="453" y="1076"/>
                  </a:lnTo>
                  <a:lnTo>
                    <a:pt x="567" y="1322"/>
                  </a:lnTo>
                  <a:lnTo>
                    <a:pt x="699" y="1567"/>
                  </a:lnTo>
                  <a:lnTo>
                    <a:pt x="869" y="1775"/>
                  </a:lnTo>
                  <a:lnTo>
                    <a:pt x="1057" y="1963"/>
                  </a:lnTo>
                  <a:lnTo>
                    <a:pt x="793" y="1850"/>
                  </a:lnTo>
                  <a:lnTo>
                    <a:pt x="642" y="1812"/>
                  </a:lnTo>
                  <a:lnTo>
                    <a:pt x="491" y="1793"/>
                  </a:lnTo>
                  <a:lnTo>
                    <a:pt x="359" y="1812"/>
                  </a:lnTo>
                  <a:lnTo>
                    <a:pt x="208" y="1869"/>
                  </a:lnTo>
                  <a:lnTo>
                    <a:pt x="151" y="1907"/>
                  </a:lnTo>
                  <a:lnTo>
                    <a:pt x="95" y="1963"/>
                  </a:lnTo>
                  <a:lnTo>
                    <a:pt x="57" y="2020"/>
                  </a:lnTo>
                  <a:lnTo>
                    <a:pt x="19" y="2077"/>
                  </a:lnTo>
                  <a:lnTo>
                    <a:pt x="0" y="2190"/>
                  </a:lnTo>
                  <a:lnTo>
                    <a:pt x="19" y="2303"/>
                  </a:lnTo>
                  <a:lnTo>
                    <a:pt x="57" y="2416"/>
                  </a:lnTo>
                  <a:lnTo>
                    <a:pt x="133" y="2511"/>
                  </a:lnTo>
                  <a:lnTo>
                    <a:pt x="227" y="2586"/>
                  </a:lnTo>
                  <a:lnTo>
                    <a:pt x="340" y="2662"/>
                  </a:lnTo>
                  <a:lnTo>
                    <a:pt x="453" y="2718"/>
                  </a:lnTo>
                  <a:lnTo>
                    <a:pt x="586" y="2756"/>
                  </a:lnTo>
                  <a:lnTo>
                    <a:pt x="831" y="2775"/>
                  </a:lnTo>
                  <a:lnTo>
                    <a:pt x="1076" y="2794"/>
                  </a:lnTo>
                  <a:lnTo>
                    <a:pt x="1321" y="2831"/>
                  </a:lnTo>
                  <a:lnTo>
                    <a:pt x="1454" y="2850"/>
                  </a:lnTo>
                  <a:lnTo>
                    <a:pt x="1567" y="2907"/>
                  </a:lnTo>
                  <a:lnTo>
                    <a:pt x="1454" y="2907"/>
                  </a:lnTo>
                  <a:lnTo>
                    <a:pt x="1359" y="2945"/>
                  </a:lnTo>
                  <a:lnTo>
                    <a:pt x="1284" y="3020"/>
                  </a:lnTo>
                  <a:lnTo>
                    <a:pt x="1227" y="3096"/>
                  </a:lnTo>
                  <a:lnTo>
                    <a:pt x="1189" y="3209"/>
                  </a:lnTo>
                  <a:lnTo>
                    <a:pt x="1171" y="3322"/>
                  </a:lnTo>
                  <a:lnTo>
                    <a:pt x="1171" y="3435"/>
                  </a:lnTo>
                  <a:lnTo>
                    <a:pt x="1208" y="3530"/>
                  </a:lnTo>
                  <a:lnTo>
                    <a:pt x="1265" y="3624"/>
                  </a:lnTo>
                  <a:lnTo>
                    <a:pt x="1321" y="3718"/>
                  </a:lnTo>
                  <a:lnTo>
                    <a:pt x="1397" y="3794"/>
                  </a:lnTo>
                  <a:lnTo>
                    <a:pt x="1491" y="3850"/>
                  </a:lnTo>
                  <a:lnTo>
                    <a:pt x="1680" y="3964"/>
                  </a:lnTo>
                  <a:lnTo>
                    <a:pt x="1888" y="4077"/>
                  </a:lnTo>
                  <a:lnTo>
                    <a:pt x="1888" y="4077"/>
                  </a:lnTo>
                  <a:lnTo>
                    <a:pt x="1812" y="4058"/>
                  </a:lnTo>
                  <a:lnTo>
                    <a:pt x="1737" y="4058"/>
                  </a:lnTo>
                  <a:lnTo>
                    <a:pt x="1661" y="4077"/>
                  </a:lnTo>
                  <a:lnTo>
                    <a:pt x="1605" y="4115"/>
                  </a:lnTo>
                  <a:lnTo>
                    <a:pt x="1548" y="4171"/>
                  </a:lnTo>
                  <a:lnTo>
                    <a:pt x="1491" y="4228"/>
                  </a:lnTo>
                  <a:lnTo>
                    <a:pt x="1472" y="4303"/>
                  </a:lnTo>
                  <a:lnTo>
                    <a:pt x="1454" y="4379"/>
                  </a:lnTo>
                  <a:lnTo>
                    <a:pt x="1454" y="4454"/>
                  </a:lnTo>
                  <a:lnTo>
                    <a:pt x="1454" y="4530"/>
                  </a:lnTo>
                  <a:lnTo>
                    <a:pt x="1491" y="4605"/>
                  </a:lnTo>
                  <a:lnTo>
                    <a:pt x="1529" y="4681"/>
                  </a:lnTo>
                  <a:lnTo>
                    <a:pt x="1623" y="4794"/>
                  </a:lnTo>
                  <a:lnTo>
                    <a:pt x="1737" y="4907"/>
                  </a:lnTo>
                  <a:lnTo>
                    <a:pt x="1888" y="4983"/>
                  </a:lnTo>
                  <a:lnTo>
                    <a:pt x="2020" y="5020"/>
                  </a:lnTo>
                  <a:lnTo>
                    <a:pt x="2341" y="5096"/>
                  </a:lnTo>
                  <a:lnTo>
                    <a:pt x="2322" y="5115"/>
                  </a:lnTo>
                  <a:lnTo>
                    <a:pt x="2303" y="5171"/>
                  </a:lnTo>
                  <a:lnTo>
                    <a:pt x="2303" y="5417"/>
                  </a:lnTo>
                  <a:lnTo>
                    <a:pt x="2341" y="5738"/>
                  </a:lnTo>
                  <a:lnTo>
                    <a:pt x="2397" y="6134"/>
                  </a:lnTo>
                  <a:lnTo>
                    <a:pt x="2473" y="6549"/>
                  </a:lnTo>
                  <a:lnTo>
                    <a:pt x="2548" y="6908"/>
                  </a:lnTo>
                  <a:lnTo>
                    <a:pt x="2624" y="7210"/>
                  </a:lnTo>
                  <a:lnTo>
                    <a:pt x="2661" y="7304"/>
                  </a:lnTo>
                  <a:lnTo>
                    <a:pt x="2699" y="7361"/>
                  </a:lnTo>
                  <a:lnTo>
                    <a:pt x="2775" y="7323"/>
                  </a:lnTo>
                  <a:lnTo>
                    <a:pt x="2831" y="7247"/>
                  </a:lnTo>
                  <a:lnTo>
                    <a:pt x="2888" y="7153"/>
                  </a:lnTo>
                  <a:lnTo>
                    <a:pt x="2926" y="7040"/>
                  </a:lnTo>
                  <a:lnTo>
                    <a:pt x="2982" y="6794"/>
                  </a:lnTo>
                  <a:lnTo>
                    <a:pt x="3020" y="6492"/>
                  </a:lnTo>
                  <a:lnTo>
                    <a:pt x="3039" y="6191"/>
                  </a:lnTo>
                  <a:lnTo>
                    <a:pt x="3039" y="5907"/>
                  </a:lnTo>
                  <a:lnTo>
                    <a:pt x="3020" y="5473"/>
                  </a:lnTo>
                  <a:lnTo>
                    <a:pt x="2982" y="4945"/>
                  </a:lnTo>
                  <a:lnTo>
                    <a:pt x="2926" y="4417"/>
                  </a:lnTo>
                  <a:lnTo>
                    <a:pt x="2812" y="3907"/>
                  </a:lnTo>
                  <a:lnTo>
                    <a:pt x="2661" y="3398"/>
                  </a:lnTo>
                  <a:lnTo>
                    <a:pt x="2473" y="2907"/>
                  </a:lnTo>
                  <a:lnTo>
                    <a:pt x="2265" y="2435"/>
                  </a:lnTo>
                  <a:lnTo>
                    <a:pt x="2020" y="1963"/>
                  </a:lnTo>
                  <a:lnTo>
                    <a:pt x="1718" y="1529"/>
                  </a:lnTo>
                  <a:lnTo>
                    <a:pt x="1416" y="1114"/>
                  </a:lnTo>
                  <a:lnTo>
                    <a:pt x="1057" y="718"/>
                  </a:lnTo>
                  <a:lnTo>
                    <a:pt x="699" y="340"/>
                  </a:lnTo>
                  <a:lnTo>
                    <a:pt x="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5630150" y="2982975"/>
              <a:ext cx="115625" cy="96275"/>
            </a:xfrm>
            <a:custGeom>
              <a:avLst/>
              <a:gdLst/>
              <a:ahLst/>
              <a:cxnLst/>
              <a:rect l="l" t="t" r="r" b="b"/>
              <a:pathLst>
                <a:path w="4625" h="3851" extrusionOk="0">
                  <a:moveTo>
                    <a:pt x="378" y="1"/>
                  </a:moveTo>
                  <a:lnTo>
                    <a:pt x="1" y="20"/>
                  </a:lnTo>
                  <a:lnTo>
                    <a:pt x="227" y="246"/>
                  </a:lnTo>
                  <a:lnTo>
                    <a:pt x="453" y="454"/>
                  </a:lnTo>
                  <a:lnTo>
                    <a:pt x="718" y="624"/>
                  </a:lnTo>
                  <a:lnTo>
                    <a:pt x="1001" y="775"/>
                  </a:lnTo>
                  <a:lnTo>
                    <a:pt x="1284" y="888"/>
                  </a:lnTo>
                  <a:lnTo>
                    <a:pt x="1586" y="982"/>
                  </a:lnTo>
                  <a:lnTo>
                    <a:pt x="1907" y="1020"/>
                  </a:lnTo>
                  <a:lnTo>
                    <a:pt x="2208" y="1039"/>
                  </a:lnTo>
                  <a:lnTo>
                    <a:pt x="1774" y="1492"/>
                  </a:lnTo>
                  <a:lnTo>
                    <a:pt x="1888" y="1586"/>
                  </a:lnTo>
                  <a:lnTo>
                    <a:pt x="2020" y="1662"/>
                  </a:lnTo>
                  <a:lnTo>
                    <a:pt x="2152" y="1737"/>
                  </a:lnTo>
                  <a:lnTo>
                    <a:pt x="2303" y="1794"/>
                  </a:lnTo>
                  <a:lnTo>
                    <a:pt x="2454" y="1831"/>
                  </a:lnTo>
                  <a:lnTo>
                    <a:pt x="2605" y="1850"/>
                  </a:lnTo>
                  <a:lnTo>
                    <a:pt x="2756" y="1869"/>
                  </a:lnTo>
                  <a:lnTo>
                    <a:pt x="2907" y="1850"/>
                  </a:lnTo>
                  <a:lnTo>
                    <a:pt x="2907" y="1850"/>
                  </a:lnTo>
                  <a:lnTo>
                    <a:pt x="2812" y="1888"/>
                  </a:lnTo>
                  <a:lnTo>
                    <a:pt x="2737" y="1926"/>
                  </a:lnTo>
                  <a:lnTo>
                    <a:pt x="2680" y="1982"/>
                  </a:lnTo>
                  <a:lnTo>
                    <a:pt x="2624" y="2058"/>
                  </a:lnTo>
                  <a:lnTo>
                    <a:pt x="2586" y="2133"/>
                  </a:lnTo>
                  <a:lnTo>
                    <a:pt x="2567" y="2228"/>
                  </a:lnTo>
                  <a:lnTo>
                    <a:pt x="2548" y="2303"/>
                  </a:lnTo>
                  <a:lnTo>
                    <a:pt x="2567" y="2398"/>
                  </a:lnTo>
                  <a:lnTo>
                    <a:pt x="2586" y="2492"/>
                  </a:lnTo>
                  <a:lnTo>
                    <a:pt x="2624" y="2567"/>
                  </a:lnTo>
                  <a:lnTo>
                    <a:pt x="2680" y="2643"/>
                  </a:lnTo>
                  <a:lnTo>
                    <a:pt x="2737" y="2699"/>
                  </a:lnTo>
                  <a:lnTo>
                    <a:pt x="2869" y="2832"/>
                  </a:lnTo>
                  <a:lnTo>
                    <a:pt x="3020" y="2907"/>
                  </a:lnTo>
                  <a:lnTo>
                    <a:pt x="3190" y="2964"/>
                  </a:lnTo>
                  <a:lnTo>
                    <a:pt x="3360" y="3001"/>
                  </a:lnTo>
                  <a:lnTo>
                    <a:pt x="3718" y="3039"/>
                  </a:lnTo>
                  <a:lnTo>
                    <a:pt x="3567" y="3115"/>
                  </a:lnTo>
                  <a:lnTo>
                    <a:pt x="3416" y="3209"/>
                  </a:lnTo>
                  <a:lnTo>
                    <a:pt x="3473" y="3341"/>
                  </a:lnTo>
                  <a:lnTo>
                    <a:pt x="3548" y="3473"/>
                  </a:lnTo>
                  <a:lnTo>
                    <a:pt x="3643" y="3586"/>
                  </a:lnTo>
                  <a:lnTo>
                    <a:pt x="3756" y="3681"/>
                  </a:lnTo>
                  <a:lnTo>
                    <a:pt x="3888" y="3775"/>
                  </a:lnTo>
                  <a:lnTo>
                    <a:pt x="4020" y="3832"/>
                  </a:lnTo>
                  <a:lnTo>
                    <a:pt x="4171" y="3851"/>
                  </a:lnTo>
                  <a:lnTo>
                    <a:pt x="4322" y="3851"/>
                  </a:lnTo>
                  <a:lnTo>
                    <a:pt x="4398" y="3813"/>
                  </a:lnTo>
                  <a:lnTo>
                    <a:pt x="4473" y="3794"/>
                  </a:lnTo>
                  <a:lnTo>
                    <a:pt x="4530" y="3756"/>
                  </a:lnTo>
                  <a:lnTo>
                    <a:pt x="4567" y="3700"/>
                  </a:lnTo>
                  <a:lnTo>
                    <a:pt x="4586" y="3662"/>
                  </a:lnTo>
                  <a:lnTo>
                    <a:pt x="4605" y="3605"/>
                  </a:lnTo>
                  <a:lnTo>
                    <a:pt x="4624" y="3473"/>
                  </a:lnTo>
                  <a:lnTo>
                    <a:pt x="4605" y="3360"/>
                  </a:lnTo>
                  <a:lnTo>
                    <a:pt x="4567" y="3209"/>
                  </a:lnTo>
                  <a:lnTo>
                    <a:pt x="4473" y="2945"/>
                  </a:lnTo>
                  <a:lnTo>
                    <a:pt x="4341" y="2624"/>
                  </a:lnTo>
                  <a:lnTo>
                    <a:pt x="4190" y="2322"/>
                  </a:lnTo>
                  <a:lnTo>
                    <a:pt x="4001" y="2020"/>
                  </a:lnTo>
                  <a:lnTo>
                    <a:pt x="3794" y="1737"/>
                  </a:lnTo>
                  <a:lnTo>
                    <a:pt x="3567" y="1473"/>
                  </a:lnTo>
                  <a:lnTo>
                    <a:pt x="3322" y="1227"/>
                  </a:lnTo>
                  <a:lnTo>
                    <a:pt x="3058" y="982"/>
                  </a:lnTo>
                  <a:lnTo>
                    <a:pt x="2775" y="775"/>
                  </a:lnTo>
                  <a:lnTo>
                    <a:pt x="2454" y="586"/>
                  </a:lnTo>
                  <a:lnTo>
                    <a:pt x="2133" y="435"/>
                  </a:lnTo>
                  <a:lnTo>
                    <a:pt x="1793" y="284"/>
                  </a:lnTo>
                  <a:lnTo>
                    <a:pt x="1454" y="171"/>
                  </a:lnTo>
                  <a:lnTo>
                    <a:pt x="1095" y="95"/>
                  </a:lnTo>
                  <a:lnTo>
                    <a:pt x="736" y="39"/>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5731125" y="3061775"/>
              <a:ext cx="132125" cy="52400"/>
            </a:xfrm>
            <a:custGeom>
              <a:avLst/>
              <a:gdLst/>
              <a:ahLst/>
              <a:cxnLst/>
              <a:rect l="l" t="t" r="r" b="b"/>
              <a:pathLst>
                <a:path w="5285" h="2096" extrusionOk="0">
                  <a:moveTo>
                    <a:pt x="1472" y="0"/>
                  </a:moveTo>
                  <a:lnTo>
                    <a:pt x="1208" y="19"/>
                  </a:lnTo>
                  <a:lnTo>
                    <a:pt x="962" y="38"/>
                  </a:lnTo>
                  <a:lnTo>
                    <a:pt x="755" y="76"/>
                  </a:lnTo>
                  <a:lnTo>
                    <a:pt x="491" y="114"/>
                  </a:lnTo>
                  <a:lnTo>
                    <a:pt x="377" y="151"/>
                  </a:lnTo>
                  <a:lnTo>
                    <a:pt x="245" y="189"/>
                  </a:lnTo>
                  <a:lnTo>
                    <a:pt x="151" y="246"/>
                  </a:lnTo>
                  <a:lnTo>
                    <a:pt x="76" y="302"/>
                  </a:lnTo>
                  <a:lnTo>
                    <a:pt x="38" y="378"/>
                  </a:lnTo>
                  <a:lnTo>
                    <a:pt x="0" y="453"/>
                  </a:lnTo>
                  <a:lnTo>
                    <a:pt x="19" y="529"/>
                  </a:lnTo>
                  <a:lnTo>
                    <a:pt x="38" y="604"/>
                  </a:lnTo>
                  <a:lnTo>
                    <a:pt x="76" y="680"/>
                  </a:lnTo>
                  <a:lnTo>
                    <a:pt x="151" y="736"/>
                  </a:lnTo>
                  <a:lnTo>
                    <a:pt x="226" y="793"/>
                  </a:lnTo>
                  <a:lnTo>
                    <a:pt x="302" y="831"/>
                  </a:lnTo>
                  <a:lnTo>
                    <a:pt x="472" y="831"/>
                  </a:lnTo>
                  <a:lnTo>
                    <a:pt x="566" y="793"/>
                  </a:lnTo>
                  <a:lnTo>
                    <a:pt x="642" y="755"/>
                  </a:lnTo>
                  <a:lnTo>
                    <a:pt x="698" y="680"/>
                  </a:lnTo>
                  <a:lnTo>
                    <a:pt x="755" y="623"/>
                  </a:lnTo>
                  <a:lnTo>
                    <a:pt x="793" y="529"/>
                  </a:lnTo>
                  <a:lnTo>
                    <a:pt x="793" y="453"/>
                  </a:lnTo>
                  <a:lnTo>
                    <a:pt x="962" y="755"/>
                  </a:lnTo>
                  <a:lnTo>
                    <a:pt x="1057" y="906"/>
                  </a:lnTo>
                  <a:lnTo>
                    <a:pt x="1189" y="1019"/>
                  </a:lnTo>
                  <a:lnTo>
                    <a:pt x="1321" y="1133"/>
                  </a:lnTo>
                  <a:lnTo>
                    <a:pt x="1472" y="1208"/>
                  </a:lnTo>
                  <a:lnTo>
                    <a:pt x="1566" y="1227"/>
                  </a:lnTo>
                  <a:lnTo>
                    <a:pt x="1642" y="1246"/>
                  </a:lnTo>
                  <a:lnTo>
                    <a:pt x="1736" y="1227"/>
                  </a:lnTo>
                  <a:lnTo>
                    <a:pt x="1812" y="1208"/>
                  </a:lnTo>
                  <a:lnTo>
                    <a:pt x="1887" y="1170"/>
                  </a:lnTo>
                  <a:lnTo>
                    <a:pt x="1963" y="1133"/>
                  </a:lnTo>
                  <a:lnTo>
                    <a:pt x="2019" y="1057"/>
                  </a:lnTo>
                  <a:lnTo>
                    <a:pt x="2076" y="982"/>
                  </a:lnTo>
                  <a:lnTo>
                    <a:pt x="2095" y="906"/>
                  </a:lnTo>
                  <a:lnTo>
                    <a:pt x="2114" y="831"/>
                  </a:lnTo>
                  <a:lnTo>
                    <a:pt x="2114" y="812"/>
                  </a:lnTo>
                  <a:lnTo>
                    <a:pt x="2189" y="944"/>
                  </a:lnTo>
                  <a:lnTo>
                    <a:pt x="2283" y="1076"/>
                  </a:lnTo>
                  <a:lnTo>
                    <a:pt x="2378" y="1189"/>
                  </a:lnTo>
                  <a:lnTo>
                    <a:pt x="2510" y="1284"/>
                  </a:lnTo>
                  <a:lnTo>
                    <a:pt x="2642" y="1359"/>
                  </a:lnTo>
                  <a:lnTo>
                    <a:pt x="2774" y="1397"/>
                  </a:lnTo>
                  <a:lnTo>
                    <a:pt x="2925" y="1416"/>
                  </a:lnTo>
                  <a:lnTo>
                    <a:pt x="2906" y="1001"/>
                  </a:lnTo>
                  <a:lnTo>
                    <a:pt x="2944" y="1133"/>
                  </a:lnTo>
                  <a:lnTo>
                    <a:pt x="3019" y="1246"/>
                  </a:lnTo>
                  <a:lnTo>
                    <a:pt x="3095" y="1359"/>
                  </a:lnTo>
                  <a:lnTo>
                    <a:pt x="3208" y="1435"/>
                  </a:lnTo>
                  <a:lnTo>
                    <a:pt x="3303" y="1529"/>
                  </a:lnTo>
                  <a:lnTo>
                    <a:pt x="3435" y="1586"/>
                  </a:lnTo>
                  <a:lnTo>
                    <a:pt x="3548" y="1623"/>
                  </a:lnTo>
                  <a:lnTo>
                    <a:pt x="3680" y="1642"/>
                  </a:lnTo>
                  <a:lnTo>
                    <a:pt x="3680" y="1642"/>
                  </a:lnTo>
                  <a:lnTo>
                    <a:pt x="3586" y="1076"/>
                  </a:lnTo>
                  <a:lnTo>
                    <a:pt x="3718" y="1303"/>
                  </a:lnTo>
                  <a:lnTo>
                    <a:pt x="3888" y="1510"/>
                  </a:lnTo>
                  <a:lnTo>
                    <a:pt x="4076" y="1699"/>
                  </a:lnTo>
                  <a:lnTo>
                    <a:pt x="4284" y="1850"/>
                  </a:lnTo>
                  <a:lnTo>
                    <a:pt x="4529" y="1963"/>
                  </a:lnTo>
                  <a:lnTo>
                    <a:pt x="4775" y="2039"/>
                  </a:lnTo>
                  <a:lnTo>
                    <a:pt x="5039" y="2076"/>
                  </a:lnTo>
                  <a:lnTo>
                    <a:pt x="5284" y="2095"/>
                  </a:lnTo>
                  <a:lnTo>
                    <a:pt x="5284" y="2095"/>
                  </a:lnTo>
                  <a:lnTo>
                    <a:pt x="4756" y="1567"/>
                  </a:lnTo>
                  <a:lnTo>
                    <a:pt x="4473" y="1321"/>
                  </a:lnTo>
                  <a:lnTo>
                    <a:pt x="4190" y="1076"/>
                  </a:lnTo>
                  <a:lnTo>
                    <a:pt x="3888" y="868"/>
                  </a:lnTo>
                  <a:lnTo>
                    <a:pt x="3586" y="661"/>
                  </a:lnTo>
                  <a:lnTo>
                    <a:pt x="3265" y="472"/>
                  </a:lnTo>
                  <a:lnTo>
                    <a:pt x="2925" y="321"/>
                  </a:lnTo>
                  <a:lnTo>
                    <a:pt x="2699" y="227"/>
                  </a:lnTo>
                  <a:lnTo>
                    <a:pt x="2453" y="151"/>
                  </a:lnTo>
                  <a:lnTo>
                    <a:pt x="2208" y="95"/>
                  </a:lnTo>
                  <a:lnTo>
                    <a:pt x="1963" y="57"/>
                  </a:lnTo>
                  <a:lnTo>
                    <a:pt x="1717" y="19"/>
                  </a:lnTo>
                  <a:lnTo>
                    <a:pt x="1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5632975" y="3048550"/>
              <a:ext cx="119875" cy="276500"/>
            </a:xfrm>
            <a:custGeom>
              <a:avLst/>
              <a:gdLst/>
              <a:ahLst/>
              <a:cxnLst/>
              <a:rect l="l" t="t" r="r" b="b"/>
              <a:pathLst>
                <a:path w="4795" h="11060" extrusionOk="0">
                  <a:moveTo>
                    <a:pt x="4266" y="1"/>
                  </a:moveTo>
                  <a:lnTo>
                    <a:pt x="4190" y="39"/>
                  </a:lnTo>
                  <a:lnTo>
                    <a:pt x="4115" y="76"/>
                  </a:lnTo>
                  <a:lnTo>
                    <a:pt x="4058" y="133"/>
                  </a:lnTo>
                  <a:lnTo>
                    <a:pt x="3756" y="605"/>
                  </a:lnTo>
                  <a:lnTo>
                    <a:pt x="3454" y="1077"/>
                  </a:lnTo>
                  <a:lnTo>
                    <a:pt x="3152" y="1548"/>
                  </a:lnTo>
                  <a:lnTo>
                    <a:pt x="2869" y="2039"/>
                  </a:lnTo>
                  <a:lnTo>
                    <a:pt x="2605" y="2530"/>
                  </a:lnTo>
                  <a:lnTo>
                    <a:pt x="2341" y="3039"/>
                  </a:lnTo>
                  <a:lnTo>
                    <a:pt x="2095" y="3530"/>
                  </a:lnTo>
                  <a:lnTo>
                    <a:pt x="1850" y="4040"/>
                  </a:lnTo>
                  <a:lnTo>
                    <a:pt x="1624" y="4568"/>
                  </a:lnTo>
                  <a:lnTo>
                    <a:pt x="1416" y="5077"/>
                  </a:lnTo>
                  <a:lnTo>
                    <a:pt x="1227" y="5606"/>
                  </a:lnTo>
                  <a:lnTo>
                    <a:pt x="1039" y="6134"/>
                  </a:lnTo>
                  <a:lnTo>
                    <a:pt x="699" y="7210"/>
                  </a:lnTo>
                  <a:lnTo>
                    <a:pt x="397" y="8286"/>
                  </a:lnTo>
                  <a:lnTo>
                    <a:pt x="246" y="8871"/>
                  </a:lnTo>
                  <a:lnTo>
                    <a:pt x="114" y="9475"/>
                  </a:lnTo>
                  <a:lnTo>
                    <a:pt x="76" y="9776"/>
                  </a:lnTo>
                  <a:lnTo>
                    <a:pt x="38" y="10078"/>
                  </a:lnTo>
                  <a:lnTo>
                    <a:pt x="1" y="10380"/>
                  </a:lnTo>
                  <a:lnTo>
                    <a:pt x="1" y="10682"/>
                  </a:lnTo>
                  <a:lnTo>
                    <a:pt x="1" y="10758"/>
                  </a:lnTo>
                  <a:lnTo>
                    <a:pt x="38" y="10833"/>
                  </a:lnTo>
                  <a:lnTo>
                    <a:pt x="76" y="10909"/>
                  </a:lnTo>
                  <a:lnTo>
                    <a:pt x="133" y="10965"/>
                  </a:lnTo>
                  <a:lnTo>
                    <a:pt x="208" y="11003"/>
                  </a:lnTo>
                  <a:lnTo>
                    <a:pt x="284" y="11041"/>
                  </a:lnTo>
                  <a:lnTo>
                    <a:pt x="359" y="11060"/>
                  </a:lnTo>
                  <a:lnTo>
                    <a:pt x="454" y="11060"/>
                  </a:lnTo>
                  <a:lnTo>
                    <a:pt x="529" y="11041"/>
                  </a:lnTo>
                  <a:lnTo>
                    <a:pt x="605" y="11003"/>
                  </a:lnTo>
                  <a:lnTo>
                    <a:pt x="680" y="10965"/>
                  </a:lnTo>
                  <a:lnTo>
                    <a:pt x="718" y="10909"/>
                  </a:lnTo>
                  <a:lnTo>
                    <a:pt x="774" y="10833"/>
                  </a:lnTo>
                  <a:lnTo>
                    <a:pt x="793" y="10777"/>
                  </a:lnTo>
                  <a:lnTo>
                    <a:pt x="812" y="10682"/>
                  </a:lnTo>
                  <a:lnTo>
                    <a:pt x="831" y="10607"/>
                  </a:lnTo>
                  <a:lnTo>
                    <a:pt x="831" y="10361"/>
                  </a:lnTo>
                  <a:lnTo>
                    <a:pt x="850" y="10116"/>
                  </a:lnTo>
                  <a:lnTo>
                    <a:pt x="925" y="9626"/>
                  </a:lnTo>
                  <a:lnTo>
                    <a:pt x="1039" y="9135"/>
                  </a:lnTo>
                  <a:lnTo>
                    <a:pt x="1171" y="8644"/>
                  </a:lnTo>
                  <a:lnTo>
                    <a:pt x="1435" y="7644"/>
                  </a:lnTo>
                  <a:lnTo>
                    <a:pt x="1586" y="7134"/>
                  </a:lnTo>
                  <a:lnTo>
                    <a:pt x="1737" y="6644"/>
                  </a:lnTo>
                  <a:lnTo>
                    <a:pt x="1907" y="6134"/>
                  </a:lnTo>
                  <a:lnTo>
                    <a:pt x="2095" y="5644"/>
                  </a:lnTo>
                  <a:lnTo>
                    <a:pt x="2284" y="5134"/>
                  </a:lnTo>
                  <a:lnTo>
                    <a:pt x="2492" y="4643"/>
                  </a:lnTo>
                  <a:lnTo>
                    <a:pt x="2718" y="4153"/>
                  </a:lnTo>
                  <a:lnTo>
                    <a:pt x="2945" y="3681"/>
                  </a:lnTo>
                  <a:lnTo>
                    <a:pt x="3190" y="3190"/>
                  </a:lnTo>
                  <a:lnTo>
                    <a:pt x="3435" y="2719"/>
                  </a:lnTo>
                  <a:lnTo>
                    <a:pt x="3737" y="2209"/>
                  </a:lnTo>
                  <a:lnTo>
                    <a:pt x="4039" y="1681"/>
                  </a:lnTo>
                  <a:lnTo>
                    <a:pt x="4360" y="1171"/>
                  </a:lnTo>
                  <a:lnTo>
                    <a:pt x="4700" y="680"/>
                  </a:lnTo>
                  <a:lnTo>
                    <a:pt x="4737" y="605"/>
                  </a:lnTo>
                  <a:lnTo>
                    <a:pt x="4775" y="529"/>
                  </a:lnTo>
                  <a:lnTo>
                    <a:pt x="4794" y="454"/>
                  </a:lnTo>
                  <a:lnTo>
                    <a:pt x="4794" y="378"/>
                  </a:lnTo>
                  <a:lnTo>
                    <a:pt x="4775" y="303"/>
                  </a:lnTo>
                  <a:lnTo>
                    <a:pt x="4756" y="227"/>
                  </a:lnTo>
                  <a:lnTo>
                    <a:pt x="4719" y="152"/>
                  </a:lnTo>
                  <a:lnTo>
                    <a:pt x="4662" y="95"/>
                  </a:lnTo>
                  <a:lnTo>
                    <a:pt x="4587" y="39"/>
                  </a:lnTo>
                  <a:lnTo>
                    <a:pt x="4511" y="20"/>
                  </a:lnTo>
                  <a:lnTo>
                    <a:pt x="4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9"/>
          <p:cNvGrpSpPr/>
          <p:nvPr/>
        </p:nvGrpSpPr>
        <p:grpSpPr>
          <a:xfrm flipH="1">
            <a:off x="6172234" y="3891125"/>
            <a:ext cx="1519660" cy="822905"/>
            <a:chOff x="4270450" y="2840500"/>
            <a:chExt cx="920950" cy="498700"/>
          </a:xfrm>
        </p:grpSpPr>
        <p:sp>
          <p:nvSpPr>
            <p:cNvPr id="806" name="Google Shape;806;p9"/>
            <p:cNvSpPr/>
            <p:nvPr/>
          </p:nvSpPr>
          <p:spPr>
            <a:xfrm>
              <a:off x="4689875" y="2840500"/>
              <a:ext cx="501525" cy="389725"/>
            </a:xfrm>
            <a:custGeom>
              <a:avLst/>
              <a:gdLst/>
              <a:ahLst/>
              <a:cxnLst/>
              <a:rect l="l" t="t" r="r" b="b"/>
              <a:pathLst>
                <a:path w="20061" h="15589" extrusionOk="0">
                  <a:moveTo>
                    <a:pt x="6115" y="1"/>
                  </a:moveTo>
                  <a:lnTo>
                    <a:pt x="5870" y="57"/>
                  </a:lnTo>
                  <a:lnTo>
                    <a:pt x="5624" y="152"/>
                  </a:lnTo>
                  <a:lnTo>
                    <a:pt x="5398" y="284"/>
                  </a:lnTo>
                  <a:lnTo>
                    <a:pt x="5190" y="435"/>
                  </a:lnTo>
                  <a:lnTo>
                    <a:pt x="4983" y="586"/>
                  </a:lnTo>
                  <a:lnTo>
                    <a:pt x="4850" y="737"/>
                  </a:lnTo>
                  <a:lnTo>
                    <a:pt x="4718" y="869"/>
                  </a:lnTo>
                  <a:lnTo>
                    <a:pt x="4454" y="1190"/>
                  </a:lnTo>
                  <a:lnTo>
                    <a:pt x="4171" y="1510"/>
                  </a:lnTo>
                  <a:lnTo>
                    <a:pt x="4020" y="1642"/>
                  </a:lnTo>
                  <a:lnTo>
                    <a:pt x="3869" y="1775"/>
                  </a:lnTo>
                  <a:lnTo>
                    <a:pt x="3775" y="1793"/>
                  </a:lnTo>
                  <a:lnTo>
                    <a:pt x="3662" y="1831"/>
                  </a:lnTo>
                  <a:lnTo>
                    <a:pt x="3548" y="1907"/>
                  </a:lnTo>
                  <a:lnTo>
                    <a:pt x="3416" y="1963"/>
                  </a:lnTo>
                  <a:lnTo>
                    <a:pt x="3152" y="2058"/>
                  </a:lnTo>
                  <a:lnTo>
                    <a:pt x="3001" y="2039"/>
                  </a:lnTo>
                  <a:lnTo>
                    <a:pt x="2907" y="2039"/>
                  </a:lnTo>
                  <a:lnTo>
                    <a:pt x="2850" y="2058"/>
                  </a:lnTo>
                  <a:lnTo>
                    <a:pt x="2793" y="2095"/>
                  </a:lnTo>
                  <a:lnTo>
                    <a:pt x="2737" y="2133"/>
                  </a:lnTo>
                  <a:lnTo>
                    <a:pt x="2567" y="2190"/>
                  </a:lnTo>
                  <a:lnTo>
                    <a:pt x="2378" y="2246"/>
                  </a:lnTo>
                  <a:lnTo>
                    <a:pt x="2208" y="2322"/>
                  </a:lnTo>
                  <a:lnTo>
                    <a:pt x="2057" y="2416"/>
                  </a:lnTo>
                  <a:lnTo>
                    <a:pt x="1869" y="2567"/>
                  </a:lnTo>
                  <a:lnTo>
                    <a:pt x="1699" y="2737"/>
                  </a:lnTo>
                  <a:lnTo>
                    <a:pt x="1548" y="2926"/>
                  </a:lnTo>
                  <a:lnTo>
                    <a:pt x="1397" y="3114"/>
                  </a:lnTo>
                  <a:lnTo>
                    <a:pt x="1114" y="3511"/>
                  </a:lnTo>
                  <a:lnTo>
                    <a:pt x="850" y="3907"/>
                  </a:lnTo>
                  <a:lnTo>
                    <a:pt x="718" y="4096"/>
                  </a:lnTo>
                  <a:lnTo>
                    <a:pt x="604" y="4266"/>
                  </a:lnTo>
                  <a:lnTo>
                    <a:pt x="491" y="4473"/>
                  </a:lnTo>
                  <a:lnTo>
                    <a:pt x="435" y="4681"/>
                  </a:lnTo>
                  <a:lnTo>
                    <a:pt x="397" y="4888"/>
                  </a:lnTo>
                  <a:lnTo>
                    <a:pt x="397" y="5096"/>
                  </a:lnTo>
                  <a:lnTo>
                    <a:pt x="416" y="5511"/>
                  </a:lnTo>
                  <a:lnTo>
                    <a:pt x="491" y="7738"/>
                  </a:lnTo>
                  <a:lnTo>
                    <a:pt x="491" y="8285"/>
                  </a:lnTo>
                  <a:lnTo>
                    <a:pt x="472" y="8549"/>
                  </a:lnTo>
                  <a:lnTo>
                    <a:pt x="453" y="8814"/>
                  </a:lnTo>
                  <a:lnTo>
                    <a:pt x="397" y="9078"/>
                  </a:lnTo>
                  <a:lnTo>
                    <a:pt x="340" y="9323"/>
                  </a:lnTo>
                  <a:lnTo>
                    <a:pt x="265" y="9587"/>
                  </a:lnTo>
                  <a:lnTo>
                    <a:pt x="151" y="9852"/>
                  </a:lnTo>
                  <a:lnTo>
                    <a:pt x="76" y="10021"/>
                  </a:lnTo>
                  <a:lnTo>
                    <a:pt x="19" y="10210"/>
                  </a:lnTo>
                  <a:lnTo>
                    <a:pt x="0" y="10399"/>
                  </a:lnTo>
                  <a:lnTo>
                    <a:pt x="0" y="10588"/>
                  </a:lnTo>
                  <a:lnTo>
                    <a:pt x="38" y="10814"/>
                  </a:lnTo>
                  <a:lnTo>
                    <a:pt x="95" y="11022"/>
                  </a:lnTo>
                  <a:lnTo>
                    <a:pt x="208" y="11456"/>
                  </a:lnTo>
                  <a:lnTo>
                    <a:pt x="246" y="11739"/>
                  </a:lnTo>
                  <a:lnTo>
                    <a:pt x="302" y="12003"/>
                  </a:lnTo>
                  <a:lnTo>
                    <a:pt x="397" y="12399"/>
                  </a:lnTo>
                  <a:lnTo>
                    <a:pt x="435" y="12758"/>
                  </a:lnTo>
                  <a:lnTo>
                    <a:pt x="453" y="13098"/>
                  </a:lnTo>
                  <a:lnTo>
                    <a:pt x="472" y="13437"/>
                  </a:lnTo>
                  <a:lnTo>
                    <a:pt x="472" y="13796"/>
                  </a:lnTo>
                  <a:lnTo>
                    <a:pt x="472" y="13984"/>
                  </a:lnTo>
                  <a:lnTo>
                    <a:pt x="453" y="14192"/>
                  </a:lnTo>
                  <a:lnTo>
                    <a:pt x="472" y="14305"/>
                  </a:lnTo>
                  <a:lnTo>
                    <a:pt x="491" y="14400"/>
                  </a:lnTo>
                  <a:lnTo>
                    <a:pt x="510" y="14494"/>
                  </a:lnTo>
                  <a:lnTo>
                    <a:pt x="567" y="14569"/>
                  </a:lnTo>
                  <a:lnTo>
                    <a:pt x="642" y="14645"/>
                  </a:lnTo>
                  <a:lnTo>
                    <a:pt x="736" y="14702"/>
                  </a:lnTo>
                  <a:lnTo>
                    <a:pt x="831" y="14720"/>
                  </a:lnTo>
                  <a:lnTo>
                    <a:pt x="925" y="14739"/>
                  </a:lnTo>
                  <a:lnTo>
                    <a:pt x="1152" y="14758"/>
                  </a:lnTo>
                  <a:lnTo>
                    <a:pt x="1340" y="14739"/>
                  </a:lnTo>
                  <a:lnTo>
                    <a:pt x="1472" y="14720"/>
                  </a:lnTo>
                  <a:lnTo>
                    <a:pt x="1548" y="14683"/>
                  </a:lnTo>
                  <a:lnTo>
                    <a:pt x="1623" y="14607"/>
                  </a:lnTo>
                  <a:lnTo>
                    <a:pt x="1661" y="14513"/>
                  </a:lnTo>
                  <a:lnTo>
                    <a:pt x="1661" y="14419"/>
                  </a:lnTo>
                  <a:lnTo>
                    <a:pt x="1661" y="14324"/>
                  </a:lnTo>
                  <a:lnTo>
                    <a:pt x="1623" y="14230"/>
                  </a:lnTo>
                  <a:lnTo>
                    <a:pt x="1548" y="14154"/>
                  </a:lnTo>
                  <a:lnTo>
                    <a:pt x="1548" y="14117"/>
                  </a:lnTo>
                  <a:lnTo>
                    <a:pt x="1265" y="13192"/>
                  </a:lnTo>
                  <a:lnTo>
                    <a:pt x="1038" y="12248"/>
                  </a:lnTo>
                  <a:lnTo>
                    <a:pt x="963" y="11795"/>
                  </a:lnTo>
                  <a:lnTo>
                    <a:pt x="869" y="11342"/>
                  </a:lnTo>
                  <a:lnTo>
                    <a:pt x="869" y="11097"/>
                  </a:lnTo>
                  <a:lnTo>
                    <a:pt x="887" y="10965"/>
                  </a:lnTo>
                  <a:lnTo>
                    <a:pt x="906" y="10852"/>
                  </a:lnTo>
                  <a:lnTo>
                    <a:pt x="982" y="10588"/>
                  </a:lnTo>
                  <a:lnTo>
                    <a:pt x="1076" y="10323"/>
                  </a:lnTo>
                  <a:lnTo>
                    <a:pt x="1265" y="9795"/>
                  </a:lnTo>
                  <a:lnTo>
                    <a:pt x="1378" y="9418"/>
                  </a:lnTo>
                  <a:lnTo>
                    <a:pt x="1491" y="9002"/>
                  </a:lnTo>
                  <a:lnTo>
                    <a:pt x="1586" y="8606"/>
                  </a:lnTo>
                  <a:lnTo>
                    <a:pt x="1661" y="8210"/>
                  </a:lnTo>
                  <a:lnTo>
                    <a:pt x="1812" y="8455"/>
                  </a:lnTo>
                  <a:lnTo>
                    <a:pt x="1925" y="8738"/>
                  </a:lnTo>
                  <a:lnTo>
                    <a:pt x="2020" y="9002"/>
                  </a:lnTo>
                  <a:lnTo>
                    <a:pt x="2095" y="9304"/>
                  </a:lnTo>
                  <a:lnTo>
                    <a:pt x="2133" y="9512"/>
                  </a:lnTo>
                  <a:lnTo>
                    <a:pt x="2152" y="9701"/>
                  </a:lnTo>
                  <a:lnTo>
                    <a:pt x="2152" y="9908"/>
                  </a:lnTo>
                  <a:lnTo>
                    <a:pt x="2152" y="10116"/>
                  </a:lnTo>
                  <a:lnTo>
                    <a:pt x="2114" y="10342"/>
                  </a:lnTo>
                  <a:lnTo>
                    <a:pt x="2076" y="10588"/>
                  </a:lnTo>
                  <a:lnTo>
                    <a:pt x="2057" y="10814"/>
                  </a:lnTo>
                  <a:lnTo>
                    <a:pt x="2057" y="10927"/>
                  </a:lnTo>
                  <a:lnTo>
                    <a:pt x="2076" y="11041"/>
                  </a:lnTo>
                  <a:lnTo>
                    <a:pt x="2114" y="11154"/>
                  </a:lnTo>
                  <a:lnTo>
                    <a:pt x="2152" y="11248"/>
                  </a:lnTo>
                  <a:lnTo>
                    <a:pt x="2284" y="11456"/>
                  </a:lnTo>
                  <a:lnTo>
                    <a:pt x="2548" y="11833"/>
                  </a:lnTo>
                  <a:lnTo>
                    <a:pt x="2775" y="12229"/>
                  </a:lnTo>
                  <a:lnTo>
                    <a:pt x="3001" y="12626"/>
                  </a:lnTo>
                  <a:lnTo>
                    <a:pt x="3246" y="13116"/>
                  </a:lnTo>
                  <a:lnTo>
                    <a:pt x="3473" y="13607"/>
                  </a:lnTo>
                  <a:lnTo>
                    <a:pt x="3680" y="14117"/>
                  </a:lnTo>
                  <a:lnTo>
                    <a:pt x="3869" y="14626"/>
                  </a:lnTo>
                  <a:lnTo>
                    <a:pt x="3888" y="14702"/>
                  </a:lnTo>
                  <a:lnTo>
                    <a:pt x="3926" y="14758"/>
                  </a:lnTo>
                  <a:lnTo>
                    <a:pt x="3982" y="14796"/>
                  </a:lnTo>
                  <a:lnTo>
                    <a:pt x="4039" y="14834"/>
                  </a:lnTo>
                  <a:lnTo>
                    <a:pt x="4152" y="14853"/>
                  </a:lnTo>
                  <a:lnTo>
                    <a:pt x="4265" y="14853"/>
                  </a:lnTo>
                  <a:lnTo>
                    <a:pt x="4379" y="14796"/>
                  </a:lnTo>
                  <a:lnTo>
                    <a:pt x="4435" y="14758"/>
                  </a:lnTo>
                  <a:lnTo>
                    <a:pt x="4473" y="14720"/>
                  </a:lnTo>
                  <a:lnTo>
                    <a:pt x="4492" y="14664"/>
                  </a:lnTo>
                  <a:lnTo>
                    <a:pt x="4511" y="14607"/>
                  </a:lnTo>
                  <a:lnTo>
                    <a:pt x="4511" y="14551"/>
                  </a:lnTo>
                  <a:lnTo>
                    <a:pt x="4511" y="14475"/>
                  </a:lnTo>
                  <a:lnTo>
                    <a:pt x="4567" y="14437"/>
                  </a:lnTo>
                  <a:lnTo>
                    <a:pt x="4624" y="14400"/>
                  </a:lnTo>
                  <a:lnTo>
                    <a:pt x="4681" y="14362"/>
                  </a:lnTo>
                  <a:lnTo>
                    <a:pt x="4718" y="14286"/>
                  </a:lnTo>
                  <a:lnTo>
                    <a:pt x="4737" y="14230"/>
                  </a:lnTo>
                  <a:lnTo>
                    <a:pt x="4737" y="14154"/>
                  </a:lnTo>
                  <a:lnTo>
                    <a:pt x="4737" y="14079"/>
                  </a:lnTo>
                  <a:lnTo>
                    <a:pt x="4699" y="14003"/>
                  </a:lnTo>
                  <a:lnTo>
                    <a:pt x="4360" y="13456"/>
                  </a:lnTo>
                  <a:lnTo>
                    <a:pt x="4020" y="12871"/>
                  </a:lnTo>
                  <a:lnTo>
                    <a:pt x="3718" y="12305"/>
                  </a:lnTo>
                  <a:lnTo>
                    <a:pt x="3416" y="11720"/>
                  </a:lnTo>
                  <a:lnTo>
                    <a:pt x="3246" y="11418"/>
                  </a:lnTo>
                  <a:lnTo>
                    <a:pt x="3171" y="11267"/>
                  </a:lnTo>
                  <a:lnTo>
                    <a:pt x="3114" y="11097"/>
                  </a:lnTo>
                  <a:lnTo>
                    <a:pt x="3095" y="11003"/>
                  </a:lnTo>
                  <a:lnTo>
                    <a:pt x="3095" y="10908"/>
                  </a:lnTo>
                  <a:lnTo>
                    <a:pt x="3133" y="10720"/>
                  </a:lnTo>
                  <a:lnTo>
                    <a:pt x="3209" y="10323"/>
                  </a:lnTo>
                  <a:lnTo>
                    <a:pt x="3303" y="9719"/>
                  </a:lnTo>
                  <a:lnTo>
                    <a:pt x="3322" y="9399"/>
                  </a:lnTo>
                  <a:lnTo>
                    <a:pt x="3341" y="9097"/>
                  </a:lnTo>
                  <a:lnTo>
                    <a:pt x="3322" y="8795"/>
                  </a:lnTo>
                  <a:lnTo>
                    <a:pt x="3303" y="8474"/>
                  </a:lnTo>
                  <a:lnTo>
                    <a:pt x="3303" y="8304"/>
                  </a:lnTo>
                  <a:lnTo>
                    <a:pt x="3322" y="8153"/>
                  </a:lnTo>
                  <a:lnTo>
                    <a:pt x="3360" y="8002"/>
                  </a:lnTo>
                  <a:lnTo>
                    <a:pt x="3416" y="7870"/>
                  </a:lnTo>
                  <a:lnTo>
                    <a:pt x="3567" y="7606"/>
                  </a:lnTo>
                  <a:lnTo>
                    <a:pt x="3718" y="7361"/>
                  </a:lnTo>
                  <a:lnTo>
                    <a:pt x="3888" y="7096"/>
                  </a:lnTo>
                  <a:lnTo>
                    <a:pt x="4039" y="6832"/>
                  </a:lnTo>
                  <a:lnTo>
                    <a:pt x="4133" y="6643"/>
                  </a:lnTo>
                  <a:lnTo>
                    <a:pt x="4435" y="6832"/>
                  </a:lnTo>
                  <a:lnTo>
                    <a:pt x="4756" y="7002"/>
                  </a:lnTo>
                  <a:lnTo>
                    <a:pt x="5077" y="7172"/>
                  </a:lnTo>
                  <a:lnTo>
                    <a:pt x="5398" y="7304"/>
                  </a:lnTo>
                  <a:lnTo>
                    <a:pt x="5737" y="7436"/>
                  </a:lnTo>
                  <a:lnTo>
                    <a:pt x="6077" y="7549"/>
                  </a:lnTo>
                  <a:lnTo>
                    <a:pt x="6417" y="7644"/>
                  </a:lnTo>
                  <a:lnTo>
                    <a:pt x="6756" y="7719"/>
                  </a:lnTo>
                  <a:lnTo>
                    <a:pt x="7096" y="7776"/>
                  </a:lnTo>
                  <a:lnTo>
                    <a:pt x="7455" y="7813"/>
                  </a:lnTo>
                  <a:lnTo>
                    <a:pt x="7794" y="7832"/>
                  </a:lnTo>
                  <a:lnTo>
                    <a:pt x="8153" y="7832"/>
                  </a:lnTo>
                  <a:lnTo>
                    <a:pt x="8493" y="7795"/>
                  </a:lnTo>
                  <a:lnTo>
                    <a:pt x="8851" y="7757"/>
                  </a:lnTo>
                  <a:lnTo>
                    <a:pt x="9191" y="7681"/>
                  </a:lnTo>
                  <a:lnTo>
                    <a:pt x="9549" y="7568"/>
                  </a:lnTo>
                  <a:lnTo>
                    <a:pt x="9417" y="8021"/>
                  </a:lnTo>
                  <a:lnTo>
                    <a:pt x="9266" y="8474"/>
                  </a:lnTo>
                  <a:lnTo>
                    <a:pt x="9115" y="8927"/>
                  </a:lnTo>
                  <a:lnTo>
                    <a:pt x="8946" y="9361"/>
                  </a:lnTo>
                  <a:lnTo>
                    <a:pt x="8757" y="9795"/>
                  </a:lnTo>
                  <a:lnTo>
                    <a:pt x="8549" y="10248"/>
                  </a:lnTo>
                  <a:lnTo>
                    <a:pt x="8493" y="10437"/>
                  </a:lnTo>
                  <a:lnTo>
                    <a:pt x="8474" y="10606"/>
                  </a:lnTo>
                  <a:lnTo>
                    <a:pt x="8493" y="10795"/>
                  </a:lnTo>
                  <a:lnTo>
                    <a:pt x="8549" y="10984"/>
                  </a:lnTo>
                  <a:lnTo>
                    <a:pt x="8625" y="11229"/>
                  </a:lnTo>
                  <a:lnTo>
                    <a:pt x="8663" y="11475"/>
                  </a:lnTo>
                  <a:lnTo>
                    <a:pt x="8700" y="11739"/>
                  </a:lnTo>
                  <a:lnTo>
                    <a:pt x="8719" y="11984"/>
                  </a:lnTo>
                  <a:lnTo>
                    <a:pt x="8719" y="12494"/>
                  </a:lnTo>
                  <a:lnTo>
                    <a:pt x="8719" y="13003"/>
                  </a:lnTo>
                  <a:lnTo>
                    <a:pt x="8719" y="15268"/>
                  </a:lnTo>
                  <a:lnTo>
                    <a:pt x="8719" y="15324"/>
                  </a:lnTo>
                  <a:lnTo>
                    <a:pt x="8738" y="15400"/>
                  </a:lnTo>
                  <a:lnTo>
                    <a:pt x="8776" y="15438"/>
                  </a:lnTo>
                  <a:lnTo>
                    <a:pt x="8813" y="15494"/>
                  </a:lnTo>
                  <a:lnTo>
                    <a:pt x="8908" y="15551"/>
                  </a:lnTo>
                  <a:lnTo>
                    <a:pt x="9021" y="15589"/>
                  </a:lnTo>
                  <a:lnTo>
                    <a:pt x="9134" y="15589"/>
                  </a:lnTo>
                  <a:lnTo>
                    <a:pt x="9229" y="15551"/>
                  </a:lnTo>
                  <a:lnTo>
                    <a:pt x="9285" y="15513"/>
                  </a:lnTo>
                  <a:lnTo>
                    <a:pt x="9323" y="15475"/>
                  </a:lnTo>
                  <a:lnTo>
                    <a:pt x="9342" y="15419"/>
                  </a:lnTo>
                  <a:lnTo>
                    <a:pt x="9361" y="15362"/>
                  </a:lnTo>
                  <a:lnTo>
                    <a:pt x="9399" y="15192"/>
                  </a:lnTo>
                  <a:lnTo>
                    <a:pt x="9399" y="15079"/>
                  </a:lnTo>
                  <a:lnTo>
                    <a:pt x="9380" y="14985"/>
                  </a:lnTo>
                  <a:lnTo>
                    <a:pt x="9380" y="13135"/>
                  </a:lnTo>
                  <a:lnTo>
                    <a:pt x="9380" y="12267"/>
                  </a:lnTo>
                  <a:lnTo>
                    <a:pt x="9380" y="11833"/>
                  </a:lnTo>
                  <a:lnTo>
                    <a:pt x="9323" y="11399"/>
                  </a:lnTo>
                  <a:lnTo>
                    <a:pt x="9323" y="11305"/>
                  </a:lnTo>
                  <a:lnTo>
                    <a:pt x="9304" y="11041"/>
                  </a:lnTo>
                  <a:lnTo>
                    <a:pt x="9342" y="10776"/>
                  </a:lnTo>
                  <a:lnTo>
                    <a:pt x="9399" y="10531"/>
                  </a:lnTo>
                  <a:lnTo>
                    <a:pt x="9474" y="10267"/>
                  </a:lnTo>
                  <a:lnTo>
                    <a:pt x="9568" y="10021"/>
                  </a:lnTo>
                  <a:lnTo>
                    <a:pt x="9682" y="9757"/>
                  </a:lnTo>
                  <a:lnTo>
                    <a:pt x="9908" y="9285"/>
                  </a:lnTo>
                  <a:lnTo>
                    <a:pt x="10323" y="8380"/>
                  </a:lnTo>
                  <a:lnTo>
                    <a:pt x="10455" y="8512"/>
                  </a:lnTo>
                  <a:lnTo>
                    <a:pt x="10569" y="8644"/>
                  </a:lnTo>
                  <a:lnTo>
                    <a:pt x="10701" y="8814"/>
                  </a:lnTo>
                  <a:lnTo>
                    <a:pt x="10795" y="8983"/>
                  </a:lnTo>
                  <a:lnTo>
                    <a:pt x="11003" y="9323"/>
                  </a:lnTo>
                  <a:lnTo>
                    <a:pt x="11172" y="9606"/>
                  </a:lnTo>
                  <a:lnTo>
                    <a:pt x="11305" y="9814"/>
                  </a:lnTo>
                  <a:lnTo>
                    <a:pt x="11437" y="10040"/>
                  </a:lnTo>
                  <a:lnTo>
                    <a:pt x="11512" y="10154"/>
                  </a:lnTo>
                  <a:lnTo>
                    <a:pt x="11550" y="10267"/>
                  </a:lnTo>
                  <a:lnTo>
                    <a:pt x="11588" y="10380"/>
                  </a:lnTo>
                  <a:lnTo>
                    <a:pt x="11588" y="10493"/>
                  </a:lnTo>
                  <a:lnTo>
                    <a:pt x="11588" y="10720"/>
                  </a:lnTo>
                  <a:lnTo>
                    <a:pt x="11569" y="10946"/>
                  </a:lnTo>
                  <a:lnTo>
                    <a:pt x="11493" y="11399"/>
                  </a:lnTo>
                  <a:lnTo>
                    <a:pt x="11418" y="11852"/>
                  </a:lnTo>
                  <a:lnTo>
                    <a:pt x="11323" y="12267"/>
                  </a:lnTo>
                  <a:lnTo>
                    <a:pt x="11248" y="12475"/>
                  </a:lnTo>
                  <a:lnTo>
                    <a:pt x="11172" y="12682"/>
                  </a:lnTo>
                  <a:lnTo>
                    <a:pt x="11078" y="12890"/>
                  </a:lnTo>
                  <a:lnTo>
                    <a:pt x="10965" y="13079"/>
                  </a:lnTo>
                  <a:lnTo>
                    <a:pt x="10889" y="13248"/>
                  </a:lnTo>
                  <a:lnTo>
                    <a:pt x="10833" y="13418"/>
                  </a:lnTo>
                  <a:lnTo>
                    <a:pt x="10814" y="13588"/>
                  </a:lnTo>
                  <a:lnTo>
                    <a:pt x="10833" y="13739"/>
                  </a:lnTo>
                  <a:lnTo>
                    <a:pt x="10852" y="13815"/>
                  </a:lnTo>
                  <a:lnTo>
                    <a:pt x="10870" y="13890"/>
                  </a:lnTo>
                  <a:lnTo>
                    <a:pt x="10927" y="13947"/>
                  </a:lnTo>
                  <a:lnTo>
                    <a:pt x="10984" y="14003"/>
                  </a:lnTo>
                  <a:lnTo>
                    <a:pt x="11040" y="14041"/>
                  </a:lnTo>
                  <a:lnTo>
                    <a:pt x="11116" y="14079"/>
                  </a:lnTo>
                  <a:lnTo>
                    <a:pt x="11210" y="14098"/>
                  </a:lnTo>
                  <a:lnTo>
                    <a:pt x="11323" y="14117"/>
                  </a:lnTo>
                  <a:lnTo>
                    <a:pt x="11399" y="14117"/>
                  </a:lnTo>
                  <a:lnTo>
                    <a:pt x="11456" y="14098"/>
                  </a:lnTo>
                  <a:lnTo>
                    <a:pt x="11512" y="14060"/>
                  </a:lnTo>
                  <a:lnTo>
                    <a:pt x="11550" y="14022"/>
                  </a:lnTo>
                  <a:lnTo>
                    <a:pt x="11606" y="13966"/>
                  </a:lnTo>
                  <a:lnTo>
                    <a:pt x="11625" y="13909"/>
                  </a:lnTo>
                  <a:lnTo>
                    <a:pt x="11644" y="13852"/>
                  </a:lnTo>
                  <a:lnTo>
                    <a:pt x="11663" y="13777"/>
                  </a:lnTo>
                  <a:lnTo>
                    <a:pt x="11663" y="13645"/>
                  </a:lnTo>
                  <a:lnTo>
                    <a:pt x="11682" y="13513"/>
                  </a:lnTo>
                  <a:lnTo>
                    <a:pt x="11757" y="13230"/>
                  </a:lnTo>
                  <a:lnTo>
                    <a:pt x="11927" y="12682"/>
                  </a:lnTo>
                  <a:lnTo>
                    <a:pt x="12286" y="11607"/>
                  </a:lnTo>
                  <a:lnTo>
                    <a:pt x="12626" y="10531"/>
                  </a:lnTo>
                  <a:lnTo>
                    <a:pt x="12682" y="10323"/>
                  </a:lnTo>
                  <a:lnTo>
                    <a:pt x="12739" y="10154"/>
                  </a:lnTo>
                  <a:lnTo>
                    <a:pt x="12739" y="10059"/>
                  </a:lnTo>
                  <a:lnTo>
                    <a:pt x="12739" y="9965"/>
                  </a:lnTo>
                  <a:lnTo>
                    <a:pt x="12701" y="9870"/>
                  </a:lnTo>
                  <a:lnTo>
                    <a:pt x="12663" y="9776"/>
                  </a:lnTo>
                  <a:lnTo>
                    <a:pt x="12531" y="9569"/>
                  </a:lnTo>
                  <a:lnTo>
                    <a:pt x="12380" y="9399"/>
                  </a:lnTo>
                  <a:lnTo>
                    <a:pt x="12229" y="9210"/>
                  </a:lnTo>
                  <a:lnTo>
                    <a:pt x="12078" y="9021"/>
                  </a:lnTo>
                  <a:lnTo>
                    <a:pt x="11776" y="8606"/>
                  </a:lnTo>
                  <a:lnTo>
                    <a:pt x="11512" y="8172"/>
                  </a:lnTo>
                  <a:lnTo>
                    <a:pt x="11305" y="7832"/>
                  </a:lnTo>
                  <a:lnTo>
                    <a:pt x="11116" y="7474"/>
                  </a:lnTo>
                  <a:lnTo>
                    <a:pt x="11286" y="7247"/>
                  </a:lnTo>
                  <a:lnTo>
                    <a:pt x="11437" y="7002"/>
                  </a:lnTo>
                  <a:lnTo>
                    <a:pt x="11606" y="6719"/>
                  </a:lnTo>
                  <a:lnTo>
                    <a:pt x="11776" y="6436"/>
                  </a:lnTo>
                  <a:lnTo>
                    <a:pt x="12173" y="6511"/>
                  </a:lnTo>
                  <a:lnTo>
                    <a:pt x="12588" y="6549"/>
                  </a:lnTo>
                  <a:lnTo>
                    <a:pt x="13022" y="6568"/>
                  </a:lnTo>
                  <a:lnTo>
                    <a:pt x="13437" y="6587"/>
                  </a:lnTo>
                  <a:lnTo>
                    <a:pt x="13965" y="6587"/>
                  </a:lnTo>
                  <a:lnTo>
                    <a:pt x="14230" y="6568"/>
                  </a:lnTo>
                  <a:lnTo>
                    <a:pt x="14494" y="6549"/>
                  </a:lnTo>
                  <a:lnTo>
                    <a:pt x="14739" y="6511"/>
                  </a:lnTo>
                  <a:lnTo>
                    <a:pt x="15003" y="6474"/>
                  </a:lnTo>
                  <a:lnTo>
                    <a:pt x="15268" y="6398"/>
                  </a:lnTo>
                  <a:lnTo>
                    <a:pt x="15513" y="6304"/>
                  </a:lnTo>
                  <a:lnTo>
                    <a:pt x="15966" y="6096"/>
                  </a:lnTo>
                  <a:lnTo>
                    <a:pt x="16438" y="5870"/>
                  </a:lnTo>
                  <a:lnTo>
                    <a:pt x="16891" y="5605"/>
                  </a:lnTo>
                  <a:lnTo>
                    <a:pt x="17306" y="5341"/>
                  </a:lnTo>
                  <a:lnTo>
                    <a:pt x="17476" y="5228"/>
                  </a:lnTo>
                  <a:lnTo>
                    <a:pt x="17627" y="5115"/>
                  </a:lnTo>
                  <a:lnTo>
                    <a:pt x="17777" y="4983"/>
                  </a:lnTo>
                  <a:lnTo>
                    <a:pt x="17928" y="4832"/>
                  </a:lnTo>
                  <a:lnTo>
                    <a:pt x="18042" y="4681"/>
                  </a:lnTo>
                  <a:lnTo>
                    <a:pt x="18155" y="4530"/>
                  </a:lnTo>
                  <a:lnTo>
                    <a:pt x="18249" y="4360"/>
                  </a:lnTo>
                  <a:lnTo>
                    <a:pt x="18325" y="4171"/>
                  </a:lnTo>
                  <a:lnTo>
                    <a:pt x="18457" y="4096"/>
                  </a:lnTo>
                  <a:lnTo>
                    <a:pt x="18570" y="4020"/>
                  </a:lnTo>
                  <a:lnTo>
                    <a:pt x="18646" y="3907"/>
                  </a:lnTo>
                  <a:lnTo>
                    <a:pt x="18721" y="3813"/>
                  </a:lnTo>
                  <a:lnTo>
                    <a:pt x="18759" y="3681"/>
                  </a:lnTo>
                  <a:lnTo>
                    <a:pt x="19231" y="3737"/>
                  </a:lnTo>
                  <a:lnTo>
                    <a:pt x="19457" y="3737"/>
                  </a:lnTo>
                  <a:lnTo>
                    <a:pt x="19570" y="3718"/>
                  </a:lnTo>
                  <a:lnTo>
                    <a:pt x="19684" y="3681"/>
                  </a:lnTo>
                  <a:lnTo>
                    <a:pt x="19797" y="3624"/>
                  </a:lnTo>
                  <a:lnTo>
                    <a:pt x="19891" y="3548"/>
                  </a:lnTo>
                  <a:lnTo>
                    <a:pt x="19967" y="3454"/>
                  </a:lnTo>
                  <a:lnTo>
                    <a:pt x="20004" y="3341"/>
                  </a:lnTo>
                  <a:lnTo>
                    <a:pt x="20042" y="3228"/>
                  </a:lnTo>
                  <a:lnTo>
                    <a:pt x="20061" y="3114"/>
                  </a:lnTo>
                  <a:lnTo>
                    <a:pt x="20061" y="2982"/>
                  </a:lnTo>
                  <a:lnTo>
                    <a:pt x="20042" y="2869"/>
                  </a:lnTo>
                  <a:lnTo>
                    <a:pt x="19985" y="2737"/>
                  </a:lnTo>
                  <a:lnTo>
                    <a:pt x="19891" y="2624"/>
                  </a:lnTo>
                  <a:lnTo>
                    <a:pt x="19778" y="2529"/>
                  </a:lnTo>
                  <a:lnTo>
                    <a:pt x="19646" y="2454"/>
                  </a:lnTo>
                  <a:lnTo>
                    <a:pt x="19363" y="2322"/>
                  </a:lnTo>
                  <a:lnTo>
                    <a:pt x="19098" y="2227"/>
                  </a:lnTo>
                  <a:lnTo>
                    <a:pt x="18551" y="2001"/>
                  </a:lnTo>
                  <a:lnTo>
                    <a:pt x="18400" y="1888"/>
                  </a:lnTo>
                  <a:lnTo>
                    <a:pt x="18268" y="1775"/>
                  </a:lnTo>
                  <a:lnTo>
                    <a:pt x="18117" y="1680"/>
                  </a:lnTo>
                  <a:lnTo>
                    <a:pt x="17966" y="1605"/>
                  </a:lnTo>
                  <a:lnTo>
                    <a:pt x="17796" y="1548"/>
                  </a:lnTo>
                  <a:lnTo>
                    <a:pt x="17627" y="1529"/>
                  </a:lnTo>
                  <a:lnTo>
                    <a:pt x="17457" y="1510"/>
                  </a:lnTo>
                  <a:lnTo>
                    <a:pt x="17268" y="1510"/>
                  </a:lnTo>
                  <a:lnTo>
                    <a:pt x="17155" y="1529"/>
                  </a:lnTo>
                  <a:lnTo>
                    <a:pt x="17041" y="1567"/>
                  </a:lnTo>
                  <a:lnTo>
                    <a:pt x="16815" y="1661"/>
                  </a:lnTo>
                  <a:lnTo>
                    <a:pt x="16626" y="1793"/>
                  </a:lnTo>
                  <a:lnTo>
                    <a:pt x="16456" y="1944"/>
                  </a:lnTo>
                  <a:lnTo>
                    <a:pt x="16306" y="2133"/>
                  </a:lnTo>
                  <a:lnTo>
                    <a:pt x="16173" y="2322"/>
                  </a:lnTo>
                  <a:lnTo>
                    <a:pt x="16060" y="2529"/>
                  </a:lnTo>
                  <a:lnTo>
                    <a:pt x="15947" y="2756"/>
                  </a:lnTo>
                  <a:lnTo>
                    <a:pt x="15834" y="2982"/>
                  </a:lnTo>
                  <a:lnTo>
                    <a:pt x="15720" y="3209"/>
                  </a:lnTo>
                  <a:lnTo>
                    <a:pt x="15607" y="3416"/>
                  </a:lnTo>
                  <a:lnTo>
                    <a:pt x="15456" y="3605"/>
                  </a:lnTo>
                  <a:lnTo>
                    <a:pt x="15286" y="3775"/>
                  </a:lnTo>
                  <a:lnTo>
                    <a:pt x="15098" y="3907"/>
                  </a:lnTo>
                  <a:lnTo>
                    <a:pt x="14984" y="3964"/>
                  </a:lnTo>
                  <a:lnTo>
                    <a:pt x="14871" y="4001"/>
                  </a:lnTo>
                  <a:lnTo>
                    <a:pt x="14758" y="4039"/>
                  </a:lnTo>
                  <a:lnTo>
                    <a:pt x="14607" y="4077"/>
                  </a:lnTo>
                  <a:lnTo>
                    <a:pt x="14381" y="4096"/>
                  </a:lnTo>
                  <a:lnTo>
                    <a:pt x="14154" y="4058"/>
                  </a:lnTo>
                  <a:lnTo>
                    <a:pt x="13947" y="4001"/>
                  </a:lnTo>
                  <a:lnTo>
                    <a:pt x="13758" y="3926"/>
                  </a:lnTo>
                  <a:lnTo>
                    <a:pt x="13569" y="3794"/>
                  </a:lnTo>
                  <a:lnTo>
                    <a:pt x="13399" y="3662"/>
                  </a:lnTo>
                  <a:lnTo>
                    <a:pt x="13248" y="3492"/>
                  </a:lnTo>
                  <a:lnTo>
                    <a:pt x="13097" y="3303"/>
                  </a:lnTo>
                  <a:lnTo>
                    <a:pt x="12871" y="2945"/>
                  </a:lnTo>
                  <a:lnTo>
                    <a:pt x="12644" y="2586"/>
                  </a:lnTo>
                  <a:lnTo>
                    <a:pt x="12418" y="2227"/>
                  </a:lnTo>
                  <a:lnTo>
                    <a:pt x="12286" y="2039"/>
                  </a:lnTo>
                  <a:lnTo>
                    <a:pt x="12154" y="1869"/>
                  </a:lnTo>
                  <a:lnTo>
                    <a:pt x="12003" y="1718"/>
                  </a:lnTo>
                  <a:lnTo>
                    <a:pt x="11833" y="1567"/>
                  </a:lnTo>
                  <a:lnTo>
                    <a:pt x="11644" y="1435"/>
                  </a:lnTo>
                  <a:lnTo>
                    <a:pt x="11456" y="1341"/>
                  </a:lnTo>
                  <a:lnTo>
                    <a:pt x="11248" y="1246"/>
                  </a:lnTo>
                  <a:lnTo>
                    <a:pt x="11040" y="1190"/>
                  </a:lnTo>
                  <a:lnTo>
                    <a:pt x="10814" y="1133"/>
                  </a:lnTo>
                  <a:lnTo>
                    <a:pt x="10587" y="1114"/>
                  </a:lnTo>
                  <a:lnTo>
                    <a:pt x="10304" y="1095"/>
                  </a:lnTo>
                  <a:lnTo>
                    <a:pt x="10040" y="1114"/>
                  </a:lnTo>
                  <a:lnTo>
                    <a:pt x="9757" y="1133"/>
                  </a:lnTo>
                  <a:lnTo>
                    <a:pt x="9493" y="1190"/>
                  </a:lnTo>
                  <a:lnTo>
                    <a:pt x="9342" y="1227"/>
                  </a:lnTo>
                  <a:lnTo>
                    <a:pt x="9191" y="1284"/>
                  </a:lnTo>
                  <a:lnTo>
                    <a:pt x="8889" y="1416"/>
                  </a:lnTo>
                  <a:lnTo>
                    <a:pt x="8719" y="1473"/>
                  </a:lnTo>
                  <a:lnTo>
                    <a:pt x="8568" y="1510"/>
                  </a:lnTo>
                  <a:lnTo>
                    <a:pt x="8417" y="1529"/>
                  </a:lnTo>
                  <a:lnTo>
                    <a:pt x="8266" y="1510"/>
                  </a:lnTo>
                  <a:lnTo>
                    <a:pt x="8153" y="1454"/>
                  </a:lnTo>
                  <a:lnTo>
                    <a:pt x="8059" y="1378"/>
                  </a:lnTo>
                  <a:lnTo>
                    <a:pt x="7964" y="1303"/>
                  </a:lnTo>
                  <a:lnTo>
                    <a:pt x="7870" y="1208"/>
                  </a:lnTo>
                  <a:lnTo>
                    <a:pt x="7719" y="982"/>
                  </a:lnTo>
                  <a:lnTo>
                    <a:pt x="7587" y="774"/>
                  </a:lnTo>
                  <a:lnTo>
                    <a:pt x="7436" y="586"/>
                  </a:lnTo>
                  <a:lnTo>
                    <a:pt x="7285" y="397"/>
                  </a:lnTo>
                  <a:lnTo>
                    <a:pt x="7096" y="227"/>
                  </a:lnTo>
                  <a:lnTo>
                    <a:pt x="6983" y="170"/>
                  </a:lnTo>
                  <a:lnTo>
                    <a:pt x="6870" y="114"/>
                  </a:lnTo>
                  <a:lnTo>
                    <a:pt x="6756" y="57"/>
                  </a:lnTo>
                  <a:lnTo>
                    <a:pt x="6624" y="19"/>
                  </a:lnTo>
                  <a:lnTo>
                    <a:pt x="6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4270450" y="3056100"/>
              <a:ext cx="364725" cy="283100"/>
            </a:xfrm>
            <a:custGeom>
              <a:avLst/>
              <a:gdLst/>
              <a:ahLst/>
              <a:cxnLst/>
              <a:rect l="l" t="t" r="r" b="b"/>
              <a:pathLst>
                <a:path w="14589" h="11324" extrusionOk="0">
                  <a:moveTo>
                    <a:pt x="4454" y="1"/>
                  </a:moveTo>
                  <a:lnTo>
                    <a:pt x="4266" y="39"/>
                  </a:lnTo>
                  <a:lnTo>
                    <a:pt x="4096" y="114"/>
                  </a:lnTo>
                  <a:lnTo>
                    <a:pt x="3926" y="209"/>
                  </a:lnTo>
                  <a:lnTo>
                    <a:pt x="3775" y="303"/>
                  </a:lnTo>
                  <a:lnTo>
                    <a:pt x="3624" y="435"/>
                  </a:lnTo>
                  <a:lnTo>
                    <a:pt x="3435" y="643"/>
                  </a:lnTo>
                  <a:lnTo>
                    <a:pt x="3247" y="869"/>
                  </a:lnTo>
                  <a:lnTo>
                    <a:pt x="3039" y="1095"/>
                  </a:lnTo>
                  <a:lnTo>
                    <a:pt x="2926" y="1190"/>
                  </a:lnTo>
                  <a:lnTo>
                    <a:pt x="2813" y="1284"/>
                  </a:lnTo>
                  <a:lnTo>
                    <a:pt x="2756" y="1303"/>
                  </a:lnTo>
                  <a:lnTo>
                    <a:pt x="2680" y="1341"/>
                  </a:lnTo>
                  <a:lnTo>
                    <a:pt x="2586" y="1379"/>
                  </a:lnTo>
                  <a:lnTo>
                    <a:pt x="2492" y="1435"/>
                  </a:lnTo>
                  <a:lnTo>
                    <a:pt x="2303" y="1492"/>
                  </a:lnTo>
                  <a:lnTo>
                    <a:pt x="2077" y="1492"/>
                  </a:lnTo>
                  <a:lnTo>
                    <a:pt x="2039" y="1530"/>
                  </a:lnTo>
                  <a:lnTo>
                    <a:pt x="2001" y="1548"/>
                  </a:lnTo>
                  <a:lnTo>
                    <a:pt x="1737" y="1624"/>
                  </a:lnTo>
                  <a:lnTo>
                    <a:pt x="1624" y="1681"/>
                  </a:lnTo>
                  <a:lnTo>
                    <a:pt x="1510" y="1756"/>
                  </a:lnTo>
                  <a:lnTo>
                    <a:pt x="1378" y="1869"/>
                  </a:lnTo>
                  <a:lnTo>
                    <a:pt x="1246" y="1982"/>
                  </a:lnTo>
                  <a:lnTo>
                    <a:pt x="1020" y="2266"/>
                  </a:lnTo>
                  <a:lnTo>
                    <a:pt x="623" y="2832"/>
                  </a:lnTo>
                  <a:lnTo>
                    <a:pt x="454" y="3096"/>
                  </a:lnTo>
                  <a:lnTo>
                    <a:pt x="378" y="3247"/>
                  </a:lnTo>
                  <a:lnTo>
                    <a:pt x="321" y="3398"/>
                  </a:lnTo>
                  <a:lnTo>
                    <a:pt x="303" y="3549"/>
                  </a:lnTo>
                  <a:lnTo>
                    <a:pt x="303" y="3700"/>
                  </a:lnTo>
                  <a:lnTo>
                    <a:pt x="321" y="4002"/>
                  </a:lnTo>
                  <a:lnTo>
                    <a:pt x="378" y="5606"/>
                  </a:lnTo>
                  <a:lnTo>
                    <a:pt x="359" y="6021"/>
                  </a:lnTo>
                  <a:lnTo>
                    <a:pt x="340" y="6398"/>
                  </a:lnTo>
                  <a:lnTo>
                    <a:pt x="303" y="6587"/>
                  </a:lnTo>
                  <a:lnTo>
                    <a:pt x="265" y="6776"/>
                  </a:lnTo>
                  <a:lnTo>
                    <a:pt x="189" y="6965"/>
                  </a:lnTo>
                  <a:lnTo>
                    <a:pt x="114" y="7153"/>
                  </a:lnTo>
                  <a:lnTo>
                    <a:pt x="76" y="7285"/>
                  </a:lnTo>
                  <a:lnTo>
                    <a:pt x="20" y="7417"/>
                  </a:lnTo>
                  <a:lnTo>
                    <a:pt x="1" y="7550"/>
                  </a:lnTo>
                  <a:lnTo>
                    <a:pt x="1" y="7682"/>
                  </a:lnTo>
                  <a:lnTo>
                    <a:pt x="38" y="7852"/>
                  </a:lnTo>
                  <a:lnTo>
                    <a:pt x="76" y="8002"/>
                  </a:lnTo>
                  <a:lnTo>
                    <a:pt x="170" y="8323"/>
                  </a:lnTo>
                  <a:lnTo>
                    <a:pt x="227" y="8720"/>
                  </a:lnTo>
                  <a:lnTo>
                    <a:pt x="303" y="9003"/>
                  </a:lnTo>
                  <a:lnTo>
                    <a:pt x="340" y="9512"/>
                  </a:lnTo>
                  <a:lnTo>
                    <a:pt x="359" y="10022"/>
                  </a:lnTo>
                  <a:lnTo>
                    <a:pt x="340" y="10305"/>
                  </a:lnTo>
                  <a:lnTo>
                    <a:pt x="359" y="10456"/>
                  </a:lnTo>
                  <a:lnTo>
                    <a:pt x="397" y="10512"/>
                  </a:lnTo>
                  <a:lnTo>
                    <a:pt x="435" y="10588"/>
                  </a:lnTo>
                  <a:lnTo>
                    <a:pt x="472" y="10626"/>
                  </a:lnTo>
                  <a:lnTo>
                    <a:pt x="548" y="10663"/>
                  </a:lnTo>
                  <a:lnTo>
                    <a:pt x="605" y="10701"/>
                  </a:lnTo>
                  <a:lnTo>
                    <a:pt x="1076" y="10701"/>
                  </a:lnTo>
                  <a:lnTo>
                    <a:pt x="1133" y="10663"/>
                  </a:lnTo>
                  <a:lnTo>
                    <a:pt x="1190" y="10607"/>
                  </a:lnTo>
                  <a:lnTo>
                    <a:pt x="1208" y="10531"/>
                  </a:lnTo>
                  <a:lnTo>
                    <a:pt x="1227" y="10475"/>
                  </a:lnTo>
                  <a:lnTo>
                    <a:pt x="1208" y="10399"/>
                  </a:lnTo>
                  <a:lnTo>
                    <a:pt x="1190" y="10324"/>
                  </a:lnTo>
                  <a:lnTo>
                    <a:pt x="1133" y="10267"/>
                  </a:lnTo>
                  <a:lnTo>
                    <a:pt x="1133" y="10248"/>
                  </a:lnTo>
                  <a:lnTo>
                    <a:pt x="925" y="9569"/>
                  </a:lnTo>
                  <a:lnTo>
                    <a:pt x="756" y="8889"/>
                  </a:lnTo>
                  <a:lnTo>
                    <a:pt x="718" y="8569"/>
                  </a:lnTo>
                  <a:lnTo>
                    <a:pt x="642" y="8229"/>
                  </a:lnTo>
                  <a:lnTo>
                    <a:pt x="642" y="8059"/>
                  </a:lnTo>
                  <a:lnTo>
                    <a:pt x="680" y="7870"/>
                  </a:lnTo>
                  <a:lnTo>
                    <a:pt x="793" y="7493"/>
                  </a:lnTo>
                  <a:lnTo>
                    <a:pt x="925" y="7116"/>
                  </a:lnTo>
                  <a:lnTo>
                    <a:pt x="1095" y="6549"/>
                  </a:lnTo>
                  <a:lnTo>
                    <a:pt x="1227" y="5945"/>
                  </a:lnTo>
                  <a:lnTo>
                    <a:pt x="1322" y="6134"/>
                  </a:lnTo>
                  <a:lnTo>
                    <a:pt x="1416" y="6342"/>
                  </a:lnTo>
                  <a:lnTo>
                    <a:pt x="1492" y="6549"/>
                  </a:lnTo>
                  <a:lnTo>
                    <a:pt x="1529" y="6757"/>
                  </a:lnTo>
                  <a:lnTo>
                    <a:pt x="1567" y="7059"/>
                  </a:lnTo>
                  <a:lnTo>
                    <a:pt x="1567" y="7342"/>
                  </a:lnTo>
                  <a:lnTo>
                    <a:pt x="1548" y="7512"/>
                  </a:lnTo>
                  <a:lnTo>
                    <a:pt x="1510" y="7682"/>
                  </a:lnTo>
                  <a:lnTo>
                    <a:pt x="1510" y="7852"/>
                  </a:lnTo>
                  <a:lnTo>
                    <a:pt x="1510" y="7946"/>
                  </a:lnTo>
                  <a:lnTo>
                    <a:pt x="1510" y="8021"/>
                  </a:lnTo>
                  <a:lnTo>
                    <a:pt x="1586" y="8172"/>
                  </a:lnTo>
                  <a:lnTo>
                    <a:pt x="1661" y="8323"/>
                  </a:lnTo>
                  <a:lnTo>
                    <a:pt x="1850" y="8588"/>
                  </a:lnTo>
                  <a:lnTo>
                    <a:pt x="2039" y="8871"/>
                  </a:lnTo>
                  <a:lnTo>
                    <a:pt x="2190" y="9173"/>
                  </a:lnTo>
                  <a:lnTo>
                    <a:pt x="2378" y="9531"/>
                  </a:lnTo>
                  <a:lnTo>
                    <a:pt x="2529" y="9890"/>
                  </a:lnTo>
                  <a:lnTo>
                    <a:pt x="2680" y="10248"/>
                  </a:lnTo>
                  <a:lnTo>
                    <a:pt x="2813" y="10626"/>
                  </a:lnTo>
                  <a:lnTo>
                    <a:pt x="2869" y="10701"/>
                  </a:lnTo>
                  <a:lnTo>
                    <a:pt x="2945" y="10758"/>
                  </a:lnTo>
                  <a:lnTo>
                    <a:pt x="3020" y="10795"/>
                  </a:lnTo>
                  <a:lnTo>
                    <a:pt x="3114" y="10777"/>
                  </a:lnTo>
                  <a:lnTo>
                    <a:pt x="3190" y="10739"/>
                  </a:lnTo>
                  <a:lnTo>
                    <a:pt x="3265" y="10682"/>
                  </a:lnTo>
                  <a:lnTo>
                    <a:pt x="3284" y="10607"/>
                  </a:lnTo>
                  <a:lnTo>
                    <a:pt x="3284" y="10512"/>
                  </a:lnTo>
                  <a:lnTo>
                    <a:pt x="3379" y="10456"/>
                  </a:lnTo>
                  <a:lnTo>
                    <a:pt x="3435" y="10380"/>
                  </a:lnTo>
                  <a:lnTo>
                    <a:pt x="3454" y="10324"/>
                  </a:lnTo>
                  <a:lnTo>
                    <a:pt x="3454" y="10286"/>
                  </a:lnTo>
                  <a:lnTo>
                    <a:pt x="3454" y="10229"/>
                  </a:lnTo>
                  <a:lnTo>
                    <a:pt x="3416" y="10173"/>
                  </a:lnTo>
                  <a:lnTo>
                    <a:pt x="2945" y="9361"/>
                  </a:lnTo>
                  <a:lnTo>
                    <a:pt x="2718" y="8927"/>
                  </a:lnTo>
                  <a:lnTo>
                    <a:pt x="2492" y="8512"/>
                  </a:lnTo>
                  <a:lnTo>
                    <a:pt x="2378" y="8286"/>
                  </a:lnTo>
                  <a:lnTo>
                    <a:pt x="2322" y="8172"/>
                  </a:lnTo>
                  <a:lnTo>
                    <a:pt x="2265" y="8059"/>
                  </a:lnTo>
                  <a:lnTo>
                    <a:pt x="2265" y="7927"/>
                  </a:lnTo>
                  <a:lnTo>
                    <a:pt x="2284" y="7776"/>
                  </a:lnTo>
                  <a:lnTo>
                    <a:pt x="2341" y="7493"/>
                  </a:lnTo>
                  <a:lnTo>
                    <a:pt x="2416" y="7059"/>
                  </a:lnTo>
                  <a:lnTo>
                    <a:pt x="2435" y="6606"/>
                  </a:lnTo>
                  <a:lnTo>
                    <a:pt x="2435" y="6380"/>
                  </a:lnTo>
                  <a:lnTo>
                    <a:pt x="2416" y="6153"/>
                  </a:lnTo>
                  <a:lnTo>
                    <a:pt x="2416" y="6040"/>
                  </a:lnTo>
                  <a:lnTo>
                    <a:pt x="2416" y="5927"/>
                  </a:lnTo>
                  <a:lnTo>
                    <a:pt x="2454" y="5813"/>
                  </a:lnTo>
                  <a:lnTo>
                    <a:pt x="2492" y="5719"/>
                  </a:lnTo>
                  <a:lnTo>
                    <a:pt x="2718" y="5342"/>
                  </a:lnTo>
                  <a:lnTo>
                    <a:pt x="2945" y="4964"/>
                  </a:lnTo>
                  <a:lnTo>
                    <a:pt x="3001" y="4832"/>
                  </a:lnTo>
                  <a:lnTo>
                    <a:pt x="3473" y="5077"/>
                  </a:lnTo>
                  <a:lnTo>
                    <a:pt x="3699" y="5209"/>
                  </a:lnTo>
                  <a:lnTo>
                    <a:pt x="3945" y="5304"/>
                  </a:lnTo>
                  <a:lnTo>
                    <a:pt x="4171" y="5398"/>
                  </a:lnTo>
                  <a:lnTo>
                    <a:pt x="4417" y="5474"/>
                  </a:lnTo>
                  <a:lnTo>
                    <a:pt x="4662" y="5549"/>
                  </a:lnTo>
                  <a:lnTo>
                    <a:pt x="4926" y="5606"/>
                  </a:lnTo>
                  <a:lnTo>
                    <a:pt x="5171" y="5644"/>
                  </a:lnTo>
                  <a:lnTo>
                    <a:pt x="5417" y="5681"/>
                  </a:lnTo>
                  <a:lnTo>
                    <a:pt x="5926" y="5681"/>
                  </a:lnTo>
                  <a:lnTo>
                    <a:pt x="6191" y="5662"/>
                  </a:lnTo>
                  <a:lnTo>
                    <a:pt x="6436" y="5625"/>
                  </a:lnTo>
                  <a:lnTo>
                    <a:pt x="6700" y="5568"/>
                  </a:lnTo>
                  <a:lnTo>
                    <a:pt x="6945" y="5493"/>
                  </a:lnTo>
                  <a:lnTo>
                    <a:pt x="6945" y="5493"/>
                  </a:lnTo>
                  <a:lnTo>
                    <a:pt x="6738" y="6153"/>
                  </a:lnTo>
                  <a:lnTo>
                    <a:pt x="6511" y="6795"/>
                  </a:lnTo>
                  <a:lnTo>
                    <a:pt x="6228" y="7436"/>
                  </a:lnTo>
                  <a:lnTo>
                    <a:pt x="6172" y="7568"/>
                  </a:lnTo>
                  <a:lnTo>
                    <a:pt x="6172" y="7701"/>
                  </a:lnTo>
                  <a:lnTo>
                    <a:pt x="6191" y="7833"/>
                  </a:lnTo>
                  <a:lnTo>
                    <a:pt x="6228" y="7984"/>
                  </a:lnTo>
                  <a:lnTo>
                    <a:pt x="6266" y="8153"/>
                  </a:lnTo>
                  <a:lnTo>
                    <a:pt x="6304" y="8342"/>
                  </a:lnTo>
                  <a:lnTo>
                    <a:pt x="6342" y="8701"/>
                  </a:lnTo>
                  <a:lnTo>
                    <a:pt x="6342" y="9078"/>
                  </a:lnTo>
                  <a:lnTo>
                    <a:pt x="6342" y="9437"/>
                  </a:lnTo>
                  <a:lnTo>
                    <a:pt x="6342" y="11079"/>
                  </a:lnTo>
                  <a:lnTo>
                    <a:pt x="6360" y="11173"/>
                  </a:lnTo>
                  <a:lnTo>
                    <a:pt x="6417" y="11248"/>
                  </a:lnTo>
                  <a:lnTo>
                    <a:pt x="6474" y="11286"/>
                  </a:lnTo>
                  <a:lnTo>
                    <a:pt x="6568" y="11324"/>
                  </a:lnTo>
                  <a:lnTo>
                    <a:pt x="6643" y="11324"/>
                  </a:lnTo>
                  <a:lnTo>
                    <a:pt x="6719" y="11286"/>
                  </a:lnTo>
                  <a:lnTo>
                    <a:pt x="6776" y="11230"/>
                  </a:lnTo>
                  <a:lnTo>
                    <a:pt x="6813" y="11154"/>
                  </a:lnTo>
                  <a:lnTo>
                    <a:pt x="6832" y="11022"/>
                  </a:lnTo>
                  <a:lnTo>
                    <a:pt x="6851" y="10946"/>
                  </a:lnTo>
                  <a:lnTo>
                    <a:pt x="6832" y="10871"/>
                  </a:lnTo>
                  <a:lnTo>
                    <a:pt x="6832" y="9550"/>
                  </a:lnTo>
                  <a:lnTo>
                    <a:pt x="6832" y="8908"/>
                  </a:lnTo>
                  <a:lnTo>
                    <a:pt x="6813" y="8588"/>
                  </a:lnTo>
                  <a:lnTo>
                    <a:pt x="6794" y="8267"/>
                  </a:lnTo>
                  <a:lnTo>
                    <a:pt x="6794" y="8210"/>
                  </a:lnTo>
                  <a:lnTo>
                    <a:pt x="6776" y="8021"/>
                  </a:lnTo>
                  <a:lnTo>
                    <a:pt x="6794" y="7833"/>
                  </a:lnTo>
                  <a:lnTo>
                    <a:pt x="6832" y="7644"/>
                  </a:lnTo>
                  <a:lnTo>
                    <a:pt x="6889" y="7455"/>
                  </a:lnTo>
                  <a:lnTo>
                    <a:pt x="7040" y="7097"/>
                  </a:lnTo>
                  <a:lnTo>
                    <a:pt x="7210" y="6738"/>
                  </a:lnTo>
                  <a:lnTo>
                    <a:pt x="7512" y="6078"/>
                  </a:lnTo>
                  <a:lnTo>
                    <a:pt x="7606" y="6172"/>
                  </a:lnTo>
                  <a:lnTo>
                    <a:pt x="7700" y="6285"/>
                  </a:lnTo>
                  <a:lnTo>
                    <a:pt x="7851" y="6512"/>
                  </a:lnTo>
                  <a:lnTo>
                    <a:pt x="8115" y="6983"/>
                  </a:lnTo>
                  <a:lnTo>
                    <a:pt x="8323" y="7285"/>
                  </a:lnTo>
                  <a:lnTo>
                    <a:pt x="8399" y="7455"/>
                  </a:lnTo>
                  <a:lnTo>
                    <a:pt x="8417" y="7531"/>
                  </a:lnTo>
                  <a:lnTo>
                    <a:pt x="8436" y="7625"/>
                  </a:lnTo>
                  <a:lnTo>
                    <a:pt x="8417" y="7795"/>
                  </a:lnTo>
                  <a:lnTo>
                    <a:pt x="8417" y="7946"/>
                  </a:lnTo>
                  <a:lnTo>
                    <a:pt x="8361" y="8286"/>
                  </a:lnTo>
                  <a:lnTo>
                    <a:pt x="8304" y="8606"/>
                  </a:lnTo>
                  <a:lnTo>
                    <a:pt x="8229" y="8908"/>
                  </a:lnTo>
                  <a:lnTo>
                    <a:pt x="8115" y="9210"/>
                  </a:lnTo>
                  <a:lnTo>
                    <a:pt x="7983" y="9493"/>
                  </a:lnTo>
                  <a:lnTo>
                    <a:pt x="7927" y="9607"/>
                  </a:lnTo>
                  <a:lnTo>
                    <a:pt x="7889" y="9739"/>
                  </a:lnTo>
                  <a:lnTo>
                    <a:pt x="7870" y="9852"/>
                  </a:lnTo>
                  <a:lnTo>
                    <a:pt x="7870" y="9984"/>
                  </a:lnTo>
                  <a:lnTo>
                    <a:pt x="7908" y="10078"/>
                  </a:lnTo>
                  <a:lnTo>
                    <a:pt x="7983" y="10173"/>
                  </a:lnTo>
                  <a:lnTo>
                    <a:pt x="8097" y="10229"/>
                  </a:lnTo>
                  <a:lnTo>
                    <a:pt x="8229" y="10248"/>
                  </a:lnTo>
                  <a:lnTo>
                    <a:pt x="8285" y="10248"/>
                  </a:lnTo>
                  <a:lnTo>
                    <a:pt x="8323" y="10229"/>
                  </a:lnTo>
                  <a:lnTo>
                    <a:pt x="8399" y="10173"/>
                  </a:lnTo>
                  <a:lnTo>
                    <a:pt x="8455" y="10097"/>
                  </a:lnTo>
                  <a:lnTo>
                    <a:pt x="8474" y="10003"/>
                  </a:lnTo>
                  <a:lnTo>
                    <a:pt x="8493" y="9814"/>
                  </a:lnTo>
                  <a:lnTo>
                    <a:pt x="8549" y="9607"/>
                  </a:lnTo>
                  <a:lnTo>
                    <a:pt x="8682" y="9210"/>
                  </a:lnTo>
                  <a:lnTo>
                    <a:pt x="8927" y="8437"/>
                  </a:lnTo>
                  <a:lnTo>
                    <a:pt x="9172" y="7644"/>
                  </a:lnTo>
                  <a:lnTo>
                    <a:pt x="9229" y="7493"/>
                  </a:lnTo>
                  <a:lnTo>
                    <a:pt x="9267" y="7361"/>
                  </a:lnTo>
                  <a:lnTo>
                    <a:pt x="9267" y="7229"/>
                  </a:lnTo>
                  <a:lnTo>
                    <a:pt x="9248" y="7172"/>
                  </a:lnTo>
                  <a:lnTo>
                    <a:pt x="9210" y="7097"/>
                  </a:lnTo>
                  <a:lnTo>
                    <a:pt x="9116" y="6946"/>
                  </a:lnTo>
                  <a:lnTo>
                    <a:pt x="9002" y="6814"/>
                  </a:lnTo>
                  <a:lnTo>
                    <a:pt x="8776" y="6549"/>
                  </a:lnTo>
                  <a:lnTo>
                    <a:pt x="8568" y="6247"/>
                  </a:lnTo>
                  <a:lnTo>
                    <a:pt x="8361" y="5927"/>
                  </a:lnTo>
                  <a:lnTo>
                    <a:pt x="8078" y="5417"/>
                  </a:lnTo>
                  <a:lnTo>
                    <a:pt x="8210" y="5266"/>
                  </a:lnTo>
                  <a:lnTo>
                    <a:pt x="8323" y="5096"/>
                  </a:lnTo>
                  <a:lnTo>
                    <a:pt x="8436" y="4889"/>
                  </a:lnTo>
                  <a:lnTo>
                    <a:pt x="8549" y="4662"/>
                  </a:lnTo>
                  <a:lnTo>
                    <a:pt x="8851" y="4719"/>
                  </a:lnTo>
                  <a:lnTo>
                    <a:pt x="9153" y="4757"/>
                  </a:lnTo>
                  <a:lnTo>
                    <a:pt x="9455" y="4775"/>
                  </a:lnTo>
                  <a:lnTo>
                    <a:pt x="10154" y="4775"/>
                  </a:lnTo>
                  <a:lnTo>
                    <a:pt x="10531" y="4757"/>
                  </a:lnTo>
                  <a:lnTo>
                    <a:pt x="10720" y="4738"/>
                  </a:lnTo>
                  <a:lnTo>
                    <a:pt x="10908" y="4700"/>
                  </a:lnTo>
                  <a:lnTo>
                    <a:pt x="11097" y="4643"/>
                  </a:lnTo>
                  <a:lnTo>
                    <a:pt x="11267" y="4587"/>
                  </a:lnTo>
                  <a:lnTo>
                    <a:pt x="11607" y="4417"/>
                  </a:lnTo>
                  <a:lnTo>
                    <a:pt x="11946" y="4247"/>
                  </a:lnTo>
                  <a:lnTo>
                    <a:pt x="12267" y="4077"/>
                  </a:lnTo>
                  <a:lnTo>
                    <a:pt x="12588" y="3870"/>
                  </a:lnTo>
                  <a:lnTo>
                    <a:pt x="12814" y="3700"/>
                  </a:lnTo>
                  <a:lnTo>
                    <a:pt x="13022" y="3511"/>
                  </a:lnTo>
                  <a:lnTo>
                    <a:pt x="13116" y="3398"/>
                  </a:lnTo>
                  <a:lnTo>
                    <a:pt x="13192" y="3285"/>
                  </a:lnTo>
                  <a:lnTo>
                    <a:pt x="13267" y="3171"/>
                  </a:lnTo>
                  <a:lnTo>
                    <a:pt x="13324" y="3039"/>
                  </a:lnTo>
                  <a:lnTo>
                    <a:pt x="13418" y="2983"/>
                  </a:lnTo>
                  <a:lnTo>
                    <a:pt x="13494" y="2907"/>
                  </a:lnTo>
                  <a:lnTo>
                    <a:pt x="13550" y="2851"/>
                  </a:lnTo>
                  <a:lnTo>
                    <a:pt x="13607" y="2756"/>
                  </a:lnTo>
                  <a:lnTo>
                    <a:pt x="13645" y="2681"/>
                  </a:lnTo>
                  <a:lnTo>
                    <a:pt x="13984" y="2718"/>
                  </a:lnTo>
                  <a:lnTo>
                    <a:pt x="14154" y="2718"/>
                  </a:lnTo>
                  <a:lnTo>
                    <a:pt x="14230" y="2700"/>
                  </a:lnTo>
                  <a:lnTo>
                    <a:pt x="14305" y="2681"/>
                  </a:lnTo>
                  <a:lnTo>
                    <a:pt x="14381" y="2643"/>
                  </a:lnTo>
                  <a:lnTo>
                    <a:pt x="14456" y="2567"/>
                  </a:lnTo>
                  <a:lnTo>
                    <a:pt x="14513" y="2511"/>
                  </a:lnTo>
                  <a:lnTo>
                    <a:pt x="14551" y="2435"/>
                  </a:lnTo>
                  <a:lnTo>
                    <a:pt x="14570" y="2341"/>
                  </a:lnTo>
                  <a:lnTo>
                    <a:pt x="14588" y="2247"/>
                  </a:lnTo>
                  <a:lnTo>
                    <a:pt x="14570" y="2171"/>
                  </a:lnTo>
                  <a:lnTo>
                    <a:pt x="14570" y="2077"/>
                  </a:lnTo>
                  <a:lnTo>
                    <a:pt x="14513" y="1982"/>
                  </a:lnTo>
                  <a:lnTo>
                    <a:pt x="14456" y="1907"/>
                  </a:lnTo>
                  <a:lnTo>
                    <a:pt x="14381" y="1831"/>
                  </a:lnTo>
                  <a:lnTo>
                    <a:pt x="14286" y="1775"/>
                  </a:lnTo>
                  <a:lnTo>
                    <a:pt x="14079" y="1681"/>
                  </a:lnTo>
                  <a:lnTo>
                    <a:pt x="13871" y="1605"/>
                  </a:lnTo>
                  <a:lnTo>
                    <a:pt x="13475" y="1454"/>
                  </a:lnTo>
                  <a:lnTo>
                    <a:pt x="13286" y="1284"/>
                  </a:lnTo>
                  <a:lnTo>
                    <a:pt x="13173" y="1228"/>
                  </a:lnTo>
                  <a:lnTo>
                    <a:pt x="13060" y="1171"/>
                  </a:lnTo>
                  <a:lnTo>
                    <a:pt x="12947" y="1133"/>
                  </a:lnTo>
                  <a:lnTo>
                    <a:pt x="12814" y="1095"/>
                  </a:lnTo>
                  <a:lnTo>
                    <a:pt x="12550" y="1095"/>
                  </a:lnTo>
                  <a:lnTo>
                    <a:pt x="12380" y="1133"/>
                  </a:lnTo>
                  <a:lnTo>
                    <a:pt x="12229" y="1209"/>
                  </a:lnTo>
                  <a:lnTo>
                    <a:pt x="12097" y="1303"/>
                  </a:lnTo>
                  <a:lnTo>
                    <a:pt x="11965" y="1416"/>
                  </a:lnTo>
                  <a:lnTo>
                    <a:pt x="11852" y="1548"/>
                  </a:lnTo>
                  <a:lnTo>
                    <a:pt x="11758" y="1681"/>
                  </a:lnTo>
                  <a:lnTo>
                    <a:pt x="11663" y="1831"/>
                  </a:lnTo>
                  <a:lnTo>
                    <a:pt x="11588" y="2001"/>
                  </a:lnTo>
                  <a:lnTo>
                    <a:pt x="11437" y="2322"/>
                  </a:lnTo>
                  <a:lnTo>
                    <a:pt x="11342" y="2473"/>
                  </a:lnTo>
                  <a:lnTo>
                    <a:pt x="11229" y="2624"/>
                  </a:lnTo>
                  <a:lnTo>
                    <a:pt x="11116" y="2737"/>
                  </a:lnTo>
                  <a:lnTo>
                    <a:pt x="10984" y="2832"/>
                  </a:lnTo>
                  <a:lnTo>
                    <a:pt x="10814" y="2907"/>
                  </a:lnTo>
                  <a:lnTo>
                    <a:pt x="10625" y="2964"/>
                  </a:lnTo>
                  <a:lnTo>
                    <a:pt x="10456" y="2964"/>
                  </a:lnTo>
                  <a:lnTo>
                    <a:pt x="10286" y="2945"/>
                  </a:lnTo>
                  <a:lnTo>
                    <a:pt x="10135" y="2907"/>
                  </a:lnTo>
                  <a:lnTo>
                    <a:pt x="10003" y="2851"/>
                  </a:lnTo>
                  <a:lnTo>
                    <a:pt x="9870" y="2756"/>
                  </a:lnTo>
                  <a:lnTo>
                    <a:pt x="9738" y="2662"/>
                  </a:lnTo>
                  <a:lnTo>
                    <a:pt x="9625" y="2530"/>
                  </a:lnTo>
                  <a:lnTo>
                    <a:pt x="9531" y="2398"/>
                  </a:lnTo>
                  <a:lnTo>
                    <a:pt x="9361" y="2133"/>
                  </a:lnTo>
                  <a:lnTo>
                    <a:pt x="9191" y="1869"/>
                  </a:lnTo>
                  <a:lnTo>
                    <a:pt x="9040" y="1605"/>
                  </a:lnTo>
                  <a:lnTo>
                    <a:pt x="8851" y="1360"/>
                  </a:lnTo>
                  <a:lnTo>
                    <a:pt x="8719" y="1246"/>
                  </a:lnTo>
                  <a:lnTo>
                    <a:pt x="8606" y="1133"/>
                  </a:lnTo>
                  <a:lnTo>
                    <a:pt x="8474" y="1039"/>
                  </a:lnTo>
                  <a:lnTo>
                    <a:pt x="8323" y="963"/>
                  </a:lnTo>
                  <a:lnTo>
                    <a:pt x="8172" y="907"/>
                  </a:lnTo>
                  <a:lnTo>
                    <a:pt x="8021" y="850"/>
                  </a:lnTo>
                  <a:lnTo>
                    <a:pt x="7870" y="831"/>
                  </a:lnTo>
                  <a:lnTo>
                    <a:pt x="7700" y="794"/>
                  </a:lnTo>
                  <a:lnTo>
                    <a:pt x="7493" y="794"/>
                  </a:lnTo>
                  <a:lnTo>
                    <a:pt x="7304" y="812"/>
                  </a:lnTo>
                  <a:lnTo>
                    <a:pt x="7096" y="831"/>
                  </a:lnTo>
                  <a:lnTo>
                    <a:pt x="6908" y="869"/>
                  </a:lnTo>
                  <a:lnTo>
                    <a:pt x="6700" y="926"/>
                  </a:lnTo>
                  <a:lnTo>
                    <a:pt x="6455" y="1020"/>
                  </a:lnTo>
                  <a:lnTo>
                    <a:pt x="6342" y="1077"/>
                  </a:lnTo>
                  <a:lnTo>
                    <a:pt x="6228" y="1095"/>
                  </a:lnTo>
                  <a:lnTo>
                    <a:pt x="6115" y="1114"/>
                  </a:lnTo>
                  <a:lnTo>
                    <a:pt x="6021" y="1095"/>
                  </a:lnTo>
                  <a:lnTo>
                    <a:pt x="5926" y="1058"/>
                  </a:lnTo>
                  <a:lnTo>
                    <a:pt x="5870" y="1001"/>
                  </a:lnTo>
                  <a:lnTo>
                    <a:pt x="5794" y="945"/>
                  </a:lnTo>
                  <a:lnTo>
                    <a:pt x="5738" y="869"/>
                  </a:lnTo>
                  <a:lnTo>
                    <a:pt x="5624" y="718"/>
                  </a:lnTo>
                  <a:lnTo>
                    <a:pt x="5530" y="567"/>
                  </a:lnTo>
                  <a:lnTo>
                    <a:pt x="5417" y="416"/>
                  </a:lnTo>
                  <a:lnTo>
                    <a:pt x="5304" y="284"/>
                  </a:lnTo>
                  <a:lnTo>
                    <a:pt x="5171" y="171"/>
                  </a:lnTo>
                  <a:lnTo>
                    <a:pt x="5002" y="76"/>
                  </a:lnTo>
                  <a:lnTo>
                    <a:pt x="4832" y="20"/>
                  </a:lnTo>
                  <a:lnTo>
                    <a:pt x="46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 name="Google Shape;808;p9"/>
          <p:cNvSpPr/>
          <p:nvPr/>
        </p:nvSpPr>
        <p:spPr>
          <a:xfrm>
            <a:off x="8230938" y="220553"/>
            <a:ext cx="570643" cy="174337"/>
          </a:xfrm>
          <a:custGeom>
            <a:avLst/>
            <a:gdLst/>
            <a:ahLst/>
            <a:cxnLst/>
            <a:rect l="l" t="t" r="r" b="b"/>
            <a:pathLst>
              <a:path w="13777" h="4209" extrusionOk="0">
                <a:moveTo>
                  <a:pt x="8663" y="0"/>
                </a:moveTo>
                <a:lnTo>
                  <a:pt x="8512" y="19"/>
                </a:lnTo>
                <a:lnTo>
                  <a:pt x="8228" y="94"/>
                </a:lnTo>
                <a:lnTo>
                  <a:pt x="7964" y="189"/>
                </a:lnTo>
                <a:lnTo>
                  <a:pt x="7700" y="340"/>
                </a:lnTo>
                <a:lnTo>
                  <a:pt x="7474" y="510"/>
                </a:lnTo>
                <a:lnTo>
                  <a:pt x="7247" y="698"/>
                </a:lnTo>
                <a:lnTo>
                  <a:pt x="7040" y="906"/>
                </a:lnTo>
                <a:lnTo>
                  <a:pt x="6851" y="1114"/>
                </a:lnTo>
                <a:lnTo>
                  <a:pt x="6473" y="1585"/>
                </a:lnTo>
                <a:lnTo>
                  <a:pt x="6115" y="2057"/>
                </a:lnTo>
                <a:lnTo>
                  <a:pt x="5926" y="2284"/>
                </a:lnTo>
                <a:lnTo>
                  <a:pt x="5737" y="2510"/>
                </a:lnTo>
                <a:lnTo>
                  <a:pt x="5530" y="2718"/>
                </a:lnTo>
                <a:lnTo>
                  <a:pt x="5285" y="2906"/>
                </a:lnTo>
                <a:lnTo>
                  <a:pt x="4983" y="3095"/>
                </a:lnTo>
                <a:lnTo>
                  <a:pt x="4681" y="3284"/>
                </a:lnTo>
                <a:lnTo>
                  <a:pt x="4341" y="3416"/>
                </a:lnTo>
                <a:lnTo>
                  <a:pt x="4001" y="3529"/>
                </a:lnTo>
                <a:lnTo>
                  <a:pt x="4152" y="3284"/>
                </a:lnTo>
                <a:lnTo>
                  <a:pt x="4209" y="3152"/>
                </a:lnTo>
                <a:lnTo>
                  <a:pt x="4247" y="3001"/>
                </a:lnTo>
                <a:lnTo>
                  <a:pt x="4265" y="2869"/>
                </a:lnTo>
                <a:lnTo>
                  <a:pt x="4284" y="2718"/>
                </a:lnTo>
                <a:lnTo>
                  <a:pt x="4265" y="2585"/>
                </a:lnTo>
                <a:lnTo>
                  <a:pt x="4209" y="2435"/>
                </a:lnTo>
                <a:lnTo>
                  <a:pt x="4114" y="2284"/>
                </a:lnTo>
                <a:lnTo>
                  <a:pt x="4001" y="2151"/>
                </a:lnTo>
                <a:lnTo>
                  <a:pt x="3869" y="2076"/>
                </a:lnTo>
                <a:lnTo>
                  <a:pt x="3718" y="2000"/>
                </a:lnTo>
                <a:lnTo>
                  <a:pt x="3548" y="1963"/>
                </a:lnTo>
                <a:lnTo>
                  <a:pt x="3209" y="1963"/>
                </a:lnTo>
                <a:lnTo>
                  <a:pt x="3039" y="1982"/>
                </a:lnTo>
                <a:lnTo>
                  <a:pt x="2850" y="2038"/>
                </a:lnTo>
                <a:lnTo>
                  <a:pt x="2661" y="2095"/>
                </a:lnTo>
                <a:lnTo>
                  <a:pt x="2492" y="2170"/>
                </a:lnTo>
                <a:lnTo>
                  <a:pt x="2322" y="2265"/>
                </a:lnTo>
                <a:lnTo>
                  <a:pt x="2171" y="2359"/>
                </a:lnTo>
                <a:lnTo>
                  <a:pt x="2020" y="2472"/>
                </a:lnTo>
                <a:lnTo>
                  <a:pt x="1737" y="2718"/>
                </a:lnTo>
                <a:lnTo>
                  <a:pt x="1454" y="2982"/>
                </a:lnTo>
                <a:lnTo>
                  <a:pt x="1171" y="3246"/>
                </a:lnTo>
                <a:lnTo>
                  <a:pt x="906" y="3529"/>
                </a:lnTo>
                <a:lnTo>
                  <a:pt x="642" y="3774"/>
                </a:lnTo>
                <a:lnTo>
                  <a:pt x="491" y="3888"/>
                </a:lnTo>
                <a:lnTo>
                  <a:pt x="340" y="4001"/>
                </a:lnTo>
                <a:lnTo>
                  <a:pt x="170" y="4114"/>
                </a:lnTo>
                <a:lnTo>
                  <a:pt x="0" y="4208"/>
                </a:lnTo>
                <a:lnTo>
                  <a:pt x="13777" y="4208"/>
                </a:lnTo>
                <a:lnTo>
                  <a:pt x="12531" y="3850"/>
                </a:lnTo>
                <a:lnTo>
                  <a:pt x="12588" y="3737"/>
                </a:lnTo>
                <a:lnTo>
                  <a:pt x="12644" y="3623"/>
                </a:lnTo>
                <a:lnTo>
                  <a:pt x="12682" y="3491"/>
                </a:lnTo>
                <a:lnTo>
                  <a:pt x="12682" y="3359"/>
                </a:lnTo>
                <a:lnTo>
                  <a:pt x="12701" y="3227"/>
                </a:lnTo>
                <a:lnTo>
                  <a:pt x="12682" y="3095"/>
                </a:lnTo>
                <a:lnTo>
                  <a:pt x="12644" y="2982"/>
                </a:lnTo>
                <a:lnTo>
                  <a:pt x="12588" y="2850"/>
                </a:lnTo>
                <a:lnTo>
                  <a:pt x="12493" y="2680"/>
                </a:lnTo>
                <a:lnTo>
                  <a:pt x="12342" y="2529"/>
                </a:lnTo>
                <a:lnTo>
                  <a:pt x="12192" y="2397"/>
                </a:lnTo>
                <a:lnTo>
                  <a:pt x="12022" y="2302"/>
                </a:lnTo>
                <a:lnTo>
                  <a:pt x="11833" y="2227"/>
                </a:lnTo>
                <a:lnTo>
                  <a:pt x="11625" y="2170"/>
                </a:lnTo>
                <a:lnTo>
                  <a:pt x="11437" y="2133"/>
                </a:lnTo>
                <a:lnTo>
                  <a:pt x="11229" y="2114"/>
                </a:lnTo>
                <a:lnTo>
                  <a:pt x="10870" y="2114"/>
                </a:lnTo>
                <a:lnTo>
                  <a:pt x="10531" y="2133"/>
                </a:lnTo>
                <a:lnTo>
                  <a:pt x="10172" y="2189"/>
                </a:lnTo>
                <a:lnTo>
                  <a:pt x="9833" y="2265"/>
                </a:lnTo>
                <a:lnTo>
                  <a:pt x="9833" y="2265"/>
                </a:lnTo>
                <a:lnTo>
                  <a:pt x="9927" y="2133"/>
                </a:lnTo>
                <a:lnTo>
                  <a:pt x="10021" y="2019"/>
                </a:lnTo>
                <a:lnTo>
                  <a:pt x="10097" y="1887"/>
                </a:lnTo>
                <a:lnTo>
                  <a:pt x="10153" y="1755"/>
                </a:lnTo>
                <a:lnTo>
                  <a:pt x="10191" y="1623"/>
                </a:lnTo>
                <a:lnTo>
                  <a:pt x="10229" y="1472"/>
                </a:lnTo>
                <a:lnTo>
                  <a:pt x="10229" y="1321"/>
                </a:lnTo>
                <a:lnTo>
                  <a:pt x="10229" y="1151"/>
                </a:lnTo>
                <a:lnTo>
                  <a:pt x="10210" y="1038"/>
                </a:lnTo>
                <a:lnTo>
                  <a:pt x="10172" y="906"/>
                </a:lnTo>
                <a:lnTo>
                  <a:pt x="10134" y="793"/>
                </a:lnTo>
                <a:lnTo>
                  <a:pt x="10078" y="679"/>
                </a:lnTo>
                <a:lnTo>
                  <a:pt x="10002" y="585"/>
                </a:lnTo>
                <a:lnTo>
                  <a:pt x="9927" y="472"/>
                </a:lnTo>
                <a:lnTo>
                  <a:pt x="9738" y="321"/>
                </a:lnTo>
                <a:lnTo>
                  <a:pt x="9531" y="170"/>
                </a:lnTo>
                <a:lnTo>
                  <a:pt x="9304" y="76"/>
                </a:lnTo>
                <a:lnTo>
                  <a:pt x="9059" y="19"/>
                </a:lnTo>
                <a:lnTo>
                  <a:pt x="8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4270410" y="198271"/>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flipH="1">
            <a:off x="-803204" y="904463"/>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1117300" y="152156"/>
            <a:ext cx="709028" cy="311147"/>
          </a:xfrm>
          <a:custGeom>
            <a:avLst/>
            <a:gdLst/>
            <a:ahLst/>
            <a:cxnLst/>
            <a:rect l="l" t="t" r="r" b="b"/>
            <a:pathLst>
              <a:path w="17118" h="7512" extrusionOk="0">
                <a:moveTo>
                  <a:pt x="10682" y="1"/>
                </a:moveTo>
                <a:lnTo>
                  <a:pt x="10380" y="38"/>
                </a:lnTo>
                <a:lnTo>
                  <a:pt x="10097" y="95"/>
                </a:lnTo>
                <a:lnTo>
                  <a:pt x="9833" y="170"/>
                </a:lnTo>
                <a:lnTo>
                  <a:pt x="9550" y="284"/>
                </a:lnTo>
                <a:lnTo>
                  <a:pt x="9286" y="397"/>
                </a:lnTo>
                <a:lnTo>
                  <a:pt x="9040" y="548"/>
                </a:lnTo>
                <a:lnTo>
                  <a:pt x="8795" y="718"/>
                </a:lnTo>
                <a:lnTo>
                  <a:pt x="8550" y="888"/>
                </a:lnTo>
                <a:lnTo>
                  <a:pt x="8323" y="1076"/>
                </a:lnTo>
                <a:lnTo>
                  <a:pt x="8078" y="1265"/>
                </a:lnTo>
                <a:lnTo>
                  <a:pt x="7644" y="1680"/>
                </a:lnTo>
                <a:lnTo>
                  <a:pt x="7229" y="2095"/>
                </a:lnTo>
                <a:lnTo>
                  <a:pt x="6360" y="3001"/>
                </a:lnTo>
                <a:lnTo>
                  <a:pt x="5492" y="3926"/>
                </a:lnTo>
                <a:lnTo>
                  <a:pt x="5058" y="4360"/>
                </a:lnTo>
                <a:lnTo>
                  <a:pt x="4586" y="4813"/>
                </a:lnTo>
                <a:lnTo>
                  <a:pt x="4134" y="5228"/>
                </a:lnTo>
                <a:lnTo>
                  <a:pt x="3643" y="5643"/>
                </a:lnTo>
                <a:lnTo>
                  <a:pt x="3247" y="5945"/>
                </a:lnTo>
                <a:lnTo>
                  <a:pt x="2813" y="6247"/>
                </a:lnTo>
                <a:lnTo>
                  <a:pt x="2379" y="6530"/>
                </a:lnTo>
                <a:lnTo>
                  <a:pt x="1926" y="6794"/>
                </a:lnTo>
                <a:lnTo>
                  <a:pt x="1473" y="7021"/>
                </a:lnTo>
                <a:lnTo>
                  <a:pt x="1001" y="7210"/>
                </a:lnTo>
                <a:lnTo>
                  <a:pt x="510" y="7379"/>
                </a:lnTo>
                <a:lnTo>
                  <a:pt x="1" y="7512"/>
                </a:lnTo>
                <a:lnTo>
                  <a:pt x="16796" y="7512"/>
                </a:lnTo>
                <a:lnTo>
                  <a:pt x="16910" y="7304"/>
                </a:lnTo>
                <a:lnTo>
                  <a:pt x="17004" y="7077"/>
                </a:lnTo>
                <a:lnTo>
                  <a:pt x="17079" y="6832"/>
                </a:lnTo>
                <a:lnTo>
                  <a:pt x="17117" y="6587"/>
                </a:lnTo>
                <a:lnTo>
                  <a:pt x="17117" y="6417"/>
                </a:lnTo>
                <a:lnTo>
                  <a:pt x="17117" y="6247"/>
                </a:lnTo>
                <a:lnTo>
                  <a:pt x="17079" y="6096"/>
                </a:lnTo>
                <a:lnTo>
                  <a:pt x="17042" y="5945"/>
                </a:lnTo>
                <a:lnTo>
                  <a:pt x="17004" y="5794"/>
                </a:lnTo>
                <a:lnTo>
                  <a:pt x="16928" y="5662"/>
                </a:lnTo>
                <a:lnTo>
                  <a:pt x="16853" y="5511"/>
                </a:lnTo>
                <a:lnTo>
                  <a:pt x="16778" y="5379"/>
                </a:lnTo>
                <a:lnTo>
                  <a:pt x="16683" y="5266"/>
                </a:lnTo>
                <a:lnTo>
                  <a:pt x="16570" y="5153"/>
                </a:lnTo>
                <a:lnTo>
                  <a:pt x="16325" y="4926"/>
                </a:lnTo>
                <a:lnTo>
                  <a:pt x="16060" y="4756"/>
                </a:lnTo>
                <a:lnTo>
                  <a:pt x="15777" y="4624"/>
                </a:lnTo>
                <a:lnTo>
                  <a:pt x="15589" y="4549"/>
                </a:lnTo>
                <a:lnTo>
                  <a:pt x="15419" y="4492"/>
                </a:lnTo>
                <a:lnTo>
                  <a:pt x="15060" y="4417"/>
                </a:lnTo>
                <a:lnTo>
                  <a:pt x="14683" y="4379"/>
                </a:lnTo>
                <a:lnTo>
                  <a:pt x="14286" y="4379"/>
                </a:lnTo>
                <a:lnTo>
                  <a:pt x="13909" y="4398"/>
                </a:lnTo>
                <a:lnTo>
                  <a:pt x="13532" y="4435"/>
                </a:lnTo>
                <a:lnTo>
                  <a:pt x="13154" y="4511"/>
                </a:lnTo>
                <a:lnTo>
                  <a:pt x="12796" y="4605"/>
                </a:lnTo>
                <a:lnTo>
                  <a:pt x="12947" y="4303"/>
                </a:lnTo>
                <a:lnTo>
                  <a:pt x="13098" y="3983"/>
                </a:lnTo>
                <a:lnTo>
                  <a:pt x="13192" y="3662"/>
                </a:lnTo>
                <a:lnTo>
                  <a:pt x="13267" y="3322"/>
                </a:lnTo>
                <a:lnTo>
                  <a:pt x="13305" y="3058"/>
                </a:lnTo>
                <a:lnTo>
                  <a:pt x="13324" y="2794"/>
                </a:lnTo>
                <a:lnTo>
                  <a:pt x="13324" y="2511"/>
                </a:lnTo>
                <a:lnTo>
                  <a:pt x="13286" y="2246"/>
                </a:lnTo>
                <a:lnTo>
                  <a:pt x="13230" y="1982"/>
                </a:lnTo>
                <a:lnTo>
                  <a:pt x="13154" y="1737"/>
                </a:lnTo>
                <a:lnTo>
                  <a:pt x="13060" y="1492"/>
                </a:lnTo>
                <a:lnTo>
                  <a:pt x="12947" y="1246"/>
                </a:lnTo>
                <a:lnTo>
                  <a:pt x="12814" y="1039"/>
                </a:lnTo>
                <a:lnTo>
                  <a:pt x="12664" y="831"/>
                </a:lnTo>
                <a:lnTo>
                  <a:pt x="12475" y="642"/>
                </a:lnTo>
                <a:lnTo>
                  <a:pt x="12286" y="472"/>
                </a:lnTo>
                <a:lnTo>
                  <a:pt x="12060" y="321"/>
                </a:lnTo>
                <a:lnTo>
                  <a:pt x="11833" y="208"/>
                </a:lnTo>
                <a:lnTo>
                  <a:pt x="11569" y="114"/>
                </a:lnTo>
                <a:lnTo>
                  <a:pt x="11286" y="57"/>
                </a:lnTo>
                <a:lnTo>
                  <a:pt x="10984" y="20"/>
                </a:lnTo>
                <a:lnTo>
                  <a:pt x="10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0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07"/>
        <p:cNvGrpSpPr/>
        <p:nvPr/>
      </p:nvGrpSpPr>
      <p:grpSpPr>
        <a:xfrm>
          <a:off x="0" y="0"/>
          <a:ext cx="0" cy="0"/>
          <a:chOff x="0" y="0"/>
          <a:chExt cx="0" cy="0"/>
        </a:xfrm>
      </p:grpSpPr>
      <p:grpSp>
        <p:nvGrpSpPr>
          <p:cNvPr id="908" name="Google Shape;908;p13"/>
          <p:cNvGrpSpPr/>
          <p:nvPr/>
        </p:nvGrpSpPr>
        <p:grpSpPr>
          <a:xfrm>
            <a:off x="-15" y="37534"/>
            <a:ext cx="9143824" cy="3393813"/>
            <a:chOff x="1029275" y="238125"/>
            <a:chExt cx="3835175" cy="1423400"/>
          </a:xfrm>
        </p:grpSpPr>
        <p:sp>
          <p:nvSpPr>
            <p:cNvPr id="909" name="Google Shape;909;p13"/>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 name="Google Shape;915;p13"/>
          <p:cNvSpPr txBox="1">
            <a:spLocks noGrp="1"/>
          </p:cNvSpPr>
          <p:nvPr>
            <p:ph type="title"/>
          </p:nvPr>
        </p:nvSpPr>
        <p:spPr>
          <a:xfrm>
            <a:off x="2073699" y="1631800"/>
            <a:ext cx="23406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6" name="Google Shape;916;p13"/>
          <p:cNvSpPr txBox="1">
            <a:spLocks noGrp="1"/>
          </p:cNvSpPr>
          <p:nvPr>
            <p:ph type="subTitle" idx="1"/>
          </p:nvPr>
        </p:nvSpPr>
        <p:spPr>
          <a:xfrm>
            <a:off x="2073699" y="1846600"/>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7" name="Google Shape;917;p13"/>
          <p:cNvSpPr txBox="1">
            <a:spLocks noGrp="1"/>
          </p:cNvSpPr>
          <p:nvPr>
            <p:ph type="title" idx="2"/>
          </p:nvPr>
        </p:nvSpPr>
        <p:spPr>
          <a:xfrm flipH="1">
            <a:off x="5645590" y="1631791"/>
            <a:ext cx="23409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18" name="Google Shape;918;p13"/>
          <p:cNvSpPr txBox="1">
            <a:spLocks noGrp="1"/>
          </p:cNvSpPr>
          <p:nvPr>
            <p:ph type="subTitle" idx="3"/>
          </p:nvPr>
        </p:nvSpPr>
        <p:spPr>
          <a:xfrm flipH="1">
            <a:off x="5645590" y="1846591"/>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13"/>
          <p:cNvSpPr txBox="1">
            <a:spLocks noGrp="1"/>
          </p:cNvSpPr>
          <p:nvPr>
            <p:ph type="title" idx="4" hasCustomPrompt="1"/>
          </p:nvPr>
        </p:nvSpPr>
        <p:spPr>
          <a:xfrm>
            <a:off x="1169658" y="1784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0" name="Google Shape;920;p13"/>
          <p:cNvSpPr txBox="1">
            <a:spLocks noGrp="1"/>
          </p:cNvSpPr>
          <p:nvPr>
            <p:ph type="title" idx="5" hasCustomPrompt="1"/>
          </p:nvPr>
        </p:nvSpPr>
        <p:spPr>
          <a:xfrm flipH="1">
            <a:off x="4739833" y="17849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1" name="Google Shape;921;p13"/>
          <p:cNvSpPr txBox="1">
            <a:spLocks noGrp="1"/>
          </p:cNvSpPr>
          <p:nvPr>
            <p:ph type="title" idx="6"/>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22" name="Google Shape;922;p13"/>
          <p:cNvSpPr txBox="1">
            <a:spLocks noGrp="1"/>
          </p:cNvSpPr>
          <p:nvPr>
            <p:ph type="title" idx="7"/>
          </p:nvPr>
        </p:nvSpPr>
        <p:spPr>
          <a:xfrm>
            <a:off x="2073699" y="3088683"/>
            <a:ext cx="23406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3" name="Google Shape;923;p13"/>
          <p:cNvSpPr txBox="1">
            <a:spLocks noGrp="1"/>
          </p:cNvSpPr>
          <p:nvPr>
            <p:ph type="subTitle" idx="8"/>
          </p:nvPr>
        </p:nvSpPr>
        <p:spPr>
          <a:xfrm>
            <a:off x="2073699" y="3304717"/>
            <a:ext cx="23409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13"/>
          <p:cNvSpPr txBox="1">
            <a:spLocks noGrp="1"/>
          </p:cNvSpPr>
          <p:nvPr>
            <p:ph type="title" idx="9"/>
          </p:nvPr>
        </p:nvSpPr>
        <p:spPr>
          <a:xfrm flipH="1">
            <a:off x="5645590" y="3088684"/>
            <a:ext cx="23409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5" name="Google Shape;925;p13"/>
          <p:cNvSpPr txBox="1">
            <a:spLocks noGrp="1"/>
          </p:cNvSpPr>
          <p:nvPr>
            <p:ph type="subTitle" idx="13"/>
          </p:nvPr>
        </p:nvSpPr>
        <p:spPr>
          <a:xfrm flipH="1">
            <a:off x="5645590" y="3304719"/>
            <a:ext cx="23406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13"/>
          <p:cNvSpPr txBox="1">
            <a:spLocks noGrp="1"/>
          </p:cNvSpPr>
          <p:nvPr>
            <p:ph type="title" idx="14" hasCustomPrompt="1"/>
          </p:nvPr>
        </p:nvSpPr>
        <p:spPr>
          <a:xfrm>
            <a:off x="1169658" y="32424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7" name="Google Shape;927;p13"/>
          <p:cNvSpPr txBox="1">
            <a:spLocks noGrp="1"/>
          </p:cNvSpPr>
          <p:nvPr>
            <p:ph type="title" idx="15" hasCustomPrompt="1"/>
          </p:nvPr>
        </p:nvSpPr>
        <p:spPr>
          <a:xfrm flipH="1">
            <a:off x="4739833" y="3242450"/>
            <a:ext cx="7347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928" name="Google Shape;928;p13"/>
          <p:cNvGrpSpPr/>
          <p:nvPr/>
        </p:nvGrpSpPr>
        <p:grpSpPr>
          <a:xfrm>
            <a:off x="-6225" y="3982519"/>
            <a:ext cx="9144000" cy="1161096"/>
            <a:chOff x="-6225" y="3982519"/>
            <a:chExt cx="9144000" cy="1161096"/>
          </a:xfrm>
        </p:grpSpPr>
        <p:sp>
          <p:nvSpPr>
            <p:cNvPr id="929" name="Google Shape;929;p13"/>
            <p:cNvSpPr/>
            <p:nvPr/>
          </p:nvSpPr>
          <p:spPr>
            <a:xfrm flipH="1">
              <a:off x="5162837" y="4306732"/>
              <a:ext cx="3968713" cy="836774"/>
            </a:xfrm>
            <a:custGeom>
              <a:avLst/>
              <a:gdLst/>
              <a:ahLst/>
              <a:cxnLst/>
              <a:rect l="l" t="t" r="r" b="b"/>
              <a:pathLst>
                <a:path w="44934" h="9474" extrusionOk="0">
                  <a:moveTo>
                    <a:pt x="3416" y="0"/>
                  </a:moveTo>
                  <a:lnTo>
                    <a:pt x="3039" y="19"/>
                  </a:lnTo>
                  <a:lnTo>
                    <a:pt x="2642" y="38"/>
                  </a:lnTo>
                  <a:lnTo>
                    <a:pt x="1944" y="94"/>
                  </a:lnTo>
                  <a:lnTo>
                    <a:pt x="1283" y="189"/>
                  </a:lnTo>
                  <a:lnTo>
                    <a:pt x="623" y="283"/>
                  </a:lnTo>
                  <a:lnTo>
                    <a:pt x="0" y="396"/>
                  </a:lnTo>
                  <a:lnTo>
                    <a:pt x="0" y="9474"/>
                  </a:lnTo>
                  <a:lnTo>
                    <a:pt x="2906" y="9417"/>
                  </a:lnTo>
                  <a:lnTo>
                    <a:pt x="5813" y="9323"/>
                  </a:lnTo>
                  <a:lnTo>
                    <a:pt x="8700" y="9228"/>
                  </a:lnTo>
                  <a:lnTo>
                    <a:pt x="11587" y="9115"/>
                  </a:lnTo>
                  <a:lnTo>
                    <a:pt x="14456" y="9002"/>
                  </a:lnTo>
                  <a:lnTo>
                    <a:pt x="17305" y="8851"/>
                  </a:lnTo>
                  <a:lnTo>
                    <a:pt x="20155" y="8681"/>
                  </a:lnTo>
                  <a:lnTo>
                    <a:pt x="23005" y="8511"/>
                  </a:lnTo>
                  <a:lnTo>
                    <a:pt x="25817" y="8304"/>
                  </a:lnTo>
                  <a:lnTo>
                    <a:pt x="28610" y="8077"/>
                  </a:lnTo>
                  <a:lnTo>
                    <a:pt x="31384" y="7832"/>
                  </a:lnTo>
                  <a:lnTo>
                    <a:pt x="34139" y="7568"/>
                  </a:lnTo>
                  <a:lnTo>
                    <a:pt x="36875" y="7266"/>
                  </a:lnTo>
                  <a:lnTo>
                    <a:pt x="39593" y="6945"/>
                  </a:lnTo>
                  <a:lnTo>
                    <a:pt x="42273" y="6586"/>
                  </a:lnTo>
                  <a:lnTo>
                    <a:pt x="44933" y="6209"/>
                  </a:lnTo>
                  <a:lnTo>
                    <a:pt x="32686" y="4246"/>
                  </a:lnTo>
                  <a:lnTo>
                    <a:pt x="10078" y="604"/>
                  </a:lnTo>
                  <a:lnTo>
                    <a:pt x="8549" y="378"/>
                  </a:lnTo>
                  <a:lnTo>
                    <a:pt x="7775" y="264"/>
                  </a:lnTo>
                  <a:lnTo>
                    <a:pt x="6983" y="170"/>
                  </a:lnTo>
                  <a:lnTo>
                    <a:pt x="6171" y="76"/>
                  </a:lnTo>
                  <a:lnTo>
                    <a:pt x="5360" y="19"/>
                  </a:lnTo>
                  <a:lnTo>
                    <a:pt x="45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flipH="1">
              <a:off x="3154647" y="4381639"/>
              <a:ext cx="4115231" cy="609349"/>
            </a:xfrm>
            <a:custGeom>
              <a:avLst/>
              <a:gdLst/>
              <a:ahLst/>
              <a:cxnLst/>
              <a:rect l="l" t="t" r="r" b="b"/>
              <a:pathLst>
                <a:path w="65259" h="9663" extrusionOk="0">
                  <a:moveTo>
                    <a:pt x="24024" y="0"/>
                  </a:moveTo>
                  <a:lnTo>
                    <a:pt x="23458" y="19"/>
                  </a:lnTo>
                  <a:lnTo>
                    <a:pt x="22911" y="57"/>
                  </a:lnTo>
                  <a:lnTo>
                    <a:pt x="22382" y="95"/>
                  </a:lnTo>
                  <a:lnTo>
                    <a:pt x="21854" y="151"/>
                  </a:lnTo>
                  <a:lnTo>
                    <a:pt x="21345" y="227"/>
                  </a:lnTo>
                  <a:lnTo>
                    <a:pt x="20854" y="302"/>
                  </a:lnTo>
                  <a:lnTo>
                    <a:pt x="19873" y="491"/>
                  </a:lnTo>
                  <a:lnTo>
                    <a:pt x="18929" y="699"/>
                  </a:lnTo>
                  <a:lnTo>
                    <a:pt x="18004" y="925"/>
                  </a:lnTo>
                  <a:lnTo>
                    <a:pt x="16249" y="1397"/>
                  </a:lnTo>
                  <a:lnTo>
                    <a:pt x="14343" y="1906"/>
                  </a:lnTo>
                  <a:lnTo>
                    <a:pt x="12418" y="2378"/>
                  </a:lnTo>
                  <a:lnTo>
                    <a:pt x="10437" y="2850"/>
                  </a:lnTo>
                  <a:lnTo>
                    <a:pt x="8436" y="3284"/>
                  </a:lnTo>
                  <a:lnTo>
                    <a:pt x="6379" y="3718"/>
                  </a:lnTo>
                  <a:lnTo>
                    <a:pt x="4285" y="4133"/>
                  </a:lnTo>
                  <a:lnTo>
                    <a:pt x="2171" y="4511"/>
                  </a:lnTo>
                  <a:lnTo>
                    <a:pt x="1" y="4869"/>
                  </a:lnTo>
                  <a:lnTo>
                    <a:pt x="1" y="9663"/>
                  </a:lnTo>
                  <a:lnTo>
                    <a:pt x="4171" y="9663"/>
                  </a:lnTo>
                  <a:lnTo>
                    <a:pt x="8361" y="9644"/>
                  </a:lnTo>
                  <a:lnTo>
                    <a:pt x="12550" y="9606"/>
                  </a:lnTo>
                  <a:lnTo>
                    <a:pt x="16740" y="9549"/>
                  </a:lnTo>
                  <a:lnTo>
                    <a:pt x="20910" y="9474"/>
                  </a:lnTo>
                  <a:lnTo>
                    <a:pt x="25081" y="9361"/>
                  </a:lnTo>
                  <a:lnTo>
                    <a:pt x="29233" y="9229"/>
                  </a:lnTo>
                  <a:lnTo>
                    <a:pt x="33366" y="9059"/>
                  </a:lnTo>
                  <a:lnTo>
                    <a:pt x="37480" y="8870"/>
                  </a:lnTo>
                  <a:lnTo>
                    <a:pt x="41575" y="8625"/>
                  </a:lnTo>
                  <a:lnTo>
                    <a:pt x="43594" y="8493"/>
                  </a:lnTo>
                  <a:lnTo>
                    <a:pt x="45632" y="8342"/>
                  </a:lnTo>
                  <a:lnTo>
                    <a:pt x="47633" y="8191"/>
                  </a:lnTo>
                  <a:lnTo>
                    <a:pt x="49633" y="8021"/>
                  </a:lnTo>
                  <a:lnTo>
                    <a:pt x="51633" y="7851"/>
                  </a:lnTo>
                  <a:lnTo>
                    <a:pt x="53615" y="7643"/>
                  </a:lnTo>
                  <a:lnTo>
                    <a:pt x="55596" y="7455"/>
                  </a:lnTo>
                  <a:lnTo>
                    <a:pt x="57540" y="7228"/>
                  </a:lnTo>
                  <a:lnTo>
                    <a:pt x="59484" y="7002"/>
                  </a:lnTo>
                  <a:lnTo>
                    <a:pt x="61428" y="6756"/>
                  </a:lnTo>
                  <a:lnTo>
                    <a:pt x="63353" y="6492"/>
                  </a:lnTo>
                  <a:lnTo>
                    <a:pt x="65259" y="6228"/>
                  </a:lnTo>
                  <a:lnTo>
                    <a:pt x="30403" y="623"/>
                  </a:lnTo>
                  <a:lnTo>
                    <a:pt x="28874" y="378"/>
                  </a:lnTo>
                  <a:lnTo>
                    <a:pt x="28082" y="265"/>
                  </a:lnTo>
                  <a:lnTo>
                    <a:pt x="27289" y="170"/>
                  </a:lnTo>
                  <a:lnTo>
                    <a:pt x="26496" y="95"/>
                  </a:lnTo>
                  <a:lnTo>
                    <a:pt x="25685" y="38"/>
                  </a:lnTo>
                  <a:lnTo>
                    <a:pt x="2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flipH="1">
              <a:off x="34523" y="4384608"/>
              <a:ext cx="5024313" cy="759008"/>
            </a:xfrm>
            <a:custGeom>
              <a:avLst/>
              <a:gdLst/>
              <a:ahLst/>
              <a:cxnLst/>
              <a:rect l="l" t="t" r="r" b="b"/>
              <a:pathLst>
                <a:path w="105814" h="15985" extrusionOk="0">
                  <a:moveTo>
                    <a:pt x="53011" y="0"/>
                  </a:moveTo>
                  <a:lnTo>
                    <a:pt x="52426" y="19"/>
                  </a:lnTo>
                  <a:lnTo>
                    <a:pt x="51822" y="57"/>
                  </a:lnTo>
                  <a:lnTo>
                    <a:pt x="51237" y="94"/>
                  </a:lnTo>
                  <a:lnTo>
                    <a:pt x="50633" y="151"/>
                  </a:lnTo>
                  <a:lnTo>
                    <a:pt x="50067" y="227"/>
                  </a:lnTo>
                  <a:lnTo>
                    <a:pt x="49482" y="302"/>
                  </a:lnTo>
                  <a:lnTo>
                    <a:pt x="48331" y="491"/>
                  </a:lnTo>
                  <a:lnTo>
                    <a:pt x="47198" y="717"/>
                  </a:lnTo>
                  <a:lnTo>
                    <a:pt x="46085" y="981"/>
                  </a:lnTo>
                  <a:lnTo>
                    <a:pt x="44972" y="1264"/>
                  </a:lnTo>
                  <a:lnTo>
                    <a:pt x="43896" y="1585"/>
                  </a:lnTo>
                  <a:lnTo>
                    <a:pt x="42801" y="1925"/>
                  </a:lnTo>
                  <a:lnTo>
                    <a:pt x="41726" y="2284"/>
                  </a:lnTo>
                  <a:lnTo>
                    <a:pt x="40669" y="2661"/>
                  </a:lnTo>
                  <a:lnTo>
                    <a:pt x="39612" y="3057"/>
                  </a:lnTo>
                  <a:lnTo>
                    <a:pt x="37517" y="3831"/>
                  </a:lnTo>
                  <a:lnTo>
                    <a:pt x="35441" y="4605"/>
                  </a:lnTo>
                  <a:lnTo>
                    <a:pt x="33384" y="5341"/>
                  </a:lnTo>
                  <a:lnTo>
                    <a:pt x="31309" y="6039"/>
                  </a:lnTo>
                  <a:lnTo>
                    <a:pt x="29195" y="6718"/>
                  </a:lnTo>
                  <a:lnTo>
                    <a:pt x="27062" y="7360"/>
                  </a:lnTo>
                  <a:lnTo>
                    <a:pt x="24911" y="7964"/>
                  </a:lnTo>
                  <a:lnTo>
                    <a:pt x="22741" y="8549"/>
                  </a:lnTo>
                  <a:lnTo>
                    <a:pt x="20533" y="9096"/>
                  </a:lnTo>
                  <a:lnTo>
                    <a:pt x="18325" y="9606"/>
                  </a:lnTo>
                  <a:lnTo>
                    <a:pt x="16079" y="10096"/>
                  </a:lnTo>
                  <a:lnTo>
                    <a:pt x="13833" y="10549"/>
                  </a:lnTo>
                  <a:lnTo>
                    <a:pt x="11569" y="10964"/>
                  </a:lnTo>
                  <a:lnTo>
                    <a:pt x="9267" y="11342"/>
                  </a:lnTo>
                  <a:lnTo>
                    <a:pt x="6983" y="11700"/>
                  </a:lnTo>
                  <a:lnTo>
                    <a:pt x="4662" y="12021"/>
                  </a:lnTo>
                  <a:lnTo>
                    <a:pt x="2341" y="12304"/>
                  </a:lnTo>
                  <a:lnTo>
                    <a:pt x="1" y="12550"/>
                  </a:lnTo>
                  <a:lnTo>
                    <a:pt x="1" y="15984"/>
                  </a:lnTo>
                  <a:lnTo>
                    <a:pt x="105813" y="15984"/>
                  </a:lnTo>
                  <a:lnTo>
                    <a:pt x="105813" y="11436"/>
                  </a:lnTo>
                  <a:lnTo>
                    <a:pt x="65296" y="1812"/>
                  </a:lnTo>
                  <a:lnTo>
                    <a:pt x="63805" y="1472"/>
                  </a:lnTo>
                  <a:lnTo>
                    <a:pt x="62296" y="1132"/>
                  </a:lnTo>
                  <a:lnTo>
                    <a:pt x="60786" y="812"/>
                  </a:lnTo>
                  <a:lnTo>
                    <a:pt x="59257" y="528"/>
                  </a:lnTo>
                  <a:lnTo>
                    <a:pt x="58484" y="415"/>
                  </a:lnTo>
                  <a:lnTo>
                    <a:pt x="57729" y="302"/>
                  </a:lnTo>
                  <a:lnTo>
                    <a:pt x="56936" y="208"/>
                  </a:lnTo>
                  <a:lnTo>
                    <a:pt x="56162" y="132"/>
                  </a:lnTo>
                  <a:lnTo>
                    <a:pt x="55389" y="57"/>
                  </a:lnTo>
                  <a:lnTo>
                    <a:pt x="54596" y="19"/>
                  </a:lnTo>
                  <a:lnTo>
                    <a:pt x="53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flipH="1">
              <a:off x="3919844" y="4381639"/>
              <a:ext cx="2012433" cy="501075"/>
            </a:xfrm>
            <a:custGeom>
              <a:avLst/>
              <a:gdLst/>
              <a:ahLst/>
              <a:cxnLst/>
              <a:rect l="l" t="t" r="r" b="b"/>
              <a:pathLst>
                <a:path w="31913" h="7946" extrusionOk="0">
                  <a:moveTo>
                    <a:pt x="2812" y="0"/>
                  </a:moveTo>
                  <a:lnTo>
                    <a:pt x="2265" y="19"/>
                  </a:lnTo>
                  <a:lnTo>
                    <a:pt x="1737" y="57"/>
                  </a:lnTo>
                  <a:lnTo>
                    <a:pt x="1416" y="170"/>
                  </a:lnTo>
                  <a:lnTo>
                    <a:pt x="1114" y="302"/>
                  </a:lnTo>
                  <a:lnTo>
                    <a:pt x="850" y="435"/>
                  </a:lnTo>
                  <a:lnTo>
                    <a:pt x="623" y="585"/>
                  </a:lnTo>
                  <a:lnTo>
                    <a:pt x="416" y="755"/>
                  </a:lnTo>
                  <a:lnTo>
                    <a:pt x="265" y="906"/>
                  </a:lnTo>
                  <a:lnTo>
                    <a:pt x="133" y="1076"/>
                  </a:lnTo>
                  <a:lnTo>
                    <a:pt x="57" y="1246"/>
                  </a:lnTo>
                  <a:lnTo>
                    <a:pt x="19" y="1397"/>
                  </a:lnTo>
                  <a:lnTo>
                    <a:pt x="0" y="1491"/>
                  </a:lnTo>
                  <a:lnTo>
                    <a:pt x="19" y="1567"/>
                  </a:lnTo>
                  <a:lnTo>
                    <a:pt x="38" y="1642"/>
                  </a:lnTo>
                  <a:lnTo>
                    <a:pt x="57" y="1737"/>
                  </a:lnTo>
                  <a:lnTo>
                    <a:pt x="114" y="1812"/>
                  </a:lnTo>
                  <a:lnTo>
                    <a:pt x="170" y="1888"/>
                  </a:lnTo>
                  <a:lnTo>
                    <a:pt x="321" y="2039"/>
                  </a:lnTo>
                  <a:lnTo>
                    <a:pt x="510" y="2171"/>
                  </a:lnTo>
                  <a:lnTo>
                    <a:pt x="774" y="2303"/>
                  </a:lnTo>
                  <a:lnTo>
                    <a:pt x="1076" y="2416"/>
                  </a:lnTo>
                  <a:lnTo>
                    <a:pt x="1510" y="2529"/>
                  </a:lnTo>
                  <a:lnTo>
                    <a:pt x="1982" y="2642"/>
                  </a:lnTo>
                  <a:lnTo>
                    <a:pt x="2473" y="2718"/>
                  </a:lnTo>
                  <a:lnTo>
                    <a:pt x="3001" y="2775"/>
                  </a:lnTo>
                  <a:lnTo>
                    <a:pt x="4114" y="2869"/>
                  </a:lnTo>
                  <a:lnTo>
                    <a:pt x="5228" y="2963"/>
                  </a:lnTo>
                  <a:lnTo>
                    <a:pt x="5775" y="3001"/>
                  </a:lnTo>
                  <a:lnTo>
                    <a:pt x="6322" y="3077"/>
                  </a:lnTo>
                  <a:lnTo>
                    <a:pt x="6851" y="3152"/>
                  </a:lnTo>
                  <a:lnTo>
                    <a:pt x="7323" y="3265"/>
                  </a:lnTo>
                  <a:lnTo>
                    <a:pt x="7757" y="3378"/>
                  </a:lnTo>
                  <a:lnTo>
                    <a:pt x="7945" y="3435"/>
                  </a:lnTo>
                  <a:lnTo>
                    <a:pt x="8115" y="3511"/>
                  </a:lnTo>
                  <a:lnTo>
                    <a:pt x="8266" y="3586"/>
                  </a:lnTo>
                  <a:lnTo>
                    <a:pt x="8379" y="3662"/>
                  </a:lnTo>
                  <a:lnTo>
                    <a:pt x="8493" y="3737"/>
                  </a:lnTo>
                  <a:lnTo>
                    <a:pt x="8549" y="3831"/>
                  </a:lnTo>
                  <a:lnTo>
                    <a:pt x="8587" y="3907"/>
                  </a:lnTo>
                  <a:lnTo>
                    <a:pt x="8587" y="3982"/>
                  </a:lnTo>
                  <a:lnTo>
                    <a:pt x="8587" y="4058"/>
                  </a:lnTo>
                  <a:lnTo>
                    <a:pt x="8549" y="4152"/>
                  </a:lnTo>
                  <a:lnTo>
                    <a:pt x="8493" y="4228"/>
                  </a:lnTo>
                  <a:lnTo>
                    <a:pt x="8417" y="4284"/>
                  </a:lnTo>
                  <a:lnTo>
                    <a:pt x="8228" y="4435"/>
                  </a:lnTo>
                  <a:lnTo>
                    <a:pt x="7964" y="4586"/>
                  </a:lnTo>
                  <a:lnTo>
                    <a:pt x="7681" y="4718"/>
                  </a:lnTo>
                  <a:lnTo>
                    <a:pt x="7360" y="4832"/>
                  </a:lnTo>
                  <a:lnTo>
                    <a:pt x="7021" y="4964"/>
                  </a:lnTo>
                  <a:lnTo>
                    <a:pt x="6322" y="5190"/>
                  </a:lnTo>
                  <a:lnTo>
                    <a:pt x="5643" y="5435"/>
                  </a:lnTo>
                  <a:lnTo>
                    <a:pt x="5341" y="5549"/>
                  </a:lnTo>
                  <a:lnTo>
                    <a:pt x="5077" y="5681"/>
                  </a:lnTo>
                  <a:lnTo>
                    <a:pt x="4869" y="5832"/>
                  </a:lnTo>
                  <a:lnTo>
                    <a:pt x="4794" y="5907"/>
                  </a:lnTo>
                  <a:lnTo>
                    <a:pt x="4718" y="5983"/>
                  </a:lnTo>
                  <a:lnTo>
                    <a:pt x="4662" y="6077"/>
                  </a:lnTo>
                  <a:lnTo>
                    <a:pt x="4624" y="6171"/>
                  </a:lnTo>
                  <a:lnTo>
                    <a:pt x="4624" y="6266"/>
                  </a:lnTo>
                  <a:lnTo>
                    <a:pt x="4643" y="6360"/>
                  </a:lnTo>
                  <a:lnTo>
                    <a:pt x="4699" y="6455"/>
                  </a:lnTo>
                  <a:lnTo>
                    <a:pt x="4756" y="6549"/>
                  </a:lnTo>
                  <a:lnTo>
                    <a:pt x="4869" y="6643"/>
                  </a:lnTo>
                  <a:lnTo>
                    <a:pt x="4982" y="6738"/>
                  </a:lnTo>
                  <a:lnTo>
                    <a:pt x="5115" y="6832"/>
                  </a:lnTo>
                  <a:lnTo>
                    <a:pt x="5266" y="6907"/>
                  </a:lnTo>
                  <a:lnTo>
                    <a:pt x="5643" y="7077"/>
                  </a:lnTo>
                  <a:lnTo>
                    <a:pt x="6058" y="7228"/>
                  </a:lnTo>
                  <a:lnTo>
                    <a:pt x="6530" y="7341"/>
                  </a:lnTo>
                  <a:lnTo>
                    <a:pt x="7039" y="7455"/>
                  </a:lnTo>
                  <a:lnTo>
                    <a:pt x="7568" y="7549"/>
                  </a:lnTo>
                  <a:lnTo>
                    <a:pt x="8134" y="7625"/>
                  </a:lnTo>
                  <a:lnTo>
                    <a:pt x="8700" y="7681"/>
                  </a:lnTo>
                  <a:lnTo>
                    <a:pt x="9889" y="7776"/>
                  </a:lnTo>
                  <a:lnTo>
                    <a:pt x="11097" y="7832"/>
                  </a:lnTo>
                  <a:lnTo>
                    <a:pt x="12909" y="7908"/>
                  </a:lnTo>
                  <a:lnTo>
                    <a:pt x="14739" y="7945"/>
                  </a:lnTo>
                  <a:lnTo>
                    <a:pt x="16551" y="7945"/>
                  </a:lnTo>
                  <a:lnTo>
                    <a:pt x="18381" y="7927"/>
                  </a:lnTo>
                  <a:lnTo>
                    <a:pt x="20193" y="7889"/>
                  </a:lnTo>
                  <a:lnTo>
                    <a:pt x="22005" y="7813"/>
                  </a:lnTo>
                  <a:lnTo>
                    <a:pt x="23797" y="7700"/>
                  </a:lnTo>
                  <a:lnTo>
                    <a:pt x="25590" y="7568"/>
                  </a:lnTo>
                  <a:lnTo>
                    <a:pt x="26553" y="7492"/>
                  </a:lnTo>
                  <a:lnTo>
                    <a:pt x="27477" y="7379"/>
                  </a:lnTo>
                  <a:lnTo>
                    <a:pt x="27949" y="7323"/>
                  </a:lnTo>
                  <a:lnTo>
                    <a:pt x="28383" y="7247"/>
                  </a:lnTo>
                  <a:lnTo>
                    <a:pt x="28798" y="7172"/>
                  </a:lnTo>
                  <a:lnTo>
                    <a:pt x="29214" y="7077"/>
                  </a:lnTo>
                  <a:lnTo>
                    <a:pt x="29497" y="6983"/>
                  </a:lnTo>
                  <a:lnTo>
                    <a:pt x="29780" y="6907"/>
                  </a:lnTo>
                  <a:lnTo>
                    <a:pt x="30025" y="6813"/>
                  </a:lnTo>
                  <a:lnTo>
                    <a:pt x="30270" y="6719"/>
                  </a:lnTo>
                  <a:lnTo>
                    <a:pt x="30478" y="6606"/>
                  </a:lnTo>
                  <a:lnTo>
                    <a:pt x="30686" y="6511"/>
                  </a:lnTo>
                  <a:lnTo>
                    <a:pt x="30874" y="6398"/>
                  </a:lnTo>
                  <a:lnTo>
                    <a:pt x="31044" y="6285"/>
                  </a:lnTo>
                  <a:lnTo>
                    <a:pt x="31195" y="6171"/>
                  </a:lnTo>
                  <a:lnTo>
                    <a:pt x="31327" y="6039"/>
                  </a:lnTo>
                  <a:lnTo>
                    <a:pt x="31440" y="5926"/>
                  </a:lnTo>
                  <a:lnTo>
                    <a:pt x="31554" y="5794"/>
                  </a:lnTo>
                  <a:lnTo>
                    <a:pt x="31648" y="5681"/>
                  </a:lnTo>
                  <a:lnTo>
                    <a:pt x="31724" y="5549"/>
                  </a:lnTo>
                  <a:lnTo>
                    <a:pt x="31780" y="5417"/>
                  </a:lnTo>
                  <a:lnTo>
                    <a:pt x="31818" y="5303"/>
                  </a:lnTo>
                  <a:lnTo>
                    <a:pt x="31874" y="5171"/>
                  </a:lnTo>
                  <a:lnTo>
                    <a:pt x="31893" y="5039"/>
                  </a:lnTo>
                  <a:lnTo>
                    <a:pt x="31912" y="4907"/>
                  </a:lnTo>
                  <a:lnTo>
                    <a:pt x="31912" y="4775"/>
                  </a:lnTo>
                  <a:lnTo>
                    <a:pt x="31893" y="4643"/>
                  </a:lnTo>
                  <a:lnTo>
                    <a:pt x="31874" y="4511"/>
                  </a:lnTo>
                  <a:lnTo>
                    <a:pt x="31799" y="4247"/>
                  </a:lnTo>
                  <a:lnTo>
                    <a:pt x="9191" y="623"/>
                  </a:lnTo>
                  <a:lnTo>
                    <a:pt x="7662" y="378"/>
                  </a:lnTo>
                  <a:lnTo>
                    <a:pt x="6870" y="265"/>
                  </a:lnTo>
                  <a:lnTo>
                    <a:pt x="6077" y="170"/>
                  </a:lnTo>
                  <a:lnTo>
                    <a:pt x="5284" y="95"/>
                  </a:lnTo>
                  <a:lnTo>
                    <a:pt x="4473" y="38"/>
                  </a:lnTo>
                  <a:lnTo>
                    <a:pt x="36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flipH="1">
              <a:off x="34523" y="4384608"/>
              <a:ext cx="2577160" cy="759008"/>
            </a:xfrm>
            <a:custGeom>
              <a:avLst/>
              <a:gdLst/>
              <a:ahLst/>
              <a:cxnLst/>
              <a:rect l="l" t="t" r="r" b="b"/>
              <a:pathLst>
                <a:path w="54276" h="15985" extrusionOk="0">
                  <a:moveTo>
                    <a:pt x="1473" y="0"/>
                  </a:moveTo>
                  <a:lnTo>
                    <a:pt x="737" y="38"/>
                  </a:lnTo>
                  <a:lnTo>
                    <a:pt x="1" y="76"/>
                  </a:lnTo>
                  <a:lnTo>
                    <a:pt x="133" y="321"/>
                  </a:lnTo>
                  <a:lnTo>
                    <a:pt x="284" y="566"/>
                  </a:lnTo>
                  <a:lnTo>
                    <a:pt x="473" y="812"/>
                  </a:lnTo>
                  <a:lnTo>
                    <a:pt x="699" y="1038"/>
                  </a:lnTo>
                  <a:lnTo>
                    <a:pt x="944" y="1264"/>
                  </a:lnTo>
                  <a:lnTo>
                    <a:pt x="1228" y="1491"/>
                  </a:lnTo>
                  <a:lnTo>
                    <a:pt x="1511" y="1698"/>
                  </a:lnTo>
                  <a:lnTo>
                    <a:pt x="1831" y="1906"/>
                  </a:lnTo>
                  <a:lnTo>
                    <a:pt x="2171" y="2095"/>
                  </a:lnTo>
                  <a:lnTo>
                    <a:pt x="2511" y="2265"/>
                  </a:lnTo>
                  <a:lnTo>
                    <a:pt x="2850" y="2434"/>
                  </a:lnTo>
                  <a:lnTo>
                    <a:pt x="3209" y="2604"/>
                  </a:lnTo>
                  <a:lnTo>
                    <a:pt x="3568" y="2736"/>
                  </a:lnTo>
                  <a:lnTo>
                    <a:pt x="3907" y="2869"/>
                  </a:lnTo>
                  <a:lnTo>
                    <a:pt x="4266" y="3001"/>
                  </a:lnTo>
                  <a:lnTo>
                    <a:pt x="4606" y="3095"/>
                  </a:lnTo>
                  <a:lnTo>
                    <a:pt x="5134" y="3227"/>
                  </a:lnTo>
                  <a:lnTo>
                    <a:pt x="5662" y="3359"/>
                  </a:lnTo>
                  <a:lnTo>
                    <a:pt x="6210" y="3472"/>
                  </a:lnTo>
                  <a:lnTo>
                    <a:pt x="6757" y="3567"/>
                  </a:lnTo>
                  <a:lnTo>
                    <a:pt x="7870" y="3737"/>
                  </a:lnTo>
                  <a:lnTo>
                    <a:pt x="9003" y="3888"/>
                  </a:lnTo>
                  <a:lnTo>
                    <a:pt x="10135" y="4039"/>
                  </a:lnTo>
                  <a:lnTo>
                    <a:pt x="11267" y="4190"/>
                  </a:lnTo>
                  <a:lnTo>
                    <a:pt x="12381" y="4359"/>
                  </a:lnTo>
                  <a:lnTo>
                    <a:pt x="12928" y="4473"/>
                  </a:lnTo>
                  <a:lnTo>
                    <a:pt x="13475" y="4586"/>
                  </a:lnTo>
                  <a:lnTo>
                    <a:pt x="14022" y="4699"/>
                  </a:lnTo>
                  <a:lnTo>
                    <a:pt x="14551" y="4850"/>
                  </a:lnTo>
                  <a:lnTo>
                    <a:pt x="15079" y="5020"/>
                  </a:lnTo>
                  <a:lnTo>
                    <a:pt x="15608" y="5190"/>
                  </a:lnTo>
                  <a:lnTo>
                    <a:pt x="16098" y="5397"/>
                  </a:lnTo>
                  <a:lnTo>
                    <a:pt x="16570" y="5605"/>
                  </a:lnTo>
                  <a:lnTo>
                    <a:pt x="17023" y="5850"/>
                  </a:lnTo>
                  <a:lnTo>
                    <a:pt x="17438" y="6096"/>
                  </a:lnTo>
                  <a:lnTo>
                    <a:pt x="17834" y="6360"/>
                  </a:lnTo>
                  <a:lnTo>
                    <a:pt x="18174" y="6624"/>
                  </a:lnTo>
                  <a:lnTo>
                    <a:pt x="18476" y="6926"/>
                  </a:lnTo>
                  <a:lnTo>
                    <a:pt x="18608" y="7077"/>
                  </a:lnTo>
                  <a:lnTo>
                    <a:pt x="18740" y="7228"/>
                  </a:lnTo>
                  <a:lnTo>
                    <a:pt x="18835" y="7379"/>
                  </a:lnTo>
                  <a:lnTo>
                    <a:pt x="18929" y="7530"/>
                  </a:lnTo>
                  <a:lnTo>
                    <a:pt x="19023" y="7700"/>
                  </a:lnTo>
                  <a:lnTo>
                    <a:pt x="19080" y="7870"/>
                  </a:lnTo>
                  <a:lnTo>
                    <a:pt x="19137" y="8039"/>
                  </a:lnTo>
                  <a:lnTo>
                    <a:pt x="19174" y="8209"/>
                  </a:lnTo>
                  <a:lnTo>
                    <a:pt x="19193" y="8379"/>
                  </a:lnTo>
                  <a:lnTo>
                    <a:pt x="19193" y="8568"/>
                  </a:lnTo>
                  <a:lnTo>
                    <a:pt x="19193" y="8738"/>
                  </a:lnTo>
                  <a:lnTo>
                    <a:pt x="19155" y="8926"/>
                  </a:lnTo>
                  <a:lnTo>
                    <a:pt x="19080" y="9285"/>
                  </a:lnTo>
                  <a:lnTo>
                    <a:pt x="18854" y="10021"/>
                  </a:lnTo>
                  <a:lnTo>
                    <a:pt x="18759" y="10379"/>
                  </a:lnTo>
                  <a:lnTo>
                    <a:pt x="18721" y="10568"/>
                  </a:lnTo>
                  <a:lnTo>
                    <a:pt x="18721" y="10738"/>
                  </a:lnTo>
                  <a:lnTo>
                    <a:pt x="18721" y="10927"/>
                  </a:lnTo>
                  <a:lnTo>
                    <a:pt x="18740" y="11097"/>
                  </a:lnTo>
                  <a:lnTo>
                    <a:pt x="18797" y="11285"/>
                  </a:lnTo>
                  <a:lnTo>
                    <a:pt x="18872" y="11455"/>
                  </a:lnTo>
                  <a:lnTo>
                    <a:pt x="18986" y="11644"/>
                  </a:lnTo>
                  <a:lnTo>
                    <a:pt x="19137" y="11833"/>
                  </a:lnTo>
                  <a:lnTo>
                    <a:pt x="19325" y="12002"/>
                  </a:lnTo>
                  <a:lnTo>
                    <a:pt x="19533" y="12153"/>
                  </a:lnTo>
                  <a:lnTo>
                    <a:pt x="19759" y="12304"/>
                  </a:lnTo>
                  <a:lnTo>
                    <a:pt x="20005" y="12436"/>
                  </a:lnTo>
                  <a:lnTo>
                    <a:pt x="20269" y="12569"/>
                  </a:lnTo>
                  <a:lnTo>
                    <a:pt x="20552" y="12682"/>
                  </a:lnTo>
                  <a:lnTo>
                    <a:pt x="20854" y="12776"/>
                  </a:lnTo>
                  <a:lnTo>
                    <a:pt x="21175" y="12870"/>
                  </a:lnTo>
                  <a:lnTo>
                    <a:pt x="21816" y="13059"/>
                  </a:lnTo>
                  <a:lnTo>
                    <a:pt x="22477" y="13191"/>
                  </a:lnTo>
                  <a:lnTo>
                    <a:pt x="23156" y="13323"/>
                  </a:lnTo>
                  <a:lnTo>
                    <a:pt x="23817" y="13437"/>
                  </a:lnTo>
                  <a:lnTo>
                    <a:pt x="24496" y="13550"/>
                  </a:lnTo>
                  <a:lnTo>
                    <a:pt x="25157" y="13701"/>
                  </a:lnTo>
                  <a:lnTo>
                    <a:pt x="25798" y="13871"/>
                  </a:lnTo>
                  <a:lnTo>
                    <a:pt x="26100" y="13965"/>
                  </a:lnTo>
                  <a:lnTo>
                    <a:pt x="26383" y="14059"/>
                  </a:lnTo>
                  <a:lnTo>
                    <a:pt x="26666" y="14173"/>
                  </a:lnTo>
                  <a:lnTo>
                    <a:pt x="26931" y="14305"/>
                  </a:lnTo>
                  <a:lnTo>
                    <a:pt x="27176" y="14437"/>
                  </a:lnTo>
                  <a:lnTo>
                    <a:pt x="27402" y="14588"/>
                  </a:lnTo>
                  <a:lnTo>
                    <a:pt x="27610" y="14739"/>
                  </a:lnTo>
                  <a:lnTo>
                    <a:pt x="27799" y="14927"/>
                  </a:lnTo>
                  <a:lnTo>
                    <a:pt x="27912" y="15041"/>
                  </a:lnTo>
                  <a:lnTo>
                    <a:pt x="28006" y="15173"/>
                  </a:lnTo>
                  <a:lnTo>
                    <a:pt x="28082" y="15305"/>
                  </a:lnTo>
                  <a:lnTo>
                    <a:pt x="28138" y="15437"/>
                  </a:lnTo>
                  <a:lnTo>
                    <a:pt x="28195" y="15569"/>
                  </a:lnTo>
                  <a:lnTo>
                    <a:pt x="28233" y="15701"/>
                  </a:lnTo>
                  <a:lnTo>
                    <a:pt x="28289" y="15984"/>
                  </a:lnTo>
                  <a:lnTo>
                    <a:pt x="54275" y="15984"/>
                  </a:lnTo>
                  <a:lnTo>
                    <a:pt x="54275" y="11436"/>
                  </a:lnTo>
                  <a:lnTo>
                    <a:pt x="13758" y="1812"/>
                  </a:lnTo>
                  <a:lnTo>
                    <a:pt x="12267" y="1472"/>
                  </a:lnTo>
                  <a:lnTo>
                    <a:pt x="10758" y="1132"/>
                  </a:lnTo>
                  <a:lnTo>
                    <a:pt x="9248" y="812"/>
                  </a:lnTo>
                  <a:lnTo>
                    <a:pt x="7719" y="528"/>
                  </a:lnTo>
                  <a:lnTo>
                    <a:pt x="6946" y="415"/>
                  </a:lnTo>
                  <a:lnTo>
                    <a:pt x="6191" y="302"/>
                  </a:lnTo>
                  <a:lnTo>
                    <a:pt x="5398" y="208"/>
                  </a:lnTo>
                  <a:lnTo>
                    <a:pt x="4624" y="132"/>
                  </a:lnTo>
                  <a:lnTo>
                    <a:pt x="3851" y="57"/>
                  </a:lnTo>
                  <a:lnTo>
                    <a:pt x="3058" y="19"/>
                  </a:lnTo>
                  <a:lnTo>
                    <a:pt x="2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flipH="1">
              <a:off x="34523" y="4384608"/>
              <a:ext cx="5024313" cy="759008"/>
            </a:xfrm>
            <a:custGeom>
              <a:avLst/>
              <a:gdLst/>
              <a:ahLst/>
              <a:cxnLst/>
              <a:rect l="l" t="t" r="r" b="b"/>
              <a:pathLst>
                <a:path w="105814" h="15985" fill="none" extrusionOk="0">
                  <a:moveTo>
                    <a:pt x="105813" y="11436"/>
                  </a:moveTo>
                  <a:lnTo>
                    <a:pt x="105813" y="11436"/>
                  </a:lnTo>
                  <a:lnTo>
                    <a:pt x="65296" y="1812"/>
                  </a:lnTo>
                  <a:lnTo>
                    <a:pt x="65296" y="1812"/>
                  </a:lnTo>
                  <a:lnTo>
                    <a:pt x="63805" y="1472"/>
                  </a:lnTo>
                  <a:lnTo>
                    <a:pt x="62296" y="1132"/>
                  </a:lnTo>
                  <a:lnTo>
                    <a:pt x="60786" y="812"/>
                  </a:lnTo>
                  <a:lnTo>
                    <a:pt x="59257" y="528"/>
                  </a:lnTo>
                  <a:lnTo>
                    <a:pt x="58484" y="415"/>
                  </a:lnTo>
                  <a:lnTo>
                    <a:pt x="57729" y="302"/>
                  </a:lnTo>
                  <a:lnTo>
                    <a:pt x="56936" y="208"/>
                  </a:lnTo>
                  <a:lnTo>
                    <a:pt x="56162" y="132"/>
                  </a:lnTo>
                  <a:lnTo>
                    <a:pt x="55389" y="57"/>
                  </a:lnTo>
                  <a:lnTo>
                    <a:pt x="54596" y="19"/>
                  </a:lnTo>
                  <a:lnTo>
                    <a:pt x="53803" y="0"/>
                  </a:lnTo>
                  <a:lnTo>
                    <a:pt x="53011" y="0"/>
                  </a:lnTo>
                  <a:lnTo>
                    <a:pt x="53011" y="0"/>
                  </a:lnTo>
                  <a:lnTo>
                    <a:pt x="52426" y="19"/>
                  </a:lnTo>
                  <a:lnTo>
                    <a:pt x="51822" y="57"/>
                  </a:lnTo>
                  <a:lnTo>
                    <a:pt x="51237" y="94"/>
                  </a:lnTo>
                  <a:lnTo>
                    <a:pt x="50633" y="151"/>
                  </a:lnTo>
                  <a:lnTo>
                    <a:pt x="50067" y="227"/>
                  </a:lnTo>
                  <a:lnTo>
                    <a:pt x="49482" y="302"/>
                  </a:lnTo>
                  <a:lnTo>
                    <a:pt x="48331" y="491"/>
                  </a:lnTo>
                  <a:lnTo>
                    <a:pt x="47198" y="717"/>
                  </a:lnTo>
                  <a:lnTo>
                    <a:pt x="46085" y="981"/>
                  </a:lnTo>
                  <a:lnTo>
                    <a:pt x="44972" y="1264"/>
                  </a:lnTo>
                  <a:lnTo>
                    <a:pt x="43896" y="1585"/>
                  </a:lnTo>
                  <a:lnTo>
                    <a:pt x="42801" y="1925"/>
                  </a:lnTo>
                  <a:lnTo>
                    <a:pt x="41726" y="2284"/>
                  </a:lnTo>
                  <a:lnTo>
                    <a:pt x="40669" y="2661"/>
                  </a:lnTo>
                  <a:lnTo>
                    <a:pt x="39612" y="3057"/>
                  </a:lnTo>
                  <a:lnTo>
                    <a:pt x="37517" y="3831"/>
                  </a:lnTo>
                  <a:lnTo>
                    <a:pt x="35441" y="4605"/>
                  </a:lnTo>
                  <a:lnTo>
                    <a:pt x="35441" y="4605"/>
                  </a:lnTo>
                  <a:lnTo>
                    <a:pt x="33384" y="5341"/>
                  </a:lnTo>
                  <a:lnTo>
                    <a:pt x="31309" y="6039"/>
                  </a:lnTo>
                  <a:lnTo>
                    <a:pt x="29195" y="6718"/>
                  </a:lnTo>
                  <a:lnTo>
                    <a:pt x="27062" y="7360"/>
                  </a:lnTo>
                  <a:lnTo>
                    <a:pt x="24911" y="7964"/>
                  </a:lnTo>
                  <a:lnTo>
                    <a:pt x="22741" y="8549"/>
                  </a:lnTo>
                  <a:lnTo>
                    <a:pt x="20533" y="9096"/>
                  </a:lnTo>
                  <a:lnTo>
                    <a:pt x="18325" y="9606"/>
                  </a:lnTo>
                  <a:lnTo>
                    <a:pt x="16079" y="10096"/>
                  </a:lnTo>
                  <a:lnTo>
                    <a:pt x="13833" y="10549"/>
                  </a:lnTo>
                  <a:lnTo>
                    <a:pt x="11569" y="10964"/>
                  </a:lnTo>
                  <a:lnTo>
                    <a:pt x="9267" y="11342"/>
                  </a:lnTo>
                  <a:lnTo>
                    <a:pt x="6983" y="11700"/>
                  </a:lnTo>
                  <a:lnTo>
                    <a:pt x="4662" y="12021"/>
                  </a:lnTo>
                  <a:lnTo>
                    <a:pt x="2341" y="12304"/>
                  </a:lnTo>
                  <a:lnTo>
                    <a:pt x="1" y="12550"/>
                  </a:lnTo>
                  <a:lnTo>
                    <a:pt x="1" y="15984"/>
                  </a:lnTo>
                  <a:lnTo>
                    <a:pt x="105813" y="15984"/>
                  </a:lnTo>
                  <a:lnTo>
                    <a:pt x="105813" y="1143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flipH="1">
              <a:off x="2816807" y="4529762"/>
              <a:ext cx="23361" cy="10779"/>
            </a:xfrm>
            <a:custGeom>
              <a:avLst/>
              <a:gdLst/>
              <a:ahLst/>
              <a:cxnLst/>
              <a:rect l="l" t="t" r="r" b="b"/>
              <a:pathLst>
                <a:path w="492" h="227" extrusionOk="0">
                  <a:moveTo>
                    <a:pt x="416" y="0"/>
                  </a:moveTo>
                  <a:lnTo>
                    <a:pt x="321" y="19"/>
                  </a:lnTo>
                  <a:lnTo>
                    <a:pt x="227" y="38"/>
                  </a:lnTo>
                  <a:lnTo>
                    <a:pt x="133" y="76"/>
                  </a:lnTo>
                  <a:lnTo>
                    <a:pt x="57" y="132"/>
                  </a:lnTo>
                  <a:lnTo>
                    <a:pt x="19" y="170"/>
                  </a:lnTo>
                  <a:lnTo>
                    <a:pt x="1" y="208"/>
                  </a:lnTo>
                  <a:lnTo>
                    <a:pt x="19" y="227"/>
                  </a:lnTo>
                  <a:lnTo>
                    <a:pt x="57" y="227"/>
                  </a:lnTo>
                  <a:lnTo>
                    <a:pt x="152" y="208"/>
                  </a:lnTo>
                  <a:lnTo>
                    <a:pt x="265" y="189"/>
                  </a:lnTo>
                  <a:lnTo>
                    <a:pt x="359" y="132"/>
                  </a:lnTo>
                  <a:lnTo>
                    <a:pt x="435" y="95"/>
                  </a:lnTo>
                  <a:lnTo>
                    <a:pt x="472" y="57"/>
                  </a:lnTo>
                  <a:lnTo>
                    <a:pt x="491" y="19"/>
                  </a:lnTo>
                  <a:lnTo>
                    <a:pt x="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flipH="1">
              <a:off x="2816807" y="4529762"/>
              <a:ext cx="23361" cy="10779"/>
            </a:xfrm>
            <a:custGeom>
              <a:avLst/>
              <a:gdLst/>
              <a:ahLst/>
              <a:cxnLst/>
              <a:rect l="l" t="t" r="r" b="b"/>
              <a:pathLst>
                <a:path w="492" h="227" fill="none" extrusionOk="0">
                  <a:moveTo>
                    <a:pt x="416" y="0"/>
                  </a:moveTo>
                  <a:lnTo>
                    <a:pt x="416" y="0"/>
                  </a:lnTo>
                  <a:lnTo>
                    <a:pt x="321" y="19"/>
                  </a:lnTo>
                  <a:lnTo>
                    <a:pt x="227" y="38"/>
                  </a:lnTo>
                  <a:lnTo>
                    <a:pt x="227" y="38"/>
                  </a:lnTo>
                  <a:lnTo>
                    <a:pt x="133" y="76"/>
                  </a:lnTo>
                  <a:lnTo>
                    <a:pt x="57" y="132"/>
                  </a:lnTo>
                  <a:lnTo>
                    <a:pt x="19" y="170"/>
                  </a:lnTo>
                  <a:lnTo>
                    <a:pt x="1" y="208"/>
                  </a:lnTo>
                  <a:lnTo>
                    <a:pt x="1" y="208"/>
                  </a:lnTo>
                  <a:lnTo>
                    <a:pt x="19" y="227"/>
                  </a:lnTo>
                  <a:lnTo>
                    <a:pt x="57" y="227"/>
                  </a:lnTo>
                  <a:lnTo>
                    <a:pt x="57" y="227"/>
                  </a:lnTo>
                  <a:lnTo>
                    <a:pt x="152" y="208"/>
                  </a:lnTo>
                  <a:lnTo>
                    <a:pt x="265" y="189"/>
                  </a:lnTo>
                  <a:lnTo>
                    <a:pt x="265" y="189"/>
                  </a:lnTo>
                  <a:lnTo>
                    <a:pt x="359" y="132"/>
                  </a:lnTo>
                  <a:lnTo>
                    <a:pt x="435" y="95"/>
                  </a:lnTo>
                  <a:lnTo>
                    <a:pt x="472" y="57"/>
                  </a:lnTo>
                  <a:lnTo>
                    <a:pt x="491" y="19"/>
                  </a:lnTo>
                  <a:lnTo>
                    <a:pt x="491" y="19"/>
                  </a:lnTo>
                  <a:lnTo>
                    <a:pt x="472"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flipH="1">
              <a:off x="2885800" y="4531519"/>
              <a:ext cx="47577" cy="25166"/>
            </a:xfrm>
            <a:custGeom>
              <a:avLst/>
              <a:gdLst/>
              <a:ahLst/>
              <a:cxnLst/>
              <a:rect l="l" t="t" r="r" b="b"/>
              <a:pathLst>
                <a:path w="1002" h="530" extrusionOk="0">
                  <a:moveTo>
                    <a:pt x="794" y="1"/>
                  </a:moveTo>
                  <a:lnTo>
                    <a:pt x="624" y="20"/>
                  </a:lnTo>
                  <a:lnTo>
                    <a:pt x="435" y="76"/>
                  </a:lnTo>
                  <a:lnTo>
                    <a:pt x="246" y="152"/>
                  </a:lnTo>
                  <a:lnTo>
                    <a:pt x="114" y="265"/>
                  </a:lnTo>
                  <a:lnTo>
                    <a:pt x="58" y="303"/>
                  </a:lnTo>
                  <a:lnTo>
                    <a:pt x="20" y="360"/>
                  </a:lnTo>
                  <a:lnTo>
                    <a:pt x="1" y="397"/>
                  </a:lnTo>
                  <a:lnTo>
                    <a:pt x="20" y="454"/>
                  </a:lnTo>
                  <a:lnTo>
                    <a:pt x="39" y="492"/>
                  </a:lnTo>
                  <a:lnTo>
                    <a:pt x="76" y="511"/>
                  </a:lnTo>
                  <a:lnTo>
                    <a:pt x="152" y="529"/>
                  </a:lnTo>
                  <a:lnTo>
                    <a:pt x="227" y="529"/>
                  </a:lnTo>
                  <a:lnTo>
                    <a:pt x="378" y="511"/>
                  </a:lnTo>
                  <a:lnTo>
                    <a:pt x="567" y="454"/>
                  </a:lnTo>
                  <a:lnTo>
                    <a:pt x="756" y="378"/>
                  </a:lnTo>
                  <a:lnTo>
                    <a:pt x="907" y="284"/>
                  </a:lnTo>
                  <a:lnTo>
                    <a:pt x="945" y="227"/>
                  </a:lnTo>
                  <a:lnTo>
                    <a:pt x="982" y="190"/>
                  </a:lnTo>
                  <a:lnTo>
                    <a:pt x="1001" y="133"/>
                  </a:lnTo>
                  <a:lnTo>
                    <a:pt x="1001" y="95"/>
                  </a:lnTo>
                  <a:lnTo>
                    <a:pt x="963" y="58"/>
                  </a:lnTo>
                  <a:lnTo>
                    <a:pt x="926" y="20"/>
                  </a:lnTo>
                  <a:lnTo>
                    <a:pt x="869" y="20"/>
                  </a:lnTo>
                  <a:lnTo>
                    <a:pt x="7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flipH="1">
              <a:off x="2885800" y="4531519"/>
              <a:ext cx="47577" cy="25166"/>
            </a:xfrm>
            <a:custGeom>
              <a:avLst/>
              <a:gdLst/>
              <a:ahLst/>
              <a:cxnLst/>
              <a:rect l="l" t="t" r="r" b="b"/>
              <a:pathLst>
                <a:path w="1002" h="530" fill="none" extrusionOk="0">
                  <a:moveTo>
                    <a:pt x="794" y="1"/>
                  </a:moveTo>
                  <a:lnTo>
                    <a:pt x="794" y="1"/>
                  </a:lnTo>
                  <a:lnTo>
                    <a:pt x="624" y="20"/>
                  </a:lnTo>
                  <a:lnTo>
                    <a:pt x="435" y="76"/>
                  </a:lnTo>
                  <a:lnTo>
                    <a:pt x="435" y="76"/>
                  </a:lnTo>
                  <a:lnTo>
                    <a:pt x="246" y="152"/>
                  </a:lnTo>
                  <a:lnTo>
                    <a:pt x="114" y="265"/>
                  </a:lnTo>
                  <a:lnTo>
                    <a:pt x="58" y="303"/>
                  </a:lnTo>
                  <a:lnTo>
                    <a:pt x="20" y="360"/>
                  </a:lnTo>
                  <a:lnTo>
                    <a:pt x="1" y="397"/>
                  </a:lnTo>
                  <a:lnTo>
                    <a:pt x="20" y="454"/>
                  </a:lnTo>
                  <a:lnTo>
                    <a:pt x="20" y="454"/>
                  </a:lnTo>
                  <a:lnTo>
                    <a:pt x="39" y="492"/>
                  </a:lnTo>
                  <a:lnTo>
                    <a:pt x="76" y="511"/>
                  </a:lnTo>
                  <a:lnTo>
                    <a:pt x="152" y="529"/>
                  </a:lnTo>
                  <a:lnTo>
                    <a:pt x="227" y="529"/>
                  </a:lnTo>
                  <a:lnTo>
                    <a:pt x="227" y="529"/>
                  </a:lnTo>
                  <a:lnTo>
                    <a:pt x="378" y="511"/>
                  </a:lnTo>
                  <a:lnTo>
                    <a:pt x="567" y="454"/>
                  </a:lnTo>
                  <a:lnTo>
                    <a:pt x="567" y="454"/>
                  </a:lnTo>
                  <a:lnTo>
                    <a:pt x="756" y="378"/>
                  </a:lnTo>
                  <a:lnTo>
                    <a:pt x="907" y="284"/>
                  </a:lnTo>
                  <a:lnTo>
                    <a:pt x="945" y="227"/>
                  </a:lnTo>
                  <a:lnTo>
                    <a:pt x="982" y="190"/>
                  </a:lnTo>
                  <a:lnTo>
                    <a:pt x="1001" y="133"/>
                  </a:lnTo>
                  <a:lnTo>
                    <a:pt x="1001" y="95"/>
                  </a:lnTo>
                  <a:lnTo>
                    <a:pt x="1001" y="95"/>
                  </a:lnTo>
                  <a:lnTo>
                    <a:pt x="963" y="58"/>
                  </a:lnTo>
                  <a:lnTo>
                    <a:pt x="926" y="20"/>
                  </a:lnTo>
                  <a:lnTo>
                    <a:pt x="869" y="20"/>
                  </a:lnTo>
                  <a:lnTo>
                    <a:pt x="79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flipH="1">
              <a:off x="2966472" y="4541395"/>
              <a:ext cx="22459" cy="10826"/>
            </a:xfrm>
            <a:custGeom>
              <a:avLst/>
              <a:gdLst/>
              <a:ahLst/>
              <a:cxnLst/>
              <a:rect l="l" t="t" r="r" b="b"/>
              <a:pathLst>
                <a:path w="473" h="228" extrusionOk="0">
                  <a:moveTo>
                    <a:pt x="416" y="1"/>
                  </a:moveTo>
                  <a:lnTo>
                    <a:pt x="322" y="19"/>
                  </a:lnTo>
                  <a:lnTo>
                    <a:pt x="209" y="38"/>
                  </a:lnTo>
                  <a:lnTo>
                    <a:pt x="114" y="76"/>
                  </a:lnTo>
                  <a:lnTo>
                    <a:pt x="58" y="133"/>
                  </a:lnTo>
                  <a:lnTo>
                    <a:pt x="1" y="170"/>
                  </a:lnTo>
                  <a:lnTo>
                    <a:pt x="1" y="189"/>
                  </a:lnTo>
                  <a:lnTo>
                    <a:pt x="20" y="208"/>
                  </a:lnTo>
                  <a:lnTo>
                    <a:pt x="58" y="227"/>
                  </a:lnTo>
                  <a:lnTo>
                    <a:pt x="152" y="208"/>
                  </a:lnTo>
                  <a:lnTo>
                    <a:pt x="265" y="170"/>
                  </a:lnTo>
                  <a:lnTo>
                    <a:pt x="359" y="133"/>
                  </a:lnTo>
                  <a:lnTo>
                    <a:pt x="435" y="95"/>
                  </a:lnTo>
                  <a:lnTo>
                    <a:pt x="473" y="57"/>
                  </a:lnTo>
                  <a:lnTo>
                    <a:pt x="473" y="19"/>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flipH="1">
              <a:off x="2966472" y="4541395"/>
              <a:ext cx="22459" cy="10826"/>
            </a:xfrm>
            <a:custGeom>
              <a:avLst/>
              <a:gdLst/>
              <a:ahLst/>
              <a:cxnLst/>
              <a:rect l="l" t="t" r="r" b="b"/>
              <a:pathLst>
                <a:path w="473" h="228" fill="none" extrusionOk="0">
                  <a:moveTo>
                    <a:pt x="416" y="1"/>
                  </a:moveTo>
                  <a:lnTo>
                    <a:pt x="416" y="1"/>
                  </a:lnTo>
                  <a:lnTo>
                    <a:pt x="322" y="19"/>
                  </a:lnTo>
                  <a:lnTo>
                    <a:pt x="209" y="38"/>
                  </a:lnTo>
                  <a:lnTo>
                    <a:pt x="209" y="38"/>
                  </a:lnTo>
                  <a:lnTo>
                    <a:pt x="114" y="76"/>
                  </a:lnTo>
                  <a:lnTo>
                    <a:pt x="58" y="133"/>
                  </a:lnTo>
                  <a:lnTo>
                    <a:pt x="1" y="170"/>
                  </a:lnTo>
                  <a:lnTo>
                    <a:pt x="1" y="189"/>
                  </a:lnTo>
                  <a:lnTo>
                    <a:pt x="1" y="189"/>
                  </a:lnTo>
                  <a:lnTo>
                    <a:pt x="20" y="208"/>
                  </a:lnTo>
                  <a:lnTo>
                    <a:pt x="58" y="227"/>
                  </a:lnTo>
                  <a:lnTo>
                    <a:pt x="58" y="227"/>
                  </a:lnTo>
                  <a:lnTo>
                    <a:pt x="152" y="208"/>
                  </a:lnTo>
                  <a:lnTo>
                    <a:pt x="265" y="170"/>
                  </a:lnTo>
                  <a:lnTo>
                    <a:pt x="265" y="170"/>
                  </a:lnTo>
                  <a:lnTo>
                    <a:pt x="359" y="133"/>
                  </a:lnTo>
                  <a:lnTo>
                    <a:pt x="435" y="95"/>
                  </a:lnTo>
                  <a:lnTo>
                    <a:pt x="473" y="57"/>
                  </a:lnTo>
                  <a:lnTo>
                    <a:pt x="473" y="19"/>
                  </a:lnTo>
                  <a:lnTo>
                    <a:pt x="473" y="19"/>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flipH="1">
              <a:off x="2920747" y="4570075"/>
              <a:ext cx="82525" cy="37701"/>
            </a:xfrm>
            <a:custGeom>
              <a:avLst/>
              <a:gdLst/>
              <a:ahLst/>
              <a:cxnLst/>
              <a:rect l="l" t="t" r="r" b="b"/>
              <a:pathLst>
                <a:path w="1738" h="794" extrusionOk="0">
                  <a:moveTo>
                    <a:pt x="1360" y="0"/>
                  </a:moveTo>
                  <a:lnTo>
                    <a:pt x="1171" y="38"/>
                  </a:lnTo>
                  <a:lnTo>
                    <a:pt x="982" y="76"/>
                  </a:lnTo>
                  <a:lnTo>
                    <a:pt x="775" y="151"/>
                  </a:lnTo>
                  <a:lnTo>
                    <a:pt x="454" y="284"/>
                  </a:lnTo>
                  <a:lnTo>
                    <a:pt x="322" y="359"/>
                  </a:lnTo>
                  <a:lnTo>
                    <a:pt x="190" y="435"/>
                  </a:lnTo>
                  <a:lnTo>
                    <a:pt x="95" y="510"/>
                  </a:lnTo>
                  <a:lnTo>
                    <a:pt x="39" y="585"/>
                  </a:lnTo>
                  <a:lnTo>
                    <a:pt x="1" y="642"/>
                  </a:lnTo>
                  <a:lnTo>
                    <a:pt x="1" y="699"/>
                  </a:lnTo>
                  <a:lnTo>
                    <a:pt x="39" y="736"/>
                  </a:lnTo>
                  <a:lnTo>
                    <a:pt x="76" y="755"/>
                  </a:lnTo>
                  <a:lnTo>
                    <a:pt x="152" y="774"/>
                  </a:lnTo>
                  <a:lnTo>
                    <a:pt x="246" y="793"/>
                  </a:lnTo>
                  <a:lnTo>
                    <a:pt x="397" y="774"/>
                  </a:lnTo>
                  <a:lnTo>
                    <a:pt x="567" y="736"/>
                  </a:lnTo>
                  <a:lnTo>
                    <a:pt x="756" y="699"/>
                  </a:lnTo>
                  <a:lnTo>
                    <a:pt x="963" y="623"/>
                  </a:lnTo>
                  <a:lnTo>
                    <a:pt x="1284" y="491"/>
                  </a:lnTo>
                  <a:lnTo>
                    <a:pt x="1435" y="416"/>
                  </a:lnTo>
                  <a:lnTo>
                    <a:pt x="1548" y="340"/>
                  </a:lnTo>
                  <a:lnTo>
                    <a:pt x="1643" y="265"/>
                  </a:lnTo>
                  <a:lnTo>
                    <a:pt x="1699" y="189"/>
                  </a:lnTo>
                  <a:lnTo>
                    <a:pt x="1737" y="133"/>
                  </a:lnTo>
                  <a:lnTo>
                    <a:pt x="1737" y="76"/>
                  </a:lnTo>
                  <a:lnTo>
                    <a:pt x="1718" y="38"/>
                  </a:lnTo>
                  <a:lnTo>
                    <a:pt x="1662" y="19"/>
                  </a:lnTo>
                  <a:lnTo>
                    <a:pt x="15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flipH="1">
              <a:off x="2920747" y="4570075"/>
              <a:ext cx="82525" cy="37701"/>
            </a:xfrm>
            <a:custGeom>
              <a:avLst/>
              <a:gdLst/>
              <a:ahLst/>
              <a:cxnLst/>
              <a:rect l="l" t="t" r="r" b="b"/>
              <a:pathLst>
                <a:path w="1738" h="794" fill="none" extrusionOk="0">
                  <a:moveTo>
                    <a:pt x="1511" y="0"/>
                  </a:moveTo>
                  <a:lnTo>
                    <a:pt x="1511" y="0"/>
                  </a:lnTo>
                  <a:lnTo>
                    <a:pt x="1360" y="0"/>
                  </a:lnTo>
                  <a:lnTo>
                    <a:pt x="1171" y="38"/>
                  </a:lnTo>
                  <a:lnTo>
                    <a:pt x="982" y="76"/>
                  </a:lnTo>
                  <a:lnTo>
                    <a:pt x="775" y="151"/>
                  </a:lnTo>
                  <a:lnTo>
                    <a:pt x="775" y="151"/>
                  </a:lnTo>
                  <a:lnTo>
                    <a:pt x="454" y="284"/>
                  </a:lnTo>
                  <a:lnTo>
                    <a:pt x="322" y="359"/>
                  </a:lnTo>
                  <a:lnTo>
                    <a:pt x="190" y="435"/>
                  </a:lnTo>
                  <a:lnTo>
                    <a:pt x="95" y="510"/>
                  </a:lnTo>
                  <a:lnTo>
                    <a:pt x="39" y="585"/>
                  </a:lnTo>
                  <a:lnTo>
                    <a:pt x="1" y="642"/>
                  </a:lnTo>
                  <a:lnTo>
                    <a:pt x="1" y="699"/>
                  </a:lnTo>
                  <a:lnTo>
                    <a:pt x="1" y="699"/>
                  </a:lnTo>
                  <a:lnTo>
                    <a:pt x="39" y="736"/>
                  </a:lnTo>
                  <a:lnTo>
                    <a:pt x="76" y="755"/>
                  </a:lnTo>
                  <a:lnTo>
                    <a:pt x="152" y="774"/>
                  </a:lnTo>
                  <a:lnTo>
                    <a:pt x="246" y="793"/>
                  </a:lnTo>
                  <a:lnTo>
                    <a:pt x="246" y="793"/>
                  </a:lnTo>
                  <a:lnTo>
                    <a:pt x="397" y="774"/>
                  </a:lnTo>
                  <a:lnTo>
                    <a:pt x="567" y="736"/>
                  </a:lnTo>
                  <a:lnTo>
                    <a:pt x="756" y="699"/>
                  </a:lnTo>
                  <a:lnTo>
                    <a:pt x="963" y="623"/>
                  </a:lnTo>
                  <a:lnTo>
                    <a:pt x="963" y="623"/>
                  </a:lnTo>
                  <a:lnTo>
                    <a:pt x="1284" y="491"/>
                  </a:lnTo>
                  <a:lnTo>
                    <a:pt x="1435" y="416"/>
                  </a:lnTo>
                  <a:lnTo>
                    <a:pt x="1548" y="340"/>
                  </a:lnTo>
                  <a:lnTo>
                    <a:pt x="1643" y="265"/>
                  </a:lnTo>
                  <a:lnTo>
                    <a:pt x="1699" y="189"/>
                  </a:lnTo>
                  <a:lnTo>
                    <a:pt x="1737" y="133"/>
                  </a:lnTo>
                  <a:lnTo>
                    <a:pt x="1737" y="76"/>
                  </a:lnTo>
                  <a:lnTo>
                    <a:pt x="1737" y="76"/>
                  </a:lnTo>
                  <a:lnTo>
                    <a:pt x="1718" y="38"/>
                  </a:lnTo>
                  <a:lnTo>
                    <a:pt x="1662" y="19"/>
                  </a:lnTo>
                  <a:lnTo>
                    <a:pt x="1586" y="0"/>
                  </a:lnTo>
                  <a:lnTo>
                    <a:pt x="151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flipH="1">
              <a:off x="2866094" y="4570977"/>
              <a:ext cx="23361" cy="9876"/>
            </a:xfrm>
            <a:custGeom>
              <a:avLst/>
              <a:gdLst/>
              <a:ahLst/>
              <a:cxnLst/>
              <a:rect l="l" t="t" r="r" b="b"/>
              <a:pathLst>
                <a:path w="492" h="208" extrusionOk="0">
                  <a:moveTo>
                    <a:pt x="321" y="0"/>
                  </a:moveTo>
                  <a:lnTo>
                    <a:pt x="227" y="38"/>
                  </a:lnTo>
                  <a:lnTo>
                    <a:pt x="133" y="76"/>
                  </a:lnTo>
                  <a:lnTo>
                    <a:pt x="57" y="114"/>
                  </a:lnTo>
                  <a:lnTo>
                    <a:pt x="20" y="151"/>
                  </a:lnTo>
                  <a:lnTo>
                    <a:pt x="1" y="189"/>
                  </a:lnTo>
                  <a:lnTo>
                    <a:pt x="20" y="208"/>
                  </a:lnTo>
                  <a:lnTo>
                    <a:pt x="152" y="208"/>
                  </a:lnTo>
                  <a:lnTo>
                    <a:pt x="265" y="170"/>
                  </a:lnTo>
                  <a:lnTo>
                    <a:pt x="359" y="132"/>
                  </a:lnTo>
                  <a:lnTo>
                    <a:pt x="435" y="95"/>
                  </a:lnTo>
                  <a:lnTo>
                    <a:pt x="472" y="57"/>
                  </a:lnTo>
                  <a:lnTo>
                    <a:pt x="491" y="19"/>
                  </a:lnTo>
                  <a:lnTo>
                    <a:pt x="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flipH="1">
              <a:off x="2866094" y="4570977"/>
              <a:ext cx="23361" cy="9876"/>
            </a:xfrm>
            <a:custGeom>
              <a:avLst/>
              <a:gdLst/>
              <a:ahLst/>
              <a:cxnLst/>
              <a:rect l="l" t="t" r="r" b="b"/>
              <a:pathLst>
                <a:path w="492" h="208" fill="none" extrusionOk="0">
                  <a:moveTo>
                    <a:pt x="416" y="0"/>
                  </a:moveTo>
                  <a:lnTo>
                    <a:pt x="416" y="0"/>
                  </a:lnTo>
                  <a:lnTo>
                    <a:pt x="321" y="0"/>
                  </a:lnTo>
                  <a:lnTo>
                    <a:pt x="227" y="38"/>
                  </a:lnTo>
                  <a:lnTo>
                    <a:pt x="227" y="38"/>
                  </a:lnTo>
                  <a:lnTo>
                    <a:pt x="133" y="76"/>
                  </a:lnTo>
                  <a:lnTo>
                    <a:pt x="57" y="114"/>
                  </a:lnTo>
                  <a:lnTo>
                    <a:pt x="20" y="151"/>
                  </a:lnTo>
                  <a:lnTo>
                    <a:pt x="1" y="189"/>
                  </a:lnTo>
                  <a:lnTo>
                    <a:pt x="1" y="189"/>
                  </a:lnTo>
                  <a:lnTo>
                    <a:pt x="20" y="208"/>
                  </a:lnTo>
                  <a:lnTo>
                    <a:pt x="76" y="208"/>
                  </a:lnTo>
                  <a:lnTo>
                    <a:pt x="76" y="208"/>
                  </a:lnTo>
                  <a:lnTo>
                    <a:pt x="152" y="208"/>
                  </a:lnTo>
                  <a:lnTo>
                    <a:pt x="265" y="170"/>
                  </a:lnTo>
                  <a:lnTo>
                    <a:pt x="265" y="170"/>
                  </a:lnTo>
                  <a:lnTo>
                    <a:pt x="359" y="132"/>
                  </a:lnTo>
                  <a:lnTo>
                    <a:pt x="435" y="95"/>
                  </a:lnTo>
                  <a:lnTo>
                    <a:pt x="472" y="57"/>
                  </a:lnTo>
                  <a:lnTo>
                    <a:pt x="491" y="19"/>
                  </a:lnTo>
                  <a:lnTo>
                    <a:pt x="491" y="19"/>
                  </a:lnTo>
                  <a:lnTo>
                    <a:pt x="472"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flipH="1">
              <a:off x="3000517" y="4581708"/>
              <a:ext cx="41262" cy="18898"/>
            </a:xfrm>
            <a:custGeom>
              <a:avLst/>
              <a:gdLst/>
              <a:ahLst/>
              <a:cxnLst/>
              <a:rect l="l" t="t" r="r" b="b"/>
              <a:pathLst>
                <a:path w="869" h="398" extrusionOk="0">
                  <a:moveTo>
                    <a:pt x="755" y="1"/>
                  </a:moveTo>
                  <a:lnTo>
                    <a:pt x="586" y="20"/>
                  </a:lnTo>
                  <a:lnTo>
                    <a:pt x="397" y="76"/>
                  </a:lnTo>
                  <a:lnTo>
                    <a:pt x="227" y="133"/>
                  </a:lnTo>
                  <a:lnTo>
                    <a:pt x="95" y="208"/>
                  </a:lnTo>
                  <a:lnTo>
                    <a:pt x="19" y="284"/>
                  </a:lnTo>
                  <a:lnTo>
                    <a:pt x="1" y="322"/>
                  </a:lnTo>
                  <a:lnTo>
                    <a:pt x="1" y="340"/>
                  </a:lnTo>
                  <a:lnTo>
                    <a:pt x="19" y="359"/>
                  </a:lnTo>
                  <a:lnTo>
                    <a:pt x="38" y="378"/>
                  </a:lnTo>
                  <a:lnTo>
                    <a:pt x="133" y="397"/>
                  </a:lnTo>
                  <a:lnTo>
                    <a:pt x="284" y="378"/>
                  </a:lnTo>
                  <a:lnTo>
                    <a:pt x="491" y="322"/>
                  </a:lnTo>
                  <a:lnTo>
                    <a:pt x="642" y="246"/>
                  </a:lnTo>
                  <a:lnTo>
                    <a:pt x="774" y="171"/>
                  </a:lnTo>
                  <a:lnTo>
                    <a:pt x="850" y="95"/>
                  </a:lnTo>
                  <a:lnTo>
                    <a:pt x="869" y="57"/>
                  </a:lnTo>
                  <a:lnTo>
                    <a:pt x="869" y="39"/>
                  </a:lnTo>
                  <a:lnTo>
                    <a:pt x="850" y="20"/>
                  </a:lnTo>
                  <a:lnTo>
                    <a:pt x="8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flipH="1">
              <a:off x="3000517" y="4581708"/>
              <a:ext cx="41262" cy="18898"/>
            </a:xfrm>
            <a:custGeom>
              <a:avLst/>
              <a:gdLst/>
              <a:ahLst/>
              <a:cxnLst/>
              <a:rect l="l" t="t" r="r" b="b"/>
              <a:pathLst>
                <a:path w="869" h="398" fill="none" extrusionOk="0">
                  <a:moveTo>
                    <a:pt x="755" y="1"/>
                  </a:moveTo>
                  <a:lnTo>
                    <a:pt x="755" y="1"/>
                  </a:lnTo>
                  <a:lnTo>
                    <a:pt x="586" y="20"/>
                  </a:lnTo>
                  <a:lnTo>
                    <a:pt x="397" y="76"/>
                  </a:lnTo>
                  <a:lnTo>
                    <a:pt x="397" y="76"/>
                  </a:lnTo>
                  <a:lnTo>
                    <a:pt x="227" y="133"/>
                  </a:lnTo>
                  <a:lnTo>
                    <a:pt x="95" y="208"/>
                  </a:lnTo>
                  <a:lnTo>
                    <a:pt x="19" y="284"/>
                  </a:lnTo>
                  <a:lnTo>
                    <a:pt x="1" y="322"/>
                  </a:lnTo>
                  <a:lnTo>
                    <a:pt x="1" y="340"/>
                  </a:lnTo>
                  <a:lnTo>
                    <a:pt x="1" y="340"/>
                  </a:lnTo>
                  <a:lnTo>
                    <a:pt x="19" y="359"/>
                  </a:lnTo>
                  <a:lnTo>
                    <a:pt x="38" y="378"/>
                  </a:lnTo>
                  <a:lnTo>
                    <a:pt x="133" y="397"/>
                  </a:lnTo>
                  <a:lnTo>
                    <a:pt x="133" y="397"/>
                  </a:lnTo>
                  <a:lnTo>
                    <a:pt x="284" y="378"/>
                  </a:lnTo>
                  <a:lnTo>
                    <a:pt x="491" y="322"/>
                  </a:lnTo>
                  <a:lnTo>
                    <a:pt x="491" y="322"/>
                  </a:lnTo>
                  <a:lnTo>
                    <a:pt x="642" y="246"/>
                  </a:lnTo>
                  <a:lnTo>
                    <a:pt x="774" y="171"/>
                  </a:lnTo>
                  <a:lnTo>
                    <a:pt x="850" y="95"/>
                  </a:lnTo>
                  <a:lnTo>
                    <a:pt x="869" y="57"/>
                  </a:lnTo>
                  <a:lnTo>
                    <a:pt x="869" y="39"/>
                  </a:lnTo>
                  <a:lnTo>
                    <a:pt x="869" y="39"/>
                  </a:lnTo>
                  <a:lnTo>
                    <a:pt x="850" y="20"/>
                  </a:lnTo>
                  <a:lnTo>
                    <a:pt x="831" y="1"/>
                  </a:lnTo>
                  <a:lnTo>
                    <a:pt x="75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flipH="1">
              <a:off x="2900139" y="4594291"/>
              <a:ext cx="47530" cy="25118"/>
            </a:xfrm>
            <a:custGeom>
              <a:avLst/>
              <a:gdLst/>
              <a:ahLst/>
              <a:cxnLst/>
              <a:rect l="l" t="t" r="r" b="b"/>
              <a:pathLst>
                <a:path w="1001" h="529" extrusionOk="0">
                  <a:moveTo>
                    <a:pt x="793" y="0"/>
                  </a:moveTo>
                  <a:lnTo>
                    <a:pt x="623" y="19"/>
                  </a:lnTo>
                  <a:lnTo>
                    <a:pt x="434" y="75"/>
                  </a:lnTo>
                  <a:lnTo>
                    <a:pt x="245" y="151"/>
                  </a:lnTo>
                  <a:lnTo>
                    <a:pt x="113" y="264"/>
                  </a:lnTo>
                  <a:lnTo>
                    <a:pt x="57" y="302"/>
                  </a:lnTo>
                  <a:lnTo>
                    <a:pt x="19" y="359"/>
                  </a:lnTo>
                  <a:lnTo>
                    <a:pt x="0" y="396"/>
                  </a:lnTo>
                  <a:lnTo>
                    <a:pt x="19" y="453"/>
                  </a:lnTo>
                  <a:lnTo>
                    <a:pt x="38" y="491"/>
                  </a:lnTo>
                  <a:lnTo>
                    <a:pt x="76" y="510"/>
                  </a:lnTo>
                  <a:lnTo>
                    <a:pt x="151" y="528"/>
                  </a:lnTo>
                  <a:lnTo>
                    <a:pt x="226" y="528"/>
                  </a:lnTo>
                  <a:lnTo>
                    <a:pt x="377" y="510"/>
                  </a:lnTo>
                  <a:lnTo>
                    <a:pt x="566" y="453"/>
                  </a:lnTo>
                  <a:lnTo>
                    <a:pt x="755" y="377"/>
                  </a:lnTo>
                  <a:lnTo>
                    <a:pt x="906" y="283"/>
                  </a:lnTo>
                  <a:lnTo>
                    <a:pt x="944" y="226"/>
                  </a:lnTo>
                  <a:lnTo>
                    <a:pt x="981" y="189"/>
                  </a:lnTo>
                  <a:lnTo>
                    <a:pt x="1000" y="132"/>
                  </a:lnTo>
                  <a:lnTo>
                    <a:pt x="1000" y="94"/>
                  </a:lnTo>
                  <a:lnTo>
                    <a:pt x="962" y="57"/>
                  </a:lnTo>
                  <a:lnTo>
                    <a:pt x="925" y="19"/>
                  </a:lnTo>
                  <a:lnTo>
                    <a:pt x="868" y="19"/>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flipH="1">
              <a:off x="2900139" y="4594291"/>
              <a:ext cx="47530" cy="25118"/>
            </a:xfrm>
            <a:custGeom>
              <a:avLst/>
              <a:gdLst/>
              <a:ahLst/>
              <a:cxnLst/>
              <a:rect l="l" t="t" r="r" b="b"/>
              <a:pathLst>
                <a:path w="1001" h="529" fill="none" extrusionOk="0">
                  <a:moveTo>
                    <a:pt x="793" y="0"/>
                  </a:moveTo>
                  <a:lnTo>
                    <a:pt x="793" y="0"/>
                  </a:lnTo>
                  <a:lnTo>
                    <a:pt x="623" y="19"/>
                  </a:lnTo>
                  <a:lnTo>
                    <a:pt x="434" y="75"/>
                  </a:lnTo>
                  <a:lnTo>
                    <a:pt x="434" y="75"/>
                  </a:lnTo>
                  <a:lnTo>
                    <a:pt x="245" y="151"/>
                  </a:lnTo>
                  <a:lnTo>
                    <a:pt x="113" y="264"/>
                  </a:lnTo>
                  <a:lnTo>
                    <a:pt x="57" y="302"/>
                  </a:lnTo>
                  <a:lnTo>
                    <a:pt x="19" y="359"/>
                  </a:lnTo>
                  <a:lnTo>
                    <a:pt x="0" y="396"/>
                  </a:lnTo>
                  <a:lnTo>
                    <a:pt x="19" y="453"/>
                  </a:lnTo>
                  <a:lnTo>
                    <a:pt x="19" y="453"/>
                  </a:lnTo>
                  <a:lnTo>
                    <a:pt x="38" y="491"/>
                  </a:lnTo>
                  <a:lnTo>
                    <a:pt x="76" y="510"/>
                  </a:lnTo>
                  <a:lnTo>
                    <a:pt x="151" y="528"/>
                  </a:lnTo>
                  <a:lnTo>
                    <a:pt x="226" y="528"/>
                  </a:lnTo>
                  <a:lnTo>
                    <a:pt x="226" y="528"/>
                  </a:lnTo>
                  <a:lnTo>
                    <a:pt x="377" y="510"/>
                  </a:lnTo>
                  <a:lnTo>
                    <a:pt x="566" y="453"/>
                  </a:lnTo>
                  <a:lnTo>
                    <a:pt x="566" y="453"/>
                  </a:lnTo>
                  <a:lnTo>
                    <a:pt x="755" y="377"/>
                  </a:lnTo>
                  <a:lnTo>
                    <a:pt x="906" y="283"/>
                  </a:lnTo>
                  <a:lnTo>
                    <a:pt x="944" y="226"/>
                  </a:lnTo>
                  <a:lnTo>
                    <a:pt x="981" y="189"/>
                  </a:lnTo>
                  <a:lnTo>
                    <a:pt x="1000" y="132"/>
                  </a:lnTo>
                  <a:lnTo>
                    <a:pt x="1000" y="94"/>
                  </a:lnTo>
                  <a:lnTo>
                    <a:pt x="1000" y="94"/>
                  </a:lnTo>
                  <a:lnTo>
                    <a:pt x="962" y="57"/>
                  </a:lnTo>
                  <a:lnTo>
                    <a:pt x="925" y="19"/>
                  </a:lnTo>
                  <a:lnTo>
                    <a:pt x="868" y="19"/>
                  </a:lnTo>
                  <a:lnTo>
                    <a:pt x="79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flipH="1">
              <a:off x="3056072" y="4630093"/>
              <a:ext cx="22459" cy="9924"/>
            </a:xfrm>
            <a:custGeom>
              <a:avLst/>
              <a:gdLst/>
              <a:ahLst/>
              <a:cxnLst/>
              <a:rect l="l" t="t" r="r" b="b"/>
              <a:pathLst>
                <a:path w="473" h="209" extrusionOk="0">
                  <a:moveTo>
                    <a:pt x="322" y="1"/>
                  </a:moveTo>
                  <a:lnTo>
                    <a:pt x="208" y="39"/>
                  </a:lnTo>
                  <a:lnTo>
                    <a:pt x="114" y="76"/>
                  </a:lnTo>
                  <a:lnTo>
                    <a:pt x="57" y="114"/>
                  </a:lnTo>
                  <a:lnTo>
                    <a:pt x="1" y="152"/>
                  </a:lnTo>
                  <a:lnTo>
                    <a:pt x="1" y="190"/>
                  </a:lnTo>
                  <a:lnTo>
                    <a:pt x="20" y="208"/>
                  </a:lnTo>
                  <a:lnTo>
                    <a:pt x="152" y="208"/>
                  </a:lnTo>
                  <a:lnTo>
                    <a:pt x="265" y="171"/>
                  </a:lnTo>
                  <a:lnTo>
                    <a:pt x="359" y="133"/>
                  </a:lnTo>
                  <a:lnTo>
                    <a:pt x="435" y="95"/>
                  </a:lnTo>
                  <a:lnTo>
                    <a:pt x="473" y="39"/>
                  </a:lnTo>
                  <a:lnTo>
                    <a:pt x="473" y="20"/>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flipH="1">
              <a:off x="3056072" y="4630093"/>
              <a:ext cx="22459" cy="9924"/>
            </a:xfrm>
            <a:custGeom>
              <a:avLst/>
              <a:gdLst/>
              <a:ahLst/>
              <a:cxnLst/>
              <a:rect l="l" t="t" r="r" b="b"/>
              <a:pathLst>
                <a:path w="473" h="209" fill="none" extrusionOk="0">
                  <a:moveTo>
                    <a:pt x="416" y="1"/>
                  </a:moveTo>
                  <a:lnTo>
                    <a:pt x="416" y="1"/>
                  </a:lnTo>
                  <a:lnTo>
                    <a:pt x="322" y="1"/>
                  </a:lnTo>
                  <a:lnTo>
                    <a:pt x="208" y="39"/>
                  </a:lnTo>
                  <a:lnTo>
                    <a:pt x="208" y="39"/>
                  </a:lnTo>
                  <a:lnTo>
                    <a:pt x="114" y="76"/>
                  </a:lnTo>
                  <a:lnTo>
                    <a:pt x="57" y="114"/>
                  </a:lnTo>
                  <a:lnTo>
                    <a:pt x="1" y="152"/>
                  </a:lnTo>
                  <a:lnTo>
                    <a:pt x="1" y="190"/>
                  </a:lnTo>
                  <a:lnTo>
                    <a:pt x="1" y="190"/>
                  </a:lnTo>
                  <a:lnTo>
                    <a:pt x="20" y="208"/>
                  </a:lnTo>
                  <a:lnTo>
                    <a:pt x="57" y="208"/>
                  </a:lnTo>
                  <a:lnTo>
                    <a:pt x="57" y="208"/>
                  </a:lnTo>
                  <a:lnTo>
                    <a:pt x="152" y="208"/>
                  </a:lnTo>
                  <a:lnTo>
                    <a:pt x="265" y="171"/>
                  </a:lnTo>
                  <a:lnTo>
                    <a:pt x="265" y="171"/>
                  </a:lnTo>
                  <a:lnTo>
                    <a:pt x="359" y="133"/>
                  </a:lnTo>
                  <a:lnTo>
                    <a:pt x="435" y="95"/>
                  </a:lnTo>
                  <a:lnTo>
                    <a:pt x="473" y="39"/>
                  </a:lnTo>
                  <a:lnTo>
                    <a:pt x="473" y="20"/>
                  </a:lnTo>
                  <a:lnTo>
                    <a:pt x="473" y="20"/>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flipH="1">
              <a:off x="2992445" y="4631897"/>
              <a:ext cx="41262" cy="18851"/>
            </a:xfrm>
            <a:custGeom>
              <a:avLst/>
              <a:gdLst/>
              <a:ahLst/>
              <a:cxnLst/>
              <a:rect l="l" t="t" r="r" b="b"/>
              <a:pathLst>
                <a:path w="869" h="397" extrusionOk="0">
                  <a:moveTo>
                    <a:pt x="755" y="1"/>
                  </a:moveTo>
                  <a:lnTo>
                    <a:pt x="585" y="19"/>
                  </a:lnTo>
                  <a:lnTo>
                    <a:pt x="397" y="76"/>
                  </a:lnTo>
                  <a:lnTo>
                    <a:pt x="227" y="152"/>
                  </a:lnTo>
                  <a:lnTo>
                    <a:pt x="95" y="227"/>
                  </a:lnTo>
                  <a:lnTo>
                    <a:pt x="19" y="303"/>
                  </a:lnTo>
                  <a:lnTo>
                    <a:pt x="0" y="340"/>
                  </a:lnTo>
                  <a:lnTo>
                    <a:pt x="0" y="359"/>
                  </a:lnTo>
                  <a:lnTo>
                    <a:pt x="19" y="378"/>
                  </a:lnTo>
                  <a:lnTo>
                    <a:pt x="38" y="397"/>
                  </a:lnTo>
                  <a:lnTo>
                    <a:pt x="114" y="397"/>
                  </a:lnTo>
                  <a:lnTo>
                    <a:pt x="283" y="378"/>
                  </a:lnTo>
                  <a:lnTo>
                    <a:pt x="472" y="321"/>
                  </a:lnTo>
                  <a:lnTo>
                    <a:pt x="642" y="246"/>
                  </a:lnTo>
                  <a:lnTo>
                    <a:pt x="774" y="170"/>
                  </a:lnTo>
                  <a:lnTo>
                    <a:pt x="850" y="114"/>
                  </a:lnTo>
                  <a:lnTo>
                    <a:pt x="868" y="76"/>
                  </a:lnTo>
                  <a:lnTo>
                    <a:pt x="868" y="38"/>
                  </a:lnTo>
                  <a:lnTo>
                    <a:pt x="850" y="38"/>
                  </a:lnTo>
                  <a:lnTo>
                    <a:pt x="831" y="19"/>
                  </a:lnTo>
                  <a:lnTo>
                    <a:pt x="7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flipH="1">
              <a:off x="2992445" y="4631897"/>
              <a:ext cx="41262" cy="18851"/>
            </a:xfrm>
            <a:custGeom>
              <a:avLst/>
              <a:gdLst/>
              <a:ahLst/>
              <a:cxnLst/>
              <a:rect l="l" t="t" r="r" b="b"/>
              <a:pathLst>
                <a:path w="869" h="397" fill="none" extrusionOk="0">
                  <a:moveTo>
                    <a:pt x="755" y="1"/>
                  </a:moveTo>
                  <a:lnTo>
                    <a:pt x="755" y="1"/>
                  </a:lnTo>
                  <a:lnTo>
                    <a:pt x="585" y="19"/>
                  </a:lnTo>
                  <a:lnTo>
                    <a:pt x="397" y="76"/>
                  </a:lnTo>
                  <a:lnTo>
                    <a:pt x="397" y="76"/>
                  </a:lnTo>
                  <a:lnTo>
                    <a:pt x="227" y="152"/>
                  </a:lnTo>
                  <a:lnTo>
                    <a:pt x="95" y="227"/>
                  </a:lnTo>
                  <a:lnTo>
                    <a:pt x="19" y="303"/>
                  </a:lnTo>
                  <a:lnTo>
                    <a:pt x="0" y="340"/>
                  </a:lnTo>
                  <a:lnTo>
                    <a:pt x="0" y="359"/>
                  </a:lnTo>
                  <a:lnTo>
                    <a:pt x="0" y="359"/>
                  </a:lnTo>
                  <a:lnTo>
                    <a:pt x="19" y="378"/>
                  </a:lnTo>
                  <a:lnTo>
                    <a:pt x="38" y="397"/>
                  </a:lnTo>
                  <a:lnTo>
                    <a:pt x="114" y="397"/>
                  </a:lnTo>
                  <a:lnTo>
                    <a:pt x="114" y="397"/>
                  </a:lnTo>
                  <a:lnTo>
                    <a:pt x="283" y="378"/>
                  </a:lnTo>
                  <a:lnTo>
                    <a:pt x="472" y="321"/>
                  </a:lnTo>
                  <a:lnTo>
                    <a:pt x="472" y="321"/>
                  </a:lnTo>
                  <a:lnTo>
                    <a:pt x="642" y="246"/>
                  </a:lnTo>
                  <a:lnTo>
                    <a:pt x="774" y="170"/>
                  </a:lnTo>
                  <a:lnTo>
                    <a:pt x="850" y="114"/>
                  </a:lnTo>
                  <a:lnTo>
                    <a:pt x="868" y="76"/>
                  </a:lnTo>
                  <a:lnTo>
                    <a:pt x="868" y="38"/>
                  </a:lnTo>
                  <a:lnTo>
                    <a:pt x="868" y="38"/>
                  </a:lnTo>
                  <a:lnTo>
                    <a:pt x="850" y="38"/>
                  </a:lnTo>
                  <a:lnTo>
                    <a:pt x="831" y="19"/>
                  </a:lnTo>
                  <a:lnTo>
                    <a:pt x="75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flipH="1">
              <a:off x="2951230" y="4635506"/>
              <a:ext cx="23361" cy="10779"/>
            </a:xfrm>
            <a:custGeom>
              <a:avLst/>
              <a:gdLst/>
              <a:ahLst/>
              <a:cxnLst/>
              <a:rect l="l" t="t" r="r" b="b"/>
              <a:pathLst>
                <a:path w="492" h="227" extrusionOk="0">
                  <a:moveTo>
                    <a:pt x="416" y="0"/>
                  </a:moveTo>
                  <a:lnTo>
                    <a:pt x="341" y="19"/>
                  </a:lnTo>
                  <a:lnTo>
                    <a:pt x="227" y="38"/>
                  </a:lnTo>
                  <a:lnTo>
                    <a:pt x="133" y="76"/>
                  </a:lnTo>
                  <a:lnTo>
                    <a:pt x="57" y="132"/>
                  </a:lnTo>
                  <a:lnTo>
                    <a:pt x="20" y="170"/>
                  </a:lnTo>
                  <a:lnTo>
                    <a:pt x="1" y="208"/>
                  </a:lnTo>
                  <a:lnTo>
                    <a:pt x="20" y="208"/>
                  </a:lnTo>
                  <a:lnTo>
                    <a:pt x="76" y="227"/>
                  </a:lnTo>
                  <a:lnTo>
                    <a:pt x="152" y="208"/>
                  </a:lnTo>
                  <a:lnTo>
                    <a:pt x="265" y="189"/>
                  </a:lnTo>
                  <a:lnTo>
                    <a:pt x="359" y="132"/>
                  </a:lnTo>
                  <a:lnTo>
                    <a:pt x="435" y="94"/>
                  </a:lnTo>
                  <a:lnTo>
                    <a:pt x="473" y="57"/>
                  </a:lnTo>
                  <a:lnTo>
                    <a:pt x="492" y="19"/>
                  </a:lnTo>
                  <a:lnTo>
                    <a:pt x="4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flipH="1">
              <a:off x="2951230" y="4635506"/>
              <a:ext cx="23361" cy="10779"/>
            </a:xfrm>
            <a:custGeom>
              <a:avLst/>
              <a:gdLst/>
              <a:ahLst/>
              <a:cxnLst/>
              <a:rect l="l" t="t" r="r" b="b"/>
              <a:pathLst>
                <a:path w="492" h="227" fill="none" extrusionOk="0">
                  <a:moveTo>
                    <a:pt x="416" y="0"/>
                  </a:moveTo>
                  <a:lnTo>
                    <a:pt x="416" y="0"/>
                  </a:lnTo>
                  <a:lnTo>
                    <a:pt x="341" y="19"/>
                  </a:lnTo>
                  <a:lnTo>
                    <a:pt x="227" y="38"/>
                  </a:lnTo>
                  <a:lnTo>
                    <a:pt x="227" y="38"/>
                  </a:lnTo>
                  <a:lnTo>
                    <a:pt x="133" y="76"/>
                  </a:lnTo>
                  <a:lnTo>
                    <a:pt x="57" y="132"/>
                  </a:lnTo>
                  <a:lnTo>
                    <a:pt x="20" y="170"/>
                  </a:lnTo>
                  <a:lnTo>
                    <a:pt x="1" y="208"/>
                  </a:lnTo>
                  <a:lnTo>
                    <a:pt x="1" y="208"/>
                  </a:lnTo>
                  <a:lnTo>
                    <a:pt x="20" y="208"/>
                  </a:lnTo>
                  <a:lnTo>
                    <a:pt x="76" y="227"/>
                  </a:lnTo>
                  <a:lnTo>
                    <a:pt x="76" y="227"/>
                  </a:lnTo>
                  <a:lnTo>
                    <a:pt x="152" y="208"/>
                  </a:lnTo>
                  <a:lnTo>
                    <a:pt x="265" y="189"/>
                  </a:lnTo>
                  <a:lnTo>
                    <a:pt x="265" y="189"/>
                  </a:lnTo>
                  <a:lnTo>
                    <a:pt x="359" y="132"/>
                  </a:lnTo>
                  <a:lnTo>
                    <a:pt x="435" y="94"/>
                  </a:lnTo>
                  <a:lnTo>
                    <a:pt x="473" y="57"/>
                  </a:lnTo>
                  <a:lnTo>
                    <a:pt x="492" y="19"/>
                  </a:lnTo>
                  <a:lnTo>
                    <a:pt x="492" y="19"/>
                  </a:lnTo>
                  <a:lnTo>
                    <a:pt x="473"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flipH="1">
              <a:off x="2266628" y="4811096"/>
              <a:ext cx="22459" cy="11728"/>
            </a:xfrm>
            <a:custGeom>
              <a:avLst/>
              <a:gdLst/>
              <a:ahLst/>
              <a:cxnLst/>
              <a:rect l="l" t="t" r="r" b="b"/>
              <a:pathLst>
                <a:path w="473" h="247" extrusionOk="0">
                  <a:moveTo>
                    <a:pt x="416" y="1"/>
                  </a:moveTo>
                  <a:lnTo>
                    <a:pt x="321" y="20"/>
                  </a:lnTo>
                  <a:lnTo>
                    <a:pt x="208" y="58"/>
                  </a:lnTo>
                  <a:lnTo>
                    <a:pt x="114" y="95"/>
                  </a:lnTo>
                  <a:lnTo>
                    <a:pt x="57" y="152"/>
                  </a:lnTo>
                  <a:lnTo>
                    <a:pt x="19" y="190"/>
                  </a:lnTo>
                  <a:lnTo>
                    <a:pt x="1" y="227"/>
                  </a:lnTo>
                  <a:lnTo>
                    <a:pt x="19" y="246"/>
                  </a:lnTo>
                  <a:lnTo>
                    <a:pt x="57" y="246"/>
                  </a:lnTo>
                  <a:lnTo>
                    <a:pt x="152" y="227"/>
                  </a:lnTo>
                  <a:lnTo>
                    <a:pt x="265" y="190"/>
                  </a:lnTo>
                  <a:lnTo>
                    <a:pt x="359" y="152"/>
                  </a:lnTo>
                  <a:lnTo>
                    <a:pt x="435" y="95"/>
                  </a:lnTo>
                  <a:lnTo>
                    <a:pt x="472" y="58"/>
                  </a:lnTo>
                  <a:lnTo>
                    <a:pt x="472" y="20"/>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flipH="1">
              <a:off x="2266628" y="4811096"/>
              <a:ext cx="22459" cy="11728"/>
            </a:xfrm>
            <a:custGeom>
              <a:avLst/>
              <a:gdLst/>
              <a:ahLst/>
              <a:cxnLst/>
              <a:rect l="l" t="t" r="r" b="b"/>
              <a:pathLst>
                <a:path w="473" h="247" fill="none" extrusionOk="0">
                  <a:moveTo>
                    <a:pt x="416" y="1"/>
                  </a:moveTo>
                  <a:lnTo>
                    <a:pt x="416" y="1"/>
                  </a:lnTo>
                  <a:lnTo>
                    <a:pt x="321" y="20"/>
                  </a:lnTo>
                  <a:lnTo>
                    <a:pt x="208" y="58"/>
                  </a:lnTo>
                  <a:lnTo>
                    <a:pt x="208" y="58"/>
                  </a:lnTo>
                  <a:lnTo>
                    <a:pt x="114" y="95"/>
                  </a:lnTo>
                  <a:lnTo>
                    <a:pt x="57" y="152"/>
                  </a:lnTo>
                  <a:lnTo>
                    <a:pt x="19" y="190"/>
                  </a:lnTo>
                  <a:lnTo>
                    <a:pt x="1" y="227"/>
                  </a:lnTo>
                  <a:lnTo>
                    <a:pt x="1" y="227"/>
                  </a:lnTo>
                  <a:lnTo>
                    <a:pt x="19" y="246"/>
                  </a:lnTo>
                  <a:lnTo>
                    <a:pt x="57" y="246"/>
                  </a:lnTo>
                  <a:lnTo>
                    <a:pt x="57" y="246"/>
                  </a:lnTo>
                  <a:lnTo>
                    <a:pt x="152" y="227"/>
                  </a:lnTo>
                  <a:lnTo>
                    <a:pt x="265" y="190"/>
                  </a:lnTo>
                  <a:lnTo>
                    <a:pt x="265" y="190"/>
                  </a:lnTo>
                  <a:lnTo>
                    <a:pt x="359" y="152"/>
                  </a:lnTo>
                  <a:lnTo>
                    <a:pt x="435" y="95"/>
                  </a:lnTo>
                  <a:lnTo>
                    <a:pt x="472" y="58"/>
                  </a:lnTo>
                  <a:lnTo>
                    <a:pt x="472" y="20"/>
                  </a:lnTo>
                  <a:lnTo>
                    <a:pt x="472" y="20"/>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flipH="1">
              <a:off x="2257654" y="4841580"/>
              <a:ext cx="80720" cy="40360"/>
            </a:xfrm>
            <a:custGeom>
              <a:avLst/>
              <a:gdLst/>
              <a:ahLst/>
              <a:cxnLst/>
              <a:rect l="l" t="t" r="r" b="b"/>
              <a:pathLst>
                <a:path w="1700" h="850" extrusionOk="0">
                  <a:moveTo>
                    <a:pt x="1341" y="1"/>
                  </a:moveTo>
                  <a:lnTo>
                    <a:pt x="1171" y="38"/>
                  </a:lnTo>
                  <a:lnTo>
                    <a:pt x="963" y="95"/>
                  </a:lnTo>
                  <a:lnTo>
                    <a:pt x="737" y="189"/>
                  </a:lnTo>
                  <a:lnTo>
                    <a:pt x="416" y="340"/>
                  </a:lnTo>
                  <a:lnTo>
                    <a:pt x="284" y="435"/>
                  </a:lnTo>
                  <a:lnTo>
                    <a:pt x="171" y="510"/>
                  </a:lnTo>
                  <a:lnTo>
                    <a:pt x="76" y="586"/>
                  </a:lnTo>
                  <a:lnTo>
                    <a:pt x="20" y="661"/>
                  </a:lnTo>
                  <a:lnTo>
                    <a:pt x="1" y="737"/>
                  </a:lnTo>
                  <a:lnTo>
                    <a:pt x="1" y="774"/>
                  </a:lnTo>
                  <a:lnTo>
                    <a:pt x="20" y="812"/>
                  </a:lnTo>
                  <a:lnTo>
                    <a:pt x="57" y="831"/>
                  </a:lnTo>
                  <a:lnTo>
                    <a:pt x="189" y="850"/>
                  </a:lnTo>
                  <a:lnTo>
                    <a:pt x="340" y="850"/>
                  </a:lnTo>
                  <a:lnTo>
                    <a:pt x="529" y="812"/>
                  </a:lnTo>
                  <a:lnTo>
                    <a:pt x="718" y="737"/>
                  </a:lnTo>
                  <a:lnTo>
                    <a:pt x="944" y="661"/>
                  </a:lnTo>
                  <a:lnTo>
                    <a:pt x="1265" y="510"/>
                  </a:lnTo>
                  <a:lnTo>
                    <a:pt x="1397" y="416"/>
                  </a:lnTo>
                  <a:lnTo>
                    <a:pt x="1510" y="340"/>
                  </a:lnTo>
                  <a:lnTo>
                    <a:pt x="1605" y="265"/>
                  </a:lnTo>
                  <a:lnTo>
                    <a:pt x="1661" y="189"/>
                  </a:lnTo>
                  <a:lnTo>
                    <a:pt x="1699" y="114"/>
                  </a:lnTo>
                  <a:lnTo>
                    <a:pt x="1699" y="57"/>
                  </a:lnTo>
                  <a:lnTo>
                    <a:pt x="1661" y="38"/>
                  </a:lnTo>
                  <a:lnTo>
                    <a:pt x="1624" y="19"/>
                  </a:lnTo>
                  <a:lnTo>
                    <a:pt x="1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flipH="1">
              <a:off x="2257654" y="4841580"/>
              <a:ext cx="80720" cy="40360"/>
            </a:xfrm>
            <a:custGeom>
              <a:avLst/>
              <a:gdLst/>
              <a:ahLst/>
              <a:cxnLst/>
              <a:rect l="l" t="t" r="r" b="b"/>
              <a:pathLst>
                <a:path w="1700" h="850" fill="none" extrusionOk="0">
                  <a:moveTo>
                    <a:pt x="1492" y="1"/>
                  </a:moveTo>
                  <a:lnTo>
                    <a:pt x="1492" y="1"/>
                  </a:lnTo>
                  <a:lnTo>
                    <a:pt x="1341" y="1"/>
                  </a:lnTo>
                  <a:lnTo>
                    <a:pt x="1171" y="38"/>
                  </a:lnTo>
                  <a:lnTo>
                    <a:pt x="963" y="95"/>
                  </a:lnTo>
                  <a:lnTo>
                    <a:pt x="737" y="189"/>
                  </a:lnTo>
                  <a:lnTo>
                    <a:pt x="737" y="189"/>
                  </a:lnTo>
                  <a:lnTo>
                    <a:pt x="416" y="340"/>
                  </a:lnTo>
                  <a:lnTo>
                    <a:pt x="284" y="435"/>
                  </a:lnTo>
                  <a:lnTo>
                    <a:pt x="171" y="510"/>
                  </a:lnTo>
                  <a:lnTo>
                    <a:pt x="76" y="586"/>
                  </a:lnTo>
                  <a:lnTo>
                    <a:pt x="20" y="661"/>
                  </a:lnTo>
                  <a:lnTo>
                    <a:pt x="1" y="737"/>
                  </a:lnTo>
                  <a:lnTo>
                    <a:pt x="1" y="774"/>
                  </a:lnTo>
                  <a:lnTo>
                    <a:pt x="1" y="774"/>
                  </a:lnTo>
                  <a:lnTo>
                    <a:pt x="20" y="812"/>
                  </a:lnTo>
                  <a:lnTo>
                    <a:pt x="57" y="831"/>
                  </a:lnTo>
                  <a:lnTo>
                    <a:pt x="189" y="850"/>
                  </a:lnTo>
                  <a:lnTo>
                    <a:pt x="189" y="850"/>
                  </a:lnTo>
                  <a:lnTo>
                    <a:pt x="340" y="850"/>
                  </a:lnTo>
                  <a:lnTo>
                    <a:pt x="529" y="812"/>
                  </a:lnTo>
                  <a:lnTo>
                    <a:pt x="718" y="737"/>
                  </a:lnTo>
                  <a:lnTo>
                    <a:pt x="944" y="661"/>
                  </a:lnTo>
                  <a:lnTo>
                    <a:pt x="944" y="661"/>
                  </a:lnTo>
                  <a:lnTo>
                    <a:pt x="1265" y="510"/>
                  </a:lnTo>
                  <a:lnTo>
                    <a:pt x="1397" y="416"/>
                  </a:lnTo>
                  <a:lnTo>
                    <a:pt x="1510" y="340"/>
                  </a:lnTo>
                  <a:lnTo>
                    <a:pt x="1605" y="265"/>
                  </a:lnTo>
                  <a:lnTo>
                    <a:pt x="1661" y="189"/>
                  </a:lnTo>
                  <a:lnTo>
                    <a:pt x="1699" y="114"/>
                  </a:lnTo>
                  <a:lnTo>
                    <a:pt x="1699" y="57"/>
                  </a:lnTo>
                  <a:lnTo>
                    <a:pt x="1699" y="57"/>
                  </a:lnTo>
                  <a:lnTo>
                    <a:pt x="1661" y="38"/>
                  </a:lnTo>
                  <a:lnTo>
                    <a:pt x="1624" y="19"/>
                  </a:lnTo>
                  <a:lnTo>
                    <a:pt x="149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flipH="1">
              <a:off x="3628663" y="4850554"/>
              <a:ext cx="46628" cy="26020"/>
            </a:xfrm>
            <a:custGeom>
              <a:avLst/>
              <a:gdLst/>
              <a:ahLst/>
              <a:cxnLst/>
              <a:rect l="l" t="t" r="r" b="b"/>
              <a:pathLst>
                <a:path w="982" h="548" extrusionOk="0">
                  <a:moveTo>
                    <a:pt x="793" y="0"/>
                  </a:moveTo>
                  <a:lnTo>
                    <a:pt x="604" y="19"/>
                  </a:lnTo>
                  <a:lnTo>
                    <a:pt x="397" y="76"/>
                  </a:lnTo>
                  <a:lnTo>
                    <a:pt x="227" y="170"/>
                  </a:lnTo>
                  <a:lnTo>
                    <a:pt x="95" y="283"/>
                  </a:lnTo>
                  <a:lnTo>
                    <a:pt x="38" y="340"/>
                  </a:lnTo>
                  <a:lnTo>
                    <a:pt x="19" y="397"/>
                  </a:lnTo>
                  <a:lnTo>
                    <a:pt x="0" y="434"/>
                  </a:lnTo>
                  <a:lnTo>
                    <a:pt x="0" y="472"/>
                  </a:lnTo>
                  <a:lnTo>
                    <a:pt x="19" y="510"/>
                  </a:lnTo>
                  <a:lnTo>
                    <a:pt x="76" y="529"/>
                  </a:lnTo>
                  <a:lnTo>
                    <a:pt x="189" y="548"/>
                  </a:lnTo>
                  <a:lnTo>
                    <a:pt x="359" y="529"/>
                  </a:lnTo>
                  <a:lnTo>
                    <a:pt x="566" y="453"/>
                  </a:lnTo>
                  <a:lnTo>
                    <a:pt x="755" y="359"/>
                  </a:lnTo>
                  <a:lnTo>
                    <a:pt x="887" y="264"/>
                  </a:lnTo>
                  <a:lnTo>
                    <a:pt x="925" y="208"/>
                  </a:lnTo>
                  <a:lnTo>
                    <a:pt x="963" y="151"/>
                  </a:lnTo>
                  <a:lnTo>
                    <a:pt x="982" y="114"/>
                  </a:lnTo>
                  <a:lnTo>
                    <a:pt x="963" y="76"/>
                  </a:lnTo>
                  <a:lnTo>
                    <a:pt x="944" y="38"/>
                  </a:lnTo>
                  <a:lnTo>
                    <a:pt x="906" y="19"/>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flipH="1">
              <a:off x="3628663" y="4850554"/>
              <a:ext cx="46628" cy="26020"/>
            </a:xfrm>
            <a:custGeom>
              <a:avLst/>
              <a:gdLst/>
              <a:ahLst/>
              <a:cxnLst/>
              <a:rect l="l" t="t" r="r" b="b"/>
              <a:pathLst>
                <a:path w="982" h="548" fill="none" extrusionOk="0">
                  <a:moveTo>
                    <a:pt x="793" y="0"/>
                  </a:moveTo>
                  <a:lnTo>
                    <a:pt x="793" y="0"/>
                  </a:lnTo>
                  <a:lnTo>
                    <a:pt x="604" y="19"/>
                  </a:lnTo>
                  <a:lnTo>
                    <a:pt x="397" y="76"/>
                  </a:lnTo>
                  <a:lnTo>
                    <a:pt x="397" y="76"/>
                  </a:lnTo>
                  <a:lnTo>
                    <a:pt x="227" y="170"/>
                  </a:lnTo>
                  <a:lnTo>
                    <a:pt x="95" y="283"/>
                  </a:lnTo>
                  <a:lnTo>
                    <a:pt x="38" y="340"/>
                  </a:lnTo>
                  <a:lnTo>
                    <a:pt x="19" y="397"/>
                  </a:lnTo>
                  <a:lnTo>
                    <a:pt x="0" y="434"/>
                  </a:lnTo>
                  <a:lnTo>
                    <a:pt x="0" y="472"/>
                  </a:lnTo>
                  <a:lnTo>
                    <a:pt x="0" y="472"/>
                  </a:lnTo>
                  <a:lnTo>
                    <a:pt x="19" y="510"/>
                  </a:lnTo>
                  <a:lnTo>
                    <a:pt x="76" y="529"/>
                  </a:lnTo>
                  <a:lnTo>
                    <a:pt x="189" y="548"/>
                  </a:lnTo>
                  <a:lnTo>
                    <a:pt x="189" y="548"/>
                  </a:lnTo>
                  <a:lnTo>
                    <a:pt x="359" y="529"/>
                  </a:lnTo>
                  <a:lnTo>
                    <a:pt x="566" y="453"/>
                  </a:lnTo>
                  <a:lnTo>
                    <a:pt x="566" y="453"/>
                  </a:lnTo>
                  <a:lnTo>
                    <a:pt x="755" y="359"/>
                  </a:lnTo>
                  <a:lnTo>
                    <a:pt x="887" y="264"/>
                  </a:lnTo>
                  <a:lnTo>
                    <a:pt x="925" y="208"/>
                  </a:lnTo>
                  <a:lnTo>
                    <a:pt x="963" y="151"/>
                  </a:lnTo>
                  <a:lnTo>
                    <a:pt x="982" y="114"/>
                  </a:lnTo>
                  <a:lnTo>
                    <a:pt x="963" y="76"/>
                  </a:lnTo>
                  <a:lnTo>
                    <a:pt x="963" y="76"/>
                  </a:lnTo>
                  <a:lnTo>
                    <a:pt x="944" y="38"/>
                  </a:lnTo>
                  <a:lnTo>
                    <a:pt x="906" y="19"/>
                  </a:lnTo>
                  <a:lnTo>
                    <a:pt x="79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flipH="1">
              <a:off x="3091921" y="4859481"/>
              <a:ext cx="22459" cy="11728"/>
            </a:xfrm>
            <a:custGeom>
              <a:avLst/>
              <a:gdLst/>
              <a:ahLst/>
              <a:cxnLst/>
              <a:rect l="l" t="t" r="r" b="b"/>
              <a:pathLst>
                <a:path w="473" h="247" extrusionOk="0">
                  <a:moveTo>
                    <a:pt x="416" y="1"/>
                  </a:moveTo>
                  <a:lnTo>
                    <a:pt x="341" y="20"/>
                  </a:lnTo>
                  <a:lnTo>
                    <a:pt x="209" y="58"/>
                  </a:lnTo>
                  <a:lnTo>
                    <a:pt x="133" y="114"/>
                  </a:lnTo>
                  <a:lnTo>
                    <a:pt x="58" y="152"/>
                  </a:lnTo>
                  <a:lnTo>
                    <a:pt x="20" y="190"/>
                  </a:lnTo>
                  <a:lnTo>
                    <a:pt x="1" y="227"/>
                  </a:lnTo>
                  <a:lnTo>
                    <a:pt x="20" y="246"/>
                  </a:lnTo>
                  <a:lnTo>
                    <a:pt x="58" y="246"/>
                  </a:lnTo>
                  <a:lnTo>
                    <a:pt x="152" y="227"/>
                  </a:lnTo>
                  <a:lnTo>
                    <a:pt x="265" y="190"/>
                  </a:lnTo>
                  <a:lnTo>
                    <a:pt x="359" y="152"/>
                  </a:lnTo>
                  <a:lnTo>
                    <a:pt x="435" y="114"/>
                  </a:lnTo>
                  <a:lnTo>
                    <a:pt x="473" y="58"/>
                  </a:lnTo>
                  <a:lnTo>
                    <a:pt x="473" y="39"/>
                  </a:lnTo>
                  <a:lnTo>
                    <a:pt x="454" y="20"/>
                  </a:lnTo>
                  <a:lnTo>
                    <a:pt x="4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flipH="1">
              <a:off x="3091921" y="4859481"/>
              <a:ext cx="22459" cy="11728"/>
            </a:xfrm>
            <a:custGeom>
              <a:avLst/>
              <a:gdLst/>
              <a:ahLst/>
              <a:cxnLst/>
              <a:rect l="l" t="t" r="r" b="b"/>
              <a:pathLst>
                <a:path w="473" h="247" fill="none" extrusionOk="0">
                  <a:moveTo>
                    <a:pt x="416" y="1"/>
                  </a:moveTo>
                  <a:lnTo>
                    <a:pt x="416" y="1"/>
                  </a:lnTo>
                  <a:lnTo>
                    <a:pt x="341" y="20"/>
                  </a:lnTo>
                  <a:lnTo>
                    <a:pt x="209" y="58"/>
                  </a:lnTo>
                  <a:lnTo>
                    <a:pt x="209" y="58"/>
                  </a:lnTo>
                  <a:lnTo>
                    <a:pt x="133" y="114"/>
                  </a:lnTo>
                  <a:lnTo>
                    <a:pt x="58" y="152"/>
                  </a:lnTo>
                  <a:lnTo>
                    <a:pt x="20" y="190"/>
                  </a:lnTo>
                  <a:lnTo>
                    <a:pt x="1" y="227"/>
                  </a:lnTo>
                  <a:lnTo>
                    <a:pt x="1" y="227"/>
                  </a:lnTo>
                  <a:lnTo>
                    <a:pt x="20" y="246"/>
                  </a:lnTo>
                  <a:lnTo>
                    <a:pt x="58" y="246"/>
                  </a:lnTo>
                  <a:lnTo>
                    <a:pt x="58" y="246"/>
                  </a:lnTo>
                  <a:lnTo>
                    <a:pt x="152" y="227"/>
                  </a:lnTo>
                  <a:lnTo>
                    <a:pt x="265" y="190"/>
                  </a:lnTo>
                  <a:lnTo>
                    <a:pt x="265" y="190"/>
                  </a:lnTo>
                  <a:lnTo>
                    <a:pt x="359" y="152"/>
                  </a:lnTo>
                  <a:lnTo>
                    <a:pt x="435" y="114"/>
                  </a:lnTo>
                  <a:lnTo>
                    <a:pt x="473" y="58"/>
                  </a:lnTo>
                  <a:lnTo>
                    <a:pt x="473" y="39"/>
                  </a:lnTo>
                  <a:lnTo>
                    <a:pt x="473" y="39"/>
                  </a:lnTo>
                  <a:lnTo>
                    <a:pt x="454" y="20"/>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flipH="1">
              <a:off x="3589253" y="4874722"/>
              <a:ext cx="22412" cy="11728"/>
            </a:xfrm>
            <a:custGeom>
              <a:avLst/>
              <a:gdLst/>
              <a:ahLst/>
              <a:cxnLst/>
              <a:rect l="l" t="t" r="r" b="b"/>
              <a:pathLst>
                <a:path w="472" h="247" extrusionOk="0">
                  <a:moveTo>
                    <a:pt x="415" y="1"/>
                  </a:moveTo>
                  <a:lnTo>
                    <a:pt x="321" y="20"/>
                  </a:lnTo>
                  <a:lnTo>
                    <a:pt x="208" y="57"/>
                  </a:lnTo>
                  <a:lnTo>
                    <a:pt x="113" y="114"/>
                  </a:lnTo>
                  <a:lnTo>
                    <a:pt x="38" y="152"/>
                  </a:lnTo>
                  <a:lnTo>
                    <a:pt x="0" y="190"/>
                  </a:lnTo>
                  <a:lnTo>
                    <a:pt x="0" y="227"/>
                  </a:lnTo>
                  <a:lnTo>
                    <a:pt x="19" y="246"/>
                  </a:lnTo>
                  <a:lnTo>
                    <a:pt x="57" y="246"/>
                  </a:lnTo>
                  <a:lnTo>
                    <a:pt x="132" y="227"/>
                  </a:lnTo>
                  <a:lnTo>
                    <a:pt x="264" y="190"/>
                  </a:lnTo>
                  <a:lnTo>
                    <a:pt x="340" y="152"/>
                  </a:lnTo>
                  <a:lnTo>
                    <a:pt x="415" y="95"/>
                  </a:lnTo>
                  <a:lnTo>
                    <a:pt x="453" y="57"/>
                  </a:lnTo>
                  <a:lnTo>
                    <a:pt x="472" y="20"/>
                  </a:lnTo>
                  <a:lnTo>
                    <a:pt x="453" y="20"/>
                  </a:lnTo>
                  <a:lnTo>
                    <a:pt x="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flipH="1">
              <a:off x="3589253" y="4874722"/>
              <a:ext cx="22412" cy="11728"/>
            </a:xfrm>
            <a:custGeom>
              <a:avLst/>
              <a:gdLst/>
              <a:ahLst/>
              <a:cxnLst/>
              <a:rect l="l" t="t" r="r" b="b"/>
              <a:pathLst>
                <a:path w="472" h="247" fill="none" extrusionOk="0">
                  <a:moveTo>
                    <a:pt x="415" y="1"/>
                  </a:moveTo>
                  <a:lnTo>
                    <a:pt x="415" y="1"/>
                  </a:lnTo>
                  <a:lnTo>
                    <a:pt x="321" y="20"/>
                  </a:lnTo>
                  <a:lnTo>
                    <a:pt x="208" y="57"/>
                  </a:lnTo>
                  <a:lnTo>
                    <a:pt x="208" y="57"/>
                  </a:lnTo>
                  <a:lnTo>
                    <a:pt x="113" y="114"/>
                  </a:lnTo>
                  <a:lnTo>
                    <a:pt x="38" y="152"/>
                  </a:lnTo>
                  <a:lnTo>
                    <a:pt x="0" y="190"/>
                  </a:lnTo>
                  <a:lnTo>
                    <a:pt x="0" y="227"/>
                  </a:lnTo>
                  <a:lnTo>
                    <a:pt x="0" y="227"/>
                  </a:lnTo>
                  <a:lnTo>
                    <a:pt x="19" y="246"/>
                  </a:lnTo>
                  <a:lnTo>
                    <a:pt x="57" y="246"/>
                  </a:lnTo>
                  <a:lnTo>
                    <a:pt x="57" y="246"/>
                  </a:lnTo>
                  <a:lnTo>
                    <a:pt x="132" y="227"/>
                  </a:lnTo>
                  <a:lnTo>
                    <a:pt x="264" y="190"/>
                  </a:lnTo>
                  <a:lnTo>
                    <a:pt x="264" y="190"/>
                  </a:lnTo>
                  <a:lnTo>
                    <a:pt x="340" y="152"/>
                  </a:lnTo>
                  <a:lnTo>
                    <a:pt x="415" y="95"/>
                  </a:lnTo>
                  <a:lnTo>
                    <a:pt x="453" y="57"/>
                  </a:lnTo>
                  <a:lnTo>
                    <a:pt x="472" y="20"/>
                  </a:lnTo>
                  <a:lnTo>
                    <a:pt x="472" y="20"/>
                  </a:lnTo>
                  <a:lnTo>
                    <a:pt x="453" y="20"/>
                  </a:lnTo>
                  <a:lnTo>
                    <a:pt x="41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flipH="1">
              <a:off x="3066803" y="4879233"/>
              <a:ext cx="23361" cy="10779"/>
            </a:xfrm>
            <a:custGeom>
              <a:avLst/>
              <a:gdLst/>
              <a:ahLst/>
              <a:cxnLst/>
              <a:rect l="l" t="t" r="r" b="b"/>
              <a:pathLst>
                <a:path w="492" h="227" extrusionOk="0">
                  <a:moveTo>
                    <a:pt x="340" y="0"/>
                  </a:moveTo>
                  <a:lnTo>
                    <a:pt x="227" y="38"/>
                  </a:lnTo>
                  <a:lnTo>
                    <a:pt x="133" y="95"/>
                  </a:lnTo>
                  <a:lnTo>
                    <a:pt x="57" y="132"/>
                  </a:lnTo>
                  <a:lnTo>
                    <a:pt x="19" y="170"/>
                  </a:lnTo>
                  <a:lnTo>
                    <a:pt x="0" y="208"/>
                  </a:lnTo>
                  <a:lnTo>
                    <a:pt x="19" y="227"/>
                  </a:lnTo>
                  <a:lnTo>
                    <a:pt x="151" y="227"/>
                  </a:lnTo>
                  <a:lnTo>
                    <a:pt x="265" y="170"/>
                  </a:lnTo>
                  <a:lnTo>
                    <a:pt x="359" y="132"/>
                  </a:lnTo>
                  <a:lnTo>
                    <a:pt x="434" y="95"/>
                  </a:lnTo>
                  <a:lnTo>
                    <a:pt x="472" y="38"/>
                  </a:lnTo>
                  <a:lnTo>
                    <a:pt x="491" y="19"/>
                  </a:lnTo>
                  <a:lnTo>
                    <a:pt x="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flipH="1">
              <a:off x="3066803" y="4879233"/>
              <a:ext cx="23361" cy="10779"/>
            </a:xfrm>
            <a:custGeom>
              <a:avLst/>
              <a:gdLst/>
              <a:ahLst/>
              <a:cxnLst/>
              <a:rect l="l" t="t" r="r" b="b"/>
              <a:pathLst>
                <a:path w="492" h="227" fill="none" extrusionOk="0">
                  <a:moveTo>
                    <a:pt x="434" y="0"/>
                  </a:moveTo>
                  <a:lnTo>
                    <a:pt x="434" y="0"/>
                  </a:lnTo>
                  <a:lnTo>
                    <a:pt x="340" y="0"/>
                  </a:lnTo>
                  <a:lnTo>
                    <a:pt x="227" y="38"/>
                  </a:lnTo>
                  <a:lnTo>
                    <a:pt x="227" y="38"/>
                  </a:lnTo>
                  <a:lnTo>
                    <a:pt x="133" y="95"/>
                  </a:lnTo>
                  <a:lnTo>
                    <a:pt x="57" y="132"/>
                  </a:lnTo>
                  <a:lnTo>
                    <a:pt x="19" y="170"/>
                  </a:lnTo>
                  <a:lnTo>
                    <a:pt x="0" y="208"/>
                  </a:lnTo>
                  <a:lnTo>
                    <a:pt x="0" y="208"/>
                  </a:lnTo>
                  <a:lnTo>
                    <a:pt x="19" y="227"/>
                  </a:lnTo>
                  <a:lnTo>
                    <a:pt x="57" y="227"/>
                  </a:lnTo>
                  <a:lnTo>
                    <a:pt x="57" y="227"/>
                  </a:lnTo>
                  <a:lnTo>
                    <a:pt x="151" y="227"/>
                  </a:lnTo>
                  <a:lnTo>
                    <a:pt x="265" y="170"/>
                  </a:lnTo>
                  <a:lnTo>
                    <a:pt x="265" y="170"/>
                  </a:lnTo>
                  <a:lnTo>
                    <a:pt x="359" y="132"/>
                  </a:lnTo>
                  <a:lnTo>
                    <a:pt x="434" y="95"/>
                  </a:lnTo>
                  <a:lnTo>
                    <a:pt x="472" y="38"/>
                  </a:lnTo>
                  <a:lnTo>
                    <a:pt x="491" y="19"/>
                  </a:lnTo>
                  <a:lnTo>
                    <a:pt x="491" y="19"/>
                  </a:lnTo>
                  <a:lnTo>
                    <a:pt x="472" y="0"/>
                  </a:lnTo>
                  <a:lnTo>
                    <a:pt x="43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flipH="1">
              <a:off x="3634931" y="4888160"/>
              <a:ext cx="80673" cy="41262"/>
            </a:xfrm>
            <a:custGeom>
              <a:avLst/>
              <a:gdLst/>
              <a:ahLst/>
              <a:cxnLst/>
              <a:rect l="l" t="t" r="r" b="b"/>
              <a:pathLst>
                <a:path w="1699" h="869" extrusionOk="0">
                  <a:moveTo>
                    <a:pt x="1491" y="1"/>
                  </a:moveTo>
                  <a:lnTo>
                    <a:pt x="1340" y="20"/>
                  </a:lnTo>
                  <a:lnTo>
                    <a:pt x="1170" y="57"/>
                  </a:lnTo>
                  <a:lnTo>
                    <a:pt x="963" y="114"/>
                  </a:lnTo>
                  <a:lnTo>
                    <a:pt x="755" y="208"/>
                  </a:lnTo>
                  <a:lnTo>
                    <a:pt x="415" y="359"/>
                  </a:lnTo>
                  <a:lnTo>
                    <a:pt x="283" y="435"/>
                  </a:lnTo>
                  <a:lnTo>
                    <a:pt x="170" y="529"/>
                  </a:lnTo>
                  <a:lnTo>
                    <a:pt x="94" y="605"/>
                  </a:lnTo>
                  <a:lnTo>
                    <a:pt x="19" y="680"/>
                  </a:lnTo>
                  <a:lnTo>
                    <a:pt x="0" y="737"/>
                  </a:lnTo>
                  <a:lnTo>
                    <a:pt x="0" y="793"/>
                  </a:lnTo>
                  <a:lnTo>
                    <a:pt x="19" y="831"/>
                  </a:lnTo>
                  <a:lnTo>
                    <a:pt x="57" y="850"/>
                  </a:lnTo>
                  <a:lnTo>
                    <a:pt x="189" y="869"/>
                  </a:lnTo>
                  <a:lnTo>
                    <a:pt x="340" y="850"/>
                  </a:lnTo>
                  <a:lnTo>
                    <a:pt x="528" y="812"/>
                  </a:lnTo>
                  <a:lnTo>
                    <a:pt x="736" y="756"/>
                  </a:lnTo>
                  <a:lnTo>
                    <a:pt x="944" y="680"/>
                  </a:lnTo>
                  <a:lnTo>
                    <a:pt x="1264" y="510"/>
                  </a:lnTo>
                  <a:lnTo>
                    <a:pt x="1397" y="435"/>
                  </a:lnTo>
                  <a:lnTo>
                    <a:pt x="1510" y="359"/>
                  </a:lnTo>
                  <a:lnTo>
                    <a:pt x="1604" y="265"/>
                  </a:lnTo>
                  <a:lnTo>
                    <a:pt x="1661" y="190"/>
                  </a:lnTo>
                  <a:lnTo>
                    <a:pt x="1699" y="133"/>
                  </a:lnTo>
                  <a:lnTo>
                    <a:pt x="1699" y="76"/>
                  </a:lnTo>
                  <a:lnTo>
                    <a:pt x="1661" y="39"/>
                  </a:lnTo>
                  <a:lnTo>
                    <a:pt x="1623" y="20"/>
                  </a:lnTo>
                  <a:lnTo>
                    <a:pt x="1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flipH="1">
              <a:off x="3634931" y="4888160"/>
              <a:ext cx="80673" cy="41262"/>
            </a:xfrm>
            <a:custGeom>
              <a:avLst/>
              <a:gdLst/>
              <a:ahLst/>
              <a:cxnLst/>
              <a:rect l="l" t="t" r="r" b="b"/>
              <a:pathLst>
                <a:path w="1699" h="869" fill="none" extrusionOk="0">
                  <a:moveTo>
                    <a:pt x="1491" y="1"/>
                  </a:moveTo>
                  <a:lnTo>
                    <a:pt x="1491" y="1"/>
                  </a:lnTo>
                  <a:lnTo>
                    <a:pt x="1340" y="20"/>
                  </a:lnTo>
                  <a:lnTo>
                    <a:pt x="1170" y="57"/>
                  </a:lnTo>
                  <a:lnTo>
                    <a:pt x="963" y="114"/>
                  </a:lnTo>
                  <a:lnTo>
                    <a:pt x="755" y="208"/>
                  </a:lnTo>
                  <a:lnTo>
                    <a:pt x="755" y="208"/>
                  </a:lnTo>
                  <a:lnTo>
                    <a:pt x="415" y="359"/>
                  </a:lnTo>
                  <a:lnTo>
                    <a:pt x="283" y="435"/>
                  </a:lnTo>
                  <a:lnTo>
                    <a:pt x="170" y="529"/>
                  </a:lnTo>
                  <a:lnTo>
                    <a:pt x="94" y="605"/>
                  </a:lnTo>
                  <a:lnTo>
                    <a:pt x="19" y="680"/>
                  </a:lnTo>
                  <a:lnTo>
                    <a:pt x="0" y="737"/>
                  </a:lnTo>
                  <a:lnTo>
                    <a:pt x="0" y="793"/>
                  </a:lnTo>
                  <a:lnTo>
                    <a:pt x="0" y="793"/>
                  </a:lnTo>
                  <a:lnTo>
                    <a:pt x="19" y="831"/>
                  </a:lnTo>
                  <a:lnTo>
                    <a:pt x="57" y="850"/>
                  </a:lnTo>
                  <a:lnTo>
                    <a:pt x="189" y="869"/>
                  </a:lnTo>
                  <a:lnTo>
                    <a:pt x="189" y="869"/>
                  </a:lnTo>
                  <a:lnTo>
                    <a:pt x="340" y="850"/>
                  </a:lnTo>
                  <a:lnTo>
                    <a:pt x="528" y="812"/>
                  </a:lnTo>
                  <a:lnTo>
                    <a:pt x="736" y="756"/>
                  </a:lnTo>
                  <a:lnTo>
                    <a:pt x="944" y="680"/>
                  </a:lnTo>
                  <a:lnTo>
                    <a:pt x="944" y="680"/>
                  </a:lnTo>
                  <a:lnTo>
                    <a:pt x="1264" y="510"/>
                  </a:lnTo>
                  <a:lnTo>
                    <a:pt x="1397" y="435"/>
                  </a:lnTo>
                  <a:lnTo>
                    <a:pt x="1510" y="359"/>
                  </a:lnTo>
                  <a:lnTo>
                    <a:pt x="1604" y="265"/>
                  </a:lnTo>
                  <a:lnTo>
                    <a:pt x="1661" y="190"/>
                  </a:lnTo>
                  <a:lnTo>
                    <a:pt x="1699" y="133"/>
                  </a:lnTo>
                  <a:lnTo>
                    <a:pt x="1699" y="76"/>
                  </a:lnTo>
                  <a:lnTo>
                    <a:pt x="1699" y="76"/>
                  </a:lnTo>
                  <a:lnTo>
                    <a:pt x="1661" y="39"/>
                  </a:lnTo>
                  <a:lnTo>
                    <a:pt x="1623" y="20"/>
                  </a:lnTo>
                  <a:lnTo>
                    <a:pt x="1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flipH="1">
              <a:off x="3118796" y="4889964"/>
              <a:ext cx="22459" cy="11681"/>
            </a:xfrm>
            <a:custGeom>
              <a:avLst/>
              <a:gdLst/>
              <a:ahLst/>
              <a:cxnLst/>
              <a:rect l="l" t="t" r="r" b="b"/>
              <a:pathLst>
                <a:path w="473" h="246" extrusionOk="0">
                  <a:moveTo>
                    <a:pt x="416" y="1"/>
                  </a:moveTo>
                  <a:lnTo>
                    <a:pt x="322" y="19"/>
                  </a:lnTo>
                  <a:lnTo>
                    <a:pt x="208" y="57"/>
                  </a:lnTo>
                  <a:lnTo>
                    <a:pt x="114" y="95"/>
                  </a:lnTo>
                  <a:lnTo>
                    <a:pt x="57" y="152"/>
                  </a:lnTo>
                  <a:lnTo>
                    <a:pt x="1" y="189"/>
                  </a:lnTo>
                  <a:lnTo>
                    <a:pt x="1" y="227"/>
                  </a:lnTo>
                  <a:lnTo>
                    <a:pt x="20" y="246"/>
                  </a:lnTo>
                  <a:lnTo>
                    <a:pt x="57" y="246"/>
                  </a:lnTo>
                  <a:lnTo>
                    <a:pt x="152" y="227"/>
                  </a:lnTo>
                  <a:lnTo>
                    <a:pt x="265" y="189"/>
                  </a:lnTo>
                  <a:lnTo>
                    <a:pt x="359" y="152"/>
                  </a:lnTo>
                  <a:lnTo>
                    <a:pt x="416" y="95"/>
                  </a:lnTo>
                  <a:lnTo>
                    <a:pt x="473" y="57"/>
                  </a:lnTo>
                  <a:lnTo>
                    <a:pt x="473" y="19"/>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flipH="1">
              <a:off x="3118796" y="4889964"/>
              <a:ext cx="22459" cy="11681"/>
            </a:xfrm>
            <a:custGeom>
              <a:avLst/>
              <a:gdLst/>
              <a:ahLst/>
              <a:cxnLst/>
              <a:rect l="l" t="t" r="r" b="b"/>
              <a:pathLst>
                <a:path w="473" h="246" fill="none" extrusionOk="0">
                  <a:moveTo>
                    <a:pt x="416" y="1"/>
                  </a:moveTo>
                  <a:lnTo>
                    <a:pt x="416" y="1"/>
                  </a:lnTo>
                  <a:lnTo>
                    <a:pt x="322" y="19"/>
                  </a:lnTo>
                  <a:lnTo>
                    <a:pt x="208" y="57"/>
                  </a:lnTo>
                  <a:lnTo>
                    <a:pt x="208" y="57"/>
                  </a:lnTo>
                  <a:lnTo>
                    <a:pt x="114" y="95"/>
                  </a:lnTo>
                  <a:lnTo>
                    <a:pt x="57" y="152"/>
                  </a:lnTo>
                  <a:lnTo>
                    <a:pt x="1" y="189"/>
                  </a:lnTo>
                  <a:lnTo>
                    <a:pt x="1" y="227"/>
                  </a:lnTo>
                  <a:lnTo>
                    <a:pt x="1" y="227"/>
                  </a:lnTo>
                  <a:lnTo>
                    <a:pt x="20" y="246"/>
                  </a:lnTo>
                  <a:lnTo>
                    <a:pt x="57" y="246"/>
                  </a:lnTo>
                  <a:lnTo>
                    <a:pt x="57" y="246"/>
                  </a:lnTo>
                  <a:lnTo>
                    <a:pt x="152" y="227"/>
                  </a:lnTo>
                  <a:lnTo>
                    <a:pt x="265" y="189"/>
                  </a:lnTo>
                  <a:lnTo>
                    <a:pt x="265" y="189"/>
                  </a:lnTo>
                  <a:lnTo>
                    <a:pt x="359" y="152"/>
                  </a:lnTo>
                  <a:lnTo>
                    <a:pt x="416" y="95"/>
                  </a:lnTo>
                  <a:lnTo>
                    <a:pt x="473" y="57"/>
                  </a:lnTo>
                  <a:lnTo>
                    <a:pt x="473" y="19"/>
                  </a:lnTo>
                  <a:lnTo>
                    <a:pt x="473" y="19"/>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flipH="1">
              <a:off x="2307843" y="4895330"/>
              <a:ext cx="41262" cy="20655"/>
            </a:xfrm>
            <a:custGeom>
              <a:avLst/>
              <a:gdLst/>
              <a:ahLst/>
              <a:cxnLst/>
              <a:rect l="l" t="t" r="r" b="b"/>
              <a:pathLst>
                <a:path w="869" h="435" extrusionOk="0">
                  <a:moveTo>
                    <a:pt x="755" y="1"/>
                  </a:moveTo>
                  <a:lnTo>
                    <a:pt x="585" y="20"/>
                  </a:lnTo>
                  <a:lnTo>
                    <a:pt x="378" y="95"/>
                  </a:lnTo>
                  <a:lnTo>
                    <a:pt x="227" y="171"/>
                  </a:lnTo>
                  <a:lnTo>
                    <a:pt x="95" y="265"/>
                  </a:lnTo>
                  <a:lnTo>
                    <a:pt x="19" y="341"/>
                  </a:lnTo>
                  <a:lnTo>
                    <a:pt x="0" y="359"/>
                  </a:lnTo>
                  <a:lnTo>
                    <a:pt x="19" y="397"/>
                  </a:lnTo>
                  <a:lnTo>
                    <a:pt x="38" y="416"/>
                  </a:lnTo>
                  <a:lnTo>
                    <a:pt x="113" y="435"/>
                  </a:lnTo>
                  <a:lnTo>
                    <a:pt x="283" y="397"/>
                  </a:lnTo>
                  <a:lnTo>
                    <a:pt x="491" y="341"/>
                  </a:lnTo>
                  <a:lnTo>
                    <a:pt x="642" y="246"/>
                  </a:lnTo>
                  <a:lnTo>
                    <a:pt x="774" y="171"/>
                  </a:lnTo>
                  <a:lnTo>
                    <a:pt x="849" y="95"/>
                  </a:lnTo>
                  <a:lnTo>
                    <a:pt x="868" y="57"/>
                  </a:lnTo>
                  <a:lnTo>
                    <a:pt x="849" y="39"/>
                  </a:lnTo>
                  <a:lnTo>
                    <a:pt x="8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flipH="1">
              <a:off x="2307843" y="4895330"/>
              <a:ext cx="41262" cy="20655"/>
            </a:xfrm>
            <a:custGeom>
              <a:avLst/>
              <a:gdLst/>
              <a:ahLst/>
              <a:cxnLst/>
              <a:rect l="l" t="t" r="r" b="b"/>
              <a:pathLst>
                <a:path w="869" h="435" fill="none" extrusionOk="0">
                  <a:moveTo>
                    <a:pt x="755" y="1"/>
                  </a:moveTo>
                  <a:lnTo>
                    <a:pt x="755" y="1"/>
                  </a:lnTo>
                  <a:lnTo>
                    <a:pt x="585" y="20"/>
                  </a:lnTo>
                  <a:lnTo>
                    <a:pt x="378" y="95"/>
                  </a:lnTo>
                  <a:lnTo>
                    <a:pt x="378" y="95"/>
                  </a:lnTo>
                  <a:lnTo>
                    <a:pt x="227" y="171"/>
                  </a:lnTo>
                  <a:lnTo>
                    <a:pt x="95" y="265"/>
                  </a:lnTo>
                  <a:lnTo>
                    <a:pt x="19" y="341"/>
                  </a:lnTo>
                  <a:lnTo>
                    <a:pt x="0" y="359"/>
                  </a:lnTo>
                  <a:lnTo>
                    <a:pt x="19" y="397"/>
                  </a:lnTo>
                  <a:lnTo>
                    <a:pt x="19" y="397"/>
                  </a:lnTo>
                  <a:lnTo>
                    <a:pt x="38" y="416"/>
                  </a:lnTo>
                  <a:lnTo>
                    <a:pt x="113" y="435"/>
                  </a:lnTo>
                  <a:lnTo>
                    <a:pt x="113" y="435"/>
                  </a:lnTo>
                  <a:lnTo>
                    <a:pt x="283" y="397"/>
                  </a:lnTo>
                  <a:lnTo>
                    <a:pt x="491" y="341"/>
                  </a:lnTo>
                  <a:lnTo>
                    <a:pt x="491" y="341"/>
                  </a:lnTo>
                  <a:lnTo>
                    <a:pt x="642" y="246"/>
                  </a:lnTo>
                  <a:lnTo>
                    <a:pt x="774" y="171"/>
                  </a:lnTo>
                  <a:lnTo>
                    <a:pt x="849" y="95"/>
                  </a:lnTo>
                  <a:lnTo>
                    <a:pt x="868" y="57"/>
                  </a:lnTo>
                  <a:lnTo>
                    <a:pt x="849" y="39"/>
                  </a:lnTo>
                  <a:lnTo>
                    <a:pt x="849" y="39"/>
                  </a:lnTo>
                  <a:lnTo>
                    <a:pt x="831" y="1"/>
                  </a:lnTo>
                  <a:lnTo>
                    <a:pt x="75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flipH="1">
              <a:off x="3725433" y="4903402"/>
              <a:ext cx="22459" cy="11728"/>
            </a:xfrm>
            <a:custGeom>
              <a:avLst/>
              <a:gdLst/>
              <a:ahLst/>
              <a:cxnLst/>
              <a:rect l="l" t="t" r="r" b="b"/>
              <a:pathLst>
                <a:path w="473" h="247" extrusionOk="0">
                  <a:moveTo>
                    <a:pt x="416" y="1"/>
                  </a:moveTo>
                  <a:lnTo>
                    <a:pt x="322" y="20"/>
                  </a:lnTo>
                  <a:lnTo>
                    <a:pt x="208" y="57"/>
                  </a:lnTo>
                  <a:lnTo>
                    <a:pt x="114" y="95"/>
                  </a:lnTo>
                  <a:lnTo>
                    <a:pt x="38" y="133"/>
                  </a:lnTo>
                  <a:lnTo>
                    <a:pt x="1" y="189"/>
                  </a:lnTo>
                  <a:lnTo>
                    <a:pt x="1" y="208"/>
                  </a:lnTo>
                  <a:lnTo>
                    <a:pt x="20" y="227"/>
                  </a:lnTo>
                  <a:lnTo>
                    <a:pt x="38" y="246"/>
                  </a:lnTo>
                  <a:lnTo>
                    <a:pt x="133" y="227"/>
                  </a:lnTo>
                  <a:lnTo>
                    <a:pt x="265" y="189"/>
                  </a:lnTo>
                  <a:lnTo>
                    <a:pt x="340" y="133"/>
                  </a:lnTo>
                  <a:lnTo>
                    <a:pt x="416" y="95"/>
                  </a:lnTo>
                  <a:lnTo>
                    <a:pt x="454" y="57"/>
                  </a:lnTo>
                  <a:lnTo>
                    <a:pt x="473" y="20"/>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flipH="1">
              <a:off x="3725433" y="4903402"/>
              <a:ext cx="22459" cy="11728"/>
            </a:xfrm>
            <a:custGeom>
              <a:avLst/>
              <a:gdLst/>
              <a:ahLst/>
              <a:cxnLst/>
              <a:rect l="l" t="t" r="r" b="b"/>
              <a:pathLst>
                <a:path w="473" h="247" fill="none" extrusionOk="0">
                  <a:moveTo>
                    <a:pt x="416" y="1"/>
                  </a:moveTo>
                  <a:lnTo>
                    <a:pt x="416" y="1"/>
                  </a:lnTo>
                  <a:lnTo>
                    <a:pt x="322" y="20"/>
                  </a:lnTo>
                  <a:lnTo>
                    <a:pt x="208" y="57"/>
                  </a:lnTo>
                  <a:lnTo>
                    <a:pt x="208" y="57"/>
                  </a:lnTo>
                  <a:lnTo>
                    <a:pt x="114" y="95"/>
                  </a:lnTo>
                  <a:lnTo>
                    <a:pt x="38" y="133"/>
                  </a:lnTo>
                  <a:lnTo>
                    <a:pt x="1" y="189"/>
                  </a:lnTo>
                  <a:lnTo>
                    <a:pt x="1" y="208"/>
                  </a:lnTo>
                  <a:lnTo>
                    <a:pt x="1" y="208"/>
                  </a:lnTo>
                  <a:lnTo>
                    <a:pt x="20" y="227"/>
                  </a:lnTo>
                  <a:lnTo>
                    <a:pt x="38" y="246"/>
                  </a:lnTo>
                  <a:lnTo>
                    <a:pt x="38" y="246"/>
                  </a:lnTo>
                  <a:lnTo>
                    <a:pt x="133" y="227"/>
                  </a:lnTo>
                  <a:lnTo>
                    <a:pt x="265" y="189"/>
                  </a:lnTo>
                  <a:lnTo>
                    <a:pt x="265" y="189"/>
                  </a:lnTo>
                  <a:lnTo>
                    <a:pt x="340" y="133"/>
                  </a:lnTo>
                  <a:lnTo>
                    <a:pt x="416" y="95"/>
                  </a:lnTo>
                  <a:lnTo>
                    <a:pt x="454" y="57"/>
                  </a:lnTo>
                  <a:lnTo>
                    <a:pt x="473" y="20"/>
                  </a:lnTo>
                  <a:lnTo>
                    <a:pt x="473" y="20"/>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flipH="1">
              <a:off x="3695851" y="4947323"/>
              <a:ext cx="40360" cy="20655"/>
            </a:xfrm>
            <a:custGeom>
              <a:avLst/>
              <a:gdLst/>
              <a:ahLst/>
              <a:cxnLst/>
              <a:rect l="l" t="t" r="r" b="b"/>
              <a:pathLst>
                <a:path w="850" h="435" extrusionOk="0">
                  <a:moveTo>
                    <a:pt x="736" y="0"/>
                  </a:moveTo>
                  <a:lnTo>
                    <a:pt x="585" y="19"/>
                  </a:lnTo>
                  <a:lnTo>
                    <a:pt x="359" y="95"/>
                  </a:lnTo>
                  <a:lnTo>
                    <a:pt x="208" y="170"/>
                  </a:lnTo>
                  <a:lnTo>
                    <a:pt x="76" y="265"/>
                  </a:lnTo>
                  <a:lnTo>
                    <a:pt x="0" y="340"/>
                  </a:lnTo>
                  <a:lnTo>
                    <a:pt x="0" y="359"/>
                  </a:lnTo>
                  <a:lnTo>
                    <a:pt x="0" y="397"/>
                  </a:lnTo>
                  <a:lnTo>
                    <a:pt x="19" y="416"/>
                  </a:lnTo>
                  <a:lnTo>
                    <a:pt x="94" y="434"/>
                  </a:lnTo>
                  <a:lnTo>
                    <a:pt x="264" y="397"/>
                  </a:lnTo>
                  <a:lnTo>
                    <a:pt x="472" y="340"/>
                  </a:lnTo>
                  <a:lnTo>
                    <a:pt x="623" y="246"/>
                  </a:lnTo>
                  <a:lnTo>
                    <a:pt x="755" y="170"/>
                  </a:lnTo>
                  <a:lnTo>
                    <a:pt x="830" y="95"/>
                  </a:lnTo>
                  <a:lnTo>
                    <a:pt x="849" y="57"/>
                  </a:lnTo>
                  <a:lnTo>
                    <a:pt x="849" y="38"/>
                  </a:lnTo>
                  <a:lnTo>
                    <a:pt x="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flipH="1">
              <a:off x="3695851" y="4947323"/>
              <a:ext cx="40360" cy="20655"/>
            </a:xfrm>
            <a:custGeom>
              <a:avLst/>
              <a:gdLst/>
              <a:ahLst/>
              <a:cxnLst/>
              <a:rect l="l" t="t" r="r" b="b"/>
              <a:pathLst>
                <a:path w="850" h="435" fill="none" extrusionOk="0">
                  <a:moveTo>
                    <a:pt x="736" y="0"/>
                  </a:moveTo>
                  <a:lnTo>
                    <a:pt x="736" y="0"/>
                  </a:lnTo>
                  <a:lnTo>
                    <a:pt x="585" y="19"/>
                  </a:lnTo>
                  <a:lnTo>
                    <a:pt x="359" y="95"/>
                  </a:lnTo>
                  <a:lnTo>
                    <a:pt x="359" y="95"/>
                  </a:lnTo>
                  <a:lnTo>
                    <a:pt x="208" y="170"/>
                  </a:lnTo>
                  <a:lnTo>
                    <a:pt x="76" y="265"/>
                  </a:lnTo>
                  <a:lnTo>
                    <a:pt x="0" y="340"/>
                  </a:lnTo>
                  <a:lnTo>
                    <a:pt x="0" y="359"/>
                  </a:lnTo>
                  <a:lnTo>
                    <a:pt x="0" y="397"/>
                  </a:lnTo>
                  <a:lnTo>
                    <a:pt x="0" y="397"/>
                  </a:lnTo>
                  <a:lnTo>
                    <a:pt x="19" y="416"/>
                  </a:lnTo>
                  <a:lnTo>
                    <a:pt x="94" y="434"/>
                  </a:lnTo>
                  <a:lnTo>
                    <a:pt x="94" y="434"/>
                  </a:lnTo>
                  <a:lnTo>
                    <a:pt x="264" y="397"/>
                  </a:lnTo>
                  <a:lnTo>
                    <a:pt x="472" y="340"/>
                  </a:lnTo>
                  <a:lnTo>
                    <a:pt x="472" y="340"/>
                  </a:lnTo>
                  <a:lnTo>
                    <a:pt x="623" y="246"/>
                  </a:lnTo>
                  <a:lnTo>
                    <a:pt x="755" y="170"/>
                  </a:lnTo>
                  <a:lnTo>
                    <a:pt x="830" y="95"/>
                  </a:lnTo>
                  <a:lnTo>
                    <a:pt x="849" y="57"/>
                  </a:lnTo>
                  <a:lnTo>
                    <a:pt x="849" y="38"/>
                  </a:lnTo>
                  <a:lnTo>
                    <a:pt x="849" y="38"/>
                  </a:lnTo>
                  <a:lnTo>
                    <a:pt x="812" y="0"/>
                  </a:lnTo>
                  <a:lnTo>
                    <a:pt x="73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flipH="1">
              <a:off x="4532778" y="5006439"/>
              <a:ext cx="22459" cy="10826"/>
            </a:xfrm>
            <a:custGeom>
              <a:avLst/>
              <a:gdLst/>
              <a:ahLst/>
              <a:cxnLst/>
              <a:rect l="l" t="t" r="r" b="b"/>
              <a:pathLst>
                <a:path w="473" h="228" extrusionOk="0">
                  <a:moveTo>
                    <a:pt x="321" y="1"/>
                  </a:moveTo>
                  <a:lnTo>
                    <a:pt x="208" y="39"/>
                  </a:lnTo>
                  <a:lnTo>
                    <a:pt x="114" y="95"/>
                  </a:lnTo>
                  <a:lnTo>
                    <a:pt x="57" y="133"/>
                  </a:lnTo>
                  <a:lnTo>
                    <a:pt x="0" y="171"/>
                  </a:lnTo>
                  <a:lnTo>
                    <a:pt x="0" y="209"/>
                  </a:lnTo>
                  <a:lnTo>
                    <a:pt x="19" y="227"/>
                  </a:lnTo>
                  <a:lnTo>
                    <a:pt x="151" y="227"/>
                  </a:lnTo>
                  <a:lnTo>
                    <a:pt x="265" y="171"/>
                  </a:lnTo>
                  <a:lnTo>
                    <a:pt x="359" y="133"/>
                  </a:lnTo>
                  <a:lnTo>
                    <a:pt x="416" y="95"/>
                  </a:lnTo>
                  <a:lnTo>
                    <a:pt x="472" y="39"/>
                  </a:lnTo>
                  <a:lnTo>
                    <a:pt x="472" y="20"/>
                  </a:lnTo>
                  <a:lnTo>
                    <a:pt x="4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flipH="1">
              <a:off x="4532778" y="5006439"/>
              <a:ext cx="22459" cy="10826"/>
            </a:xfrm>
            <a:custGeom>
              <a:avLst/>
              <a:gdLst/>
              <a:ahLst/>
              <a:cxnLst/>
              <a:rect l="l" t="t" r="r" b="b"/>
              <a:pathLst>
                <a:path w="473" h="228" fill="none" extrusionOk="0">
                  <a:moveTo>
                    <a:pt x="416" y="1"/>
                  </a:moveTo>
                  <a:lnTo>
                    <a:pt x="416" y="1"/>
                  </a:lnTo>
                  <a:lnTo>
                    <a:pt x="321" y="1"/>
                  </a:lnTo>
                  <a:lnTo>
                    <a:pt x="208" y="39"/>
                  </a:lnTo>
                  <a:lnTo>
                    <a:pt x="208" y="39"/>
                  </a:lnTo>
                  <a:lnTo>
                    <a:pt x="114" y="95"/>
                  </a:lnTo>
                  <a:lnTo>
                    <a:pt x="57" y="133"/>
                  </a:lnTo>
                  <a:lnTo>
                    <a:pt x="0" y="171"/>
                  </a:lnTo>
                  <a:lnTo>
                    <a:pt x="0" y="209"/>
                  </a:lnTo>
                  <a:lnTo>
                    <a:pt x="0" y="209"/>
                  </a:lnTo>
                  <a:lnTo>
                    <a:pt x="19" y="227"/>
                  </a:lnTo>
                  <a:lnTo>
                    <a:pt x="57" y="227"/>
                  </a:lnTo>
                  <a:lnTo>
                    <a:pt x="57" y="227"/>
                  </a:lnTo>
                  <a:lnTo>
                    <a:pt x="151" y="227"/>
                  </a:lnTo>
                  <a:lnTo>
                    <a:pt x="265" y="171"/>
                  </a:lnTo>
                  <a:lnTo>
                    <a:pt x="265" y="171"/>
                  </a:lnTo>
                  <a:lnTo>
                    <a:pt x="359" y="133"/>
                  </a:lnTo>
                  <a:lnTo>
                    <a:pt x="416" y="95"/>
                  </a:lnTo>
                  <a:lnTo>
                    <a:pt x="472" y="39"/>
                  </a:lnTo>
                  <a:lnTo>
                    <a:pt x="472" y="20"/>
                  </a:lnTo>
                  <a:lnTo>
                    <a:pt x="472" y="20"/>
                  </a:lnTo>
                  <a:lnTo>
                    <a:pt x="453"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flipH="1">
              <a:off x="4508609" y="5025289"/>
              <a:ext cx="22459" cy="10779"/>
            </a:xfrm>
            <a:custGeom>
              <a:avLst/>
              <a:gdLst/>
              <a:ahLst/>
              <a:cxnLst/>
              <a:rect l="l" t="t" r="r" b="b"/>
              <a:pathLst>
                <a:path w="473" h="227" extrusionOk="0">
                  <a:moveTo>
                    <a:pt x="322" y="0"/>
                  </a:moveTo>
                  <a:lnTo>
                    <a:pt x="209" y="38"/>
                  </a:lnTo>
                  <a:lnTo>
                    <a:pt x="114" y="95"/>
                  </a:lnTo>
                  <a:lnTo>
                    <a:pt x="58" y="132"/>
                  </a:lnTo>
                  <a:lnTo>
                    <a:pt x="20" y="189"/>
                  </a:lnTo>
                  <a:lnTo>
                    <a:pt x="1" y="208"/>
                  </a:lnTo>
                  <a:lnTo>
                    <a:pt x="20" y="227"/>
                  </a:lnTo>
                  <a:lnTo>
                    <a:pt x="152" y="227"/>
                  </a:lnTo>
                  <a:lnTo>
                    <a:pt x="265" y="170"/>
                  </a:lnTo>
                  <a:lnTo>
                    <a:pt x="360" y="132"/>
                  </a:lnTo>
                  <a:lnTo>
                    <a:pt x="435" y="95"/>
                  </a:lnTo>
                  <a:lnTo>
                    <a:pt x="473" y="38"/>
                  </a:lnTo>
                  <a:lnTo>
                    <a:pt x="473" y="19"/>
                  </a:lnTo>
                  <a:lnTo>
                    <a:pt x="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flipH="1">
              <a:off x="4508609" y="5025289"/>
              <a:ext cx="22459" cy="10779"/>
            </a:xfrm>
            <a:custGeom>
              <a:avLst/>
              <a:gdLst/>
              <a:ahLst/>
              <a:cxnLst/>
              <a:rect l="l" t="t" r="r" b="b"/>
              <a:pathLst>
                <a:path w="473" h="227" fill="none" extrusionOk="0">
                  <a:moveTo>
                    <a:pt x="416" y="0"/>
                  </a:moveTo>
                  <a:lnTo>
                    <a:pt x="416" y="0"/>
                  </a:lnTo>
                  <a:lnTo>
                    <a:pt x="322" y="0"/>
                  </a:lnTo>
                  <a:lnTo>
                    <a:pt x="209" y="38"/>
                  </a:lnTo>
                  <a:lnTo>
                    <a:pt x="209" y="38"/>
                  </a:lnTo>
                  <a:lnTo>
                    <a:pt x="114" y="95"/>
                  </a:lnTo>
                  <a:lnTo>
                    <a:pt x="58" y="132"/>
                  </a:lnTo>
                  <a:lnTo>
                    <a:pt x="20" y="189"/>
                  </a:lnTo>
                  <a:lnTo>
                    <a:pt x="1" y="208"/>
                  </a:lnTo>
                  <a:lnTo>
                    <a:pt x="1" y="208"/>
                  </a:lnTo>
                  <a:lnTo>
                    <a:pt x="20" y="227"/>
                  </a:lnTo>
                  <a:lnTo>
                    <a:pt x="58" y="227"/>
                  </a:lnTo>
                  <a:lnTo>
                    <a:pt x="58" y="227"/>
                  </a:lnTo>
                  <a:lnTo>
                    <a:pt x="152" y="227"/>
                  </a:lnTo>
                  <a:lnTo>
                    <a:pt x="265" y="170"/>
                  </a:lnTo>
                  <a:lnTo>
                    <a:pt x="265" y="170"/>
                  </a:lnTo>
                  <a:lnTo>
                    <a:pt x="360" y="132"/>
                  </a:lnTo>
                  <a:lnTo>
                    <a:pt x="435" y="95"/>
                  </a:lnTo>
                  <a:lnTo>
                    <a:pt x="473" y="38"/>
                  </a:lnTo>
                  <a:lnTo>
                    <a:pt x="473" y="19"/>
                  </a:lnTo>
                  <a:lnTo>
                    <a:pt x="473" y="19"/>
                  </a:lnTo>
                  <a:lnTo>
                    <a:pt x="454"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flipH="1">
              <a:off x="4559653" y="5036021"/>
              <a:ext cx="22459" cy="11728"/>
            </a:xfrm>
            <a:custGeom>
              <a:avLst/>
              <a:gdLst/>
              <a:ahLst/>
              <a:cxnLst/>
              <a:rect l="l" t="t" r="r" b="b"/>
              <a:pathLst>
                <a:path w="473" h="247" extrusionOk="0">
                  <a:moveTo>
                    <a:pt x="415" y="1"/>
                  </a:moveTo>
                  <a:lnTo>
                    <a:pt x="321" y="20"/>
                  </a:lnTo>
                  <a:lnTo>
                    <a:pt x="208" y="57"/>
                  </a:lnTo>
                  <a:lnTo>
                    <a:pt x="114" y="95"/>
                  </a:lnTo>
                  <a:lnTo>
                    <a:pt x="38" y="152"/>
                  </a:lnTo>
                  <a:lnTo>
                    <a:pt x="0" y="189"/>
                  </a:lnTo>
                  <a:lnTo>
                    <a:pt x="0" y="227"/>
                  </a:lnTo>
                  <a:lnTo>
                    <a:pt x="19" y="246"/>
                  </a:lnTo>
                  <a:lnTo>
                    <a:pt x="57" y="246"/>
                  </a:lnTo>
                  <a:lnTo>
                    <a:pt x="132" y="227"/>
                  </a:lnTo>
                  <a:lnTo>
                    <a:pt x="264" y="189"/>
                  </a:lnTo>
                  <a:lnTo>
                    <a:pt x="340" y="152"/>
                  </a:lnTo>
                  <a:lnTo>
                    <a:pt x="415" y="95"/>
                  </a:lnTo>
                  <a:lnTo>
                    <a:pt x="453" y="57"/>
                  </a:lnTo>
                  <a:lnTo>
                    <a:pt x="472" y="20"/>
                  </a:lnTo>
                  <a:lnTo>
                    <a:pt x="453" y="20"/>
                  </a:lnTo>
                  <a:lnTo>
                    <a:pt x="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flipH="1">
              <a:off x="4559653" y="5036021"/>
              <a:ext cx="22459" cy="11728"/>
            </a:xfrm>
            <a:custGeom>
              <a:avLst/>
              <a:gdLst/>
              <a:ahLst/>
              <a:cxnLst/>
              <a:rect l="l" t="t" r="r" b="b"/>
              <a:pathLst>
                <a:path w="473" h="247" fill="none" extrusionOk="0">
                  <a:moveTo>
                    <a:pt x="415" y="1"/>
                  </a:moveTo>
                  <a:lnTo>
                    <a:pt x="415" y="1"/>
                  </a:lnTo>
                  <a:lnTo>
                    <a:pt x="321" y="20"/>
                  </a:lnTo>
                  <a:lnTo>
                    <a:pt x="208" y="57"/>
                  </a:lnTo>
                  <a:lnTo>
                    <a:pt x="208" y="57"/>
                  </a:lnTo>
                  <a:lnTo>
                    <a:pt x="114" y="95"/>
                  </a:lnTo>
                  <a:lnTo>
                    <a:pt x="38" y="152"/>
                  </a:lnTo>
                  <a:lnTo>
                    <a:pt x="0" y="189"/>
                  </a:lnTo>
                  <a:lnTo>
                    <a:pt x="0" y="227"/>
                  </a:lnTo>
                  <a:lnTo>
                    <a:pt x="0" y="227"/>
                  </a:lnTo>
                  <a:lnTo>
                    <a:pt x="19" y="246"/>
                  </a:lnTo>
                  <a:lnTo>
                    <a:pt x="57" y="246"/>
                  </a:lnTo>
                  <a:lnTo>
                    <a:pt x="57" y="246"/>
                  </a:lnTo>
                  <a:lnTo>
                    <a:pt x="132" y="227"/>
                  </a:lnTo>
                  <a:lnTo>
                    <a:pt x="264" y="189"/>
                  </a:lnTo>
                  <a:lnTo>
                    <a:pt x="264" y="189"/>
                  </a:lnTo>
                  <a:lnTo>
                    <a:pt x="340" y="152"/>
                  </a:lnTo>
                  <a:lnTo>
                    <a:pt x="415" y="95"/>
                  </a:lnTo>
                  <a:lnTo>
                    <a:pt x="453" y="57"/>
                  </a:lnTo>
                  <a:lnTo>
                    <a:pt x="472" y="20"/>
                  </a:lnTo>
                  <a:lnTo>
                    <a:pt x="472" y="20"/>
                  </a:lnTo>
                  <a:lnTo>
                    <a:pt x="453" y="20"/>
                  </a:lnTo>
                  <a:lnTo>
                    <a:pt x="41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3" name="Google Shape;983;p13"/>
            <p:cNvGrpSpPr/>
            <p:nvPr/>
          </p:nvGrpSpPr>
          <p:grpSpPr>
            <a:xfrm flipH="1">
              <a:off x="86834" y="4211948"/>
              <a:ext cx="647848" cy="774953"/>
              <a:chOff x="5290000" y="2582900"/>
              <a:chExt cx="620425" cy="742150"/>
            </a:xfrm>
          </p:grpSpPr>
          <p:sp>
            <p:nvSpPr>
              <p:cNvPr id="984" name="Google Shape;984;p13"/>
              <p:cNvSpPr/>
              <p:nvPr/>
            </p:nvSpPr>
            <p:spPr>
              <a:xfrm>
                <a:off x="5585325" y="2582900"/>
                <a:ext cx="135900" cy="287825"/>
              </a:xfrm>
              <a:custGeom>
                <a:avLst/>
                <a:gdLst/>
                <a:ahLst/>
                <a:cxnLst/>
                <a:rect l="l" t="t" r="r" b="b"/>
                <a:pathLst>
                  <a:path w="5436" h="11513" extrusionOk="0">
                    <a:moveTo>
                      <a:pt x="4775" y="1"/>
                    </a:moveTo>
                    <a:lnTo>
                      <a:pt x="4454" y="38"/>
                    </a:lnTo>
                    <a:lnTo>
                      <a:pt x="4134" y="95"/>
                    </a:lnTo>
                    <a:lnTo>
                      <a:pt x="3832" y="189"/>
                    </a:lnTo>
                    <a:lnTo>
                      <a:pt x="3511" y="284"/>
                    </a:lnTo>
                    <a:lnTo>
                      <a:pt x="3209" y="416"/>
                    </a:lnTo>
                    <a:lnTo>
                      <a:pt x="2926" y="567"/>
                    </a:lnTo>
                    <a:lnTo>
                      <a:pt x="2624" y="737"/>
                    </a:lnTo>
                    <a:lnTo>
                      <a:pt x="2360" y="925"/>
                    </a:lnTo>
                    <a:lnTo>
                      <a:pt x="2095" y="1114"/>
                    </a:lnTo>
                    <a:lnTo>
                      <a:pt x="1850" y="1341"/>
                    </a:lnTo>
                    <a:lnTo>
                      <a:pt x="1624" y="1586"/>
                    </a:lnTo>
                    <a:lnTo>
                      <a:pt x="1397" y="1831"/>
                    </a:lnTo>
                    <a:lnTo>
                      <a:pt x="1190" y="2095"/>
                    </a:lnTo>
                    <a:lnTo>
                      <a:pt x="1001" y="2360"/>
                    </a:lnTo>
                    <a:lnTo>
                      <a:pt x="850" y="2643"/>
                    </a:lnTo>
                    <a:lnTo>
                      <a:pt x="699" y="2945"/>
                    </a:lnTo>
                    <a:lnTo>
                      <a:pt x="548" y="3228"/>
                    </a:lnTo>
                    <a:lnTo>
                      <a:pt x="435" y="3549"/>
                    </a:lnTo>
                    <a:lnTo>
                      <a:pt x="340" y="3851"/>
                    </a:lnTo>
                    <a:lnTo>
                      <a:pt x="246" y="4171"/>
                    </a:lnTo>
                    <a:lnTo>
                      <a:pt x="171" y="4492"/>
                    </a:lnTo>
                    <a:lnTo>
                      <a:pt x="114" y="4813"/>
                    </a:lnTo>
                    <a:lnTo>
                      <a:pt x="57" y="5134"/>
                    </a:lnTo>
                    <a:lnTo>
                      <a:pt x="20" y="5474"/>
                    </a:lnTo>
                    <a:lnTo>
                      <a:pt x="1" y="5794"/>
                    </a:lnTo>
                    <a:lnTo>
                      <a:pt x="1" y="6134"/>
                    </a:lnTo>
                    <a:lnTo>
                      <a:pt x="1" y="6474"/>
                    </a:lnTo>
                    <a:lnTo>
                      <a:pt x="20" y="6795"/>
                    </a:lnTo>
                    <a:lnTo>
                      <a:pt x="76" y="7455"/>
                    </a:lnTo>
                    <a:lnTo>
                      <a:pt x="189" y="8134"/>
                    </a:lnTo>
                    <a:lnTo>
                      <a:pt x="340" y="8795"/>
                    </a:lnTo>
                    <a:lnTo>
                      <a:pt x="510" y="9455"/>
                    </a:lnTo>
                    <a:lnTo>
                      <a:pt x="718" y="10097"/>
                    </a:lnTo>
                    <a:lnTo>
                      <a:pt x="831" y="10437"/>
                    </a:lnTo>
                    <a:lnTo>
                      <a:pt x="944" y="10720"/>
                    </a:lnTo>
                    <a:lnTo>
                      <a:pt x="1076" y="11003"/>
                    </a:lnTo>
                    <a:lnTo>
                      <a:pt x="1208" y="11248"/>
                    </a:lnTo>
                    <a:lnTo>
                      <a:pt x="1284" y="11361"/>
                    </a:lnTo>
                    <a:lnTo>
                      <a:pt x="1378" y="11437"/>
                    </a:lnTo>
                    <a:lnTo>
                      <a:pt x="1454" y="11494"/>
                    </a:lnTo>
                    <a:lnTo>
                      <a:pt x="1529" y="11512"/>
                    </a:lnTo>
                    <a:lnTo>
                      <a:pt x="1605" y="11475"/>
                    </a:lnTo>
                    <a:lnTo>
                      <a:pt x="1661" y="11399"/>
                    </a:lnTo>
                    <a:lnTo>
                      <a:pt x="1699" y="11324"/>
                    </a:lnTo>
                    <a:lnTo>
                      <a:pt x="1699" y="11192"/>
                    </a:lnTo>
                    <a:lnTo>
                      <a:pt x="1643" y="10833"/>
                    </a:lnTo>
                    <a:lnTo>
                      <a:pt x="1586" y="10474"/>
                    </a:lnTo>
                    <a:lnTo>
                      <a:pt x="1548" y="10229"/>
                    </a:lnTo>
                    <a:lnTo>
                      <a:pt x="1529" y="9625"/>
                    </a:lnTo>
                    <a:lnTo>
                      <a:pt x="1567" y="9040"/>
                    </a:lnTo>
                    <a:lnTo>
                      <a:pt x="1586" y="8587"/>
                    </a:lnTo>
                    <a:lnTo>
                      <a:pt x="1680" y="7832"/>
                    </a:lnTo>
                    <a:lnTo>
                      <a:pt x="1718" y="7436"/>
                    </a:lnTo>
                    <a:lnTo>
                      <a:pt x="1794" y="7096"/>
                    </a:lnTo>
                    <a:lnTo>
                      <a:pt x="1831" y="6964"/>
                    </a:lnTo>
                    <a:lnTo>
                      <a:pt x="1869" y="6870"/>
                    </a:lnTo>
                    <a:lnTo>
                      <a:pt x="1926" y="6795"/>
                    </a:lnTo>
                    <a:lnTo>
                      <a:pt x="1963" y="6757"/>
                    </a:lnTo>
                    <a:lnTo>
                      <a:pt x="1963" y="6757"/>
                    </a:lnTo>
                    <a:lnTo>
                      <a:pt x="1492" y="6870"/>
                    </a:lnTo>
                    <a:lnTo>
                      <a:pt x="1624" y="6681"/>
                    </a:lnTo>
                    <a:lnTo>
                      <a:pt x="1775" y="6511"/>
                    </a:lnTo>
                    <a:lnTo>
                      <a:pt x="2114" y="6209"/>
                    </a:lnTo>
                    <a:lnTo>
                      <a:pt x="2265" y="6040"/>
                    </a:lnTo>
                    <a:lnTo>
                      <a:pt x="2416" y="5870"/>
                    </a:lnTo>
                    <a:lnTo>
                      <a:pt x="2473" y="5775"/>
                    </a:lnTo>
                    <a:lnTo>
                      <a:pt x="2529" y="5681"/>
                    </a:lnTo>
                    <a:lnTo>
                      <a:pt x="2567" y="5568"/>
                    </a:lnTo>
                    <a:lnTo>
                      <a:pt x="2586" y="5455"/>
                    </a:lnTo>
                    <a:lnTo>
                      <a:pt x="2605" y="5341"/>
                    </a:lnTo>
                    <a:lnTo>
                      <a:pt x="2586" y="5228"/>
                    </a:lnTo>
                    <a:lnTo>
                      <a:pt x="2548" y="5134"/>
                    </a:lnTo>
                    <a:lnTo>
                      <a:pt x="2511" y="5021"/>
                    </a:lnTo>
                    <a:lnTo>
                      <a:pt x="2435" y="4926"/>
                    </a:lnTo>
                    <a:lnTo>
                      <a:pt x="2360" y="4851"/>
                    </a:lnTo>
                    <a:lnTo>
                      <a:pt x="2265" y="4813"/>
                    </a:lnTo>
                    <a:lnTo>
                      <a:pt x="2152" y="4775"/>
                    </a:lnTo>
                    <a:lnTo>
                      <a:pt x="2529" y="4587"/>
                    </a:lnTo>
                    <a:lnTo>
                      <a:pt x="2699" y="4473"/>
                    </a:lnTo>
                    <a:lnTo>
                      <a:pt x="2850" y="4360"/>
                    </a:lnTo>
                    <a:lnTo>
                      <a:pt x="3001" y="4190"/>
                    </a:lnTo>
                    <a:lnTo>
                      <a:pt x="3096" y="4020"/>
                    </a:lnTo>
                    <a:lnTo>
                      <a:pt x="3133" y="3926"/>
                    </a:lnTo>
                    <a:lnTo>
                      <a:pt x="3152" y="3813"/>
                    </a:lnTo>
                    <a:lnTo>
                      <a:pt x="3152" y="3718"/>
                    </a:lnTo>
                    <a:lnTo>
                      <a:pt x="3152" y="3624"/>
                    </a:lnTo>
                    <a:lnTo>
                      <a:pt x="3133" y="3511"/>
                    </a:lnTo>
                    <a:lnTo>
                      <a:pt x="3096" y="3417"/>
                    </a:lnTo>
                    <a:lnTo>
                      <a:pt x="3039" y="3341"/>
                    </a:lnTo>
                    <a:lnTo>
                      <a:pt x="2964" y="3266"/>
                    </a:lnTo>
                    <a:lnTo>
                      <a:pt x="2869" y="3209"/>
                    </a:lnTo>
                    <a:lnTo>
                      <a:pt x="2794" y="3152"/>
                    </a:lnTo>
                    <a:lnTo>
                      <a:pt x="2699" y="3133"/>
                    </a:lnTo>
                    <a:lnTo>
                      <a:pt x="2586" y="3133"/>
                    </a:lnTo>
                    <a:lnTo>
                      <a:pt x="2794" y="3096"/>
                    </a:lnTo>
                    <a:lnTo>
                      <a:pt x="3001" y="3039"/>
                    </a:lnTo>
                    <a:lnTo>
                      <a:pt x="3209" y="2982"/>
                    </a:lnTo>
                    <a:lnTo>
                      <a:pt x="3379" y="2888"/>
                    </a:lnTo>
                    <a:lnTo>
                      <a:pt x="3473" y="2813"/>
                    </a:lnTo>
                    <a:lnTo>
                      <a:pt x="3549" y="2756"/>
                    </a:lnTo>
                    <a:lnTo>
                      <a:pt x="3624" y="2662"/>
                    </a:lnTo>
                    <a:lnTo>
                      <a:pt x="3681" y="2586"/>
                    </a:lnTo>
                    <a:lnTo>
                      <a:pt x="3718" y="2492"/>
                    </a:lnTo>
                    <a:lnTo>
                      <a:pt x="3756" y="2379"/>
                    </a:lnTo>
                    <a:lnTo>
                      <a:pt x="3775" y="2284"/>
                    </a:lnTo>
                    <a:lnTo>
                      <a:pt x="3775" y="2190"/>
                    </a:lnTo>
                    <a:lnTo>
                      <a:pt x="3737" y="2058"/>
                    </a:lnTo>
                    <a:lnTo>
                      <a:pt x="3662" y="1945"/>
                    </a:lnTo>
                    <a:lnTo>
                      <a:pt x="3567" y="1850"/>
                    </a:lnTo>
                    <a:lnTo>
                      <a:pt x="3454" y="1775"/>
                    </a:lnTo>
                    <a:lnTo>
                      <a:pt x="3341" y="1718"/>
                    </a:lnTo>
                    <a:lnTo>
                      <a:pt x="3209" y="1699"/>
                    </a:lnTo>
                    <a:lnTo>
                      <a:pt x="3077" y="1718"/>
                    </a:lnTo>
                    <a:lnTo>
                      <a:pt x="2945" y="1756"/>
                    </a:lnTo>
                    <a:lnTo>
                      <a:pt x="2945" y="1756"/>
                    </a:lnTo>
                    <a:lnTo>
                      <a:pt x="3303" y="1624"/>
                    </a:lnTo>
                    <a:lnTo>
                      <a:pt x="3643" y="1454"/>
                    </a:lnTo>
                    <a:lnTo>
                      <a:pt x="3983" y="1265"/>
                    </a:lnTo>
                    <a:lnTo>
                      <a:pt x="4303" y="1058"/>
                    </a:lnTo>
                    <a:lnTo>
                      <a:pt x="4624" y="831"/>
                    </a:lnTo>
                    <a:lnTo>
                      <a:pt x="4907" y="586"/>
                    </a:lnTo>
                    <a:lnTo>
                      <a:pt x="5190" y="303"/>
                    </a:lnTo>
                    <a:lnTo>
                      <a:pt x="5436" y="20"/>
                    </a:lnTo>
                    <a:lnTo>
                      <a:pt x="5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5438125" y="2588100"/>
                <a:ext cx="171300" cy="263275"/>
              </a:xfrm>
              <a:custGeom>
                <a:avLst/>
                <a:gdLst/>
                <a:ahLst/>
                <a:cxnLst/>
                <a:rect l="l" t="t" r="r" b="b"/>
                <a:pathLst>
                  <a:path w="6852" h="10531" extrusionOk="0">
                    <a:moveTo>
                      <a:pt x="340" y="0"/>
                    </a:moveTo>
                    <a:lnTo>
                      <a:pt x="284" y="19"/>
                    </a:lnTo>
                    <a:lnTo>
                      <a:pt x="227" y="57"/>
                    </a:lnTo>
                    <a:lnTo>
                      <a:pt x="171" y="95"/>
                    </a:lnTo>
                    <a:lnTo>
                      <a:pt x="76" y="189"/>
                    </a:lnTo>
                    <a:lnTo>
                      <a:pt x="20" y="321"/>
                    </a:lnTo>
                    <a:lnTo>
                      <a:pt x="1" y="378"/>
                    </a:lnTo>
                    <a:lnTo>
                      <a:pt x="1" y="453"/>
                    </a:lnTo>
                    <a:lnTo>
                      <a:pt x="20" y="529"/>
                    </a:lnTo>
                    <a:lnTo>
                      <a:pt x="39" y="585"/>
                    </a:lnTo>
                    <a:lnTo>
                      <a:pt x="76" y="661"/>
                    </a:lnTo>
                    <a:lnTo>
                      <a:pt x="114" y="717"/>
                    </a:lnTo>
                    <a:lnTo>
                      <a:pt x="303" y="887"/>
                    </a:lnTo>
                    <a:lnTo>
                      <a:pt x="473" y="1057"/>
                    </a:lnTo>
                    <a:lnTo>
                      <a:pt x="680" y="1189"/>
                    </a:lnTo>
                    <a:lnTo>
                      <a:pt x="869" y="1340"/>
                    </a:lnTo>
                    <a:lnTo>
                      <a:pt x="1076" y="1453"/>
                    </a:lnTo>
                    <a:lnTo>
                      <a:pt x="1303" y="1567"/>
                    </a:lnTo>
                    <a:lnTo>
                      <a:pt x="1529" y="1661"/>
                    </a:lnTo>
                    <a:lnTo>
                      <a:pt x="1756" y="1755"/>
                    </a:lnTo>
                    <a:lnTo>
                      <a:pt x="1473" y="1737"/>
                    </a:lnTo>
                    <a:lnTo>
                      <a:pt x="1190" y="1755"/>
                    </a:lnTo>
                    <a:lnTo>
                      <a:pt x="1058" y="1774"/>
                    </a:lnTo>
                    <a:lnTo>
                      <a:pt x="925" y="1812"/>
                    </a:lnTo>
                    <a:lnTo>
                      <a:pt x="793" y="1850"/>
                    </a:lnTo>
                    <a:lnTo>
                      <a:pt x="661" y="1925"/>
                    </a:lnTo>
                    <a:lnTo>
                      <a:pt x="548" y="2001"/>
                    </a:lnTo>
                    <a:lnTo>
                      <a:pt x="454" y="2095"/>
                    </a:lnTo>
                    <a:lnTo>
                      <a:pt x="397" y="2189"/>
                    </a:lnTo>
                    <a:lnTo>
                      <a:pt x="340" y="2284"/>
                    </a:lnTo>
                    <a:lnTo>
                      <a:pt x="322" y="2378"/>
                    </a:lnTo>
                    <a:lnTo>
                      <a:pt x="303" y="2473"/>
                    </a:lnTo>
                    <a:lnTo>
                      <a:pt x="322" y="2567"/>
                    </a:lnTo>
                    <a:lnTo>
                      <a:pt x="340" y="2661"/>
                    </a:lnTo>
                    <a:lnTo>
                      <a:pt x="359" y="2756"/>
                    </a:lnTo>
                    <a:lnTo>
                      <a:pt x="416" y="2831"/>
                    </a:lnTo>
                    <a:lnTo>
                      <a:pt x="529" y="2982"/>
                    </a:lnTo>
                    <a:lnTo>
                      <a:pt x="680" y="3095"/>
                    </a:lnTo>
                    <a:lnTo>
                      <a:pt x="850" y="3190"/>
                    </a:lnTo>
                    <a:lnTo>
                      <a:pt x="1039" y="3246"/>
                    </a:lnTo>
                    <a:lnTo>
                      <a:pt x="1265" y="3265"/>
                    </a:lnTo>
                    <a:lnTo>
                      <a:pt x="1511" y="3246"/>
                    </a:lnTo>
                    <a:lnTo>
                      <a:pt x="1737" y="3209"/>
                    </a:lnTo>
                    <a:lnTo>
                      <a:pt x="1982" y="3133"/>
                    </a:lnTo>
                    <a:lnTo>
                      <a:pt x="1982" y="3133"/>
                    </a:lnTo>
                    <a:lnTo>
                      <a:pt x="1831" y="3246"/>
                    </a:lnTo>
                    <a:lnTo>
                      <a:pt x="1718" y="3359"/>
                    </a:lnTo>
                    <a:lnTo>
                      <a:pt x="1624" y="3510"/>
                    </a:lnTo>
                    <a:lnTo>
                      <a:pt x="1567" y="3680"/>
                    </a:lnTo>
                    <a:lnTo>
                      <a:pt x="1529" y="3869"/>
                    </a:lnTo>
                    <a:lnTo>
                      <a:pt x="1511" y="4039"/>
                    </a:lnTo>
                    <a:lnTo>
                      <a:pt x="1548" y="4209"/>
                    </a:lnTo>
                    <a:lnTo>
                      <a:pt x="1624" y="4379"/>
                    </a:lnTo>
                    <a:lnTo>
                      <a:pt x="1680" y="4473"/>
                    </a:lnTo>
                    <a:lnTo>
                      <a:pt x="1756" y="4548"/>
                    </a:lnTo>
                    <a:lnTo>
                      <a:pt x="1831" y="4624"/>
                    </a:lnTo>
                    <a:lnTo>
                      <a:pt x="1907" y="4680"/>
                    </a:lnTo>
                    <a:lnTo>
                      <a:pt x="2096" y="4775"/>
                    </a:lnTo>
                    <a:lnTo>
                      <a:pt x="2303" y="4850"/>
                    </a:lnTo>
                    <a:lnTo>
                      <a:pt x="2511" y="4869"/>
                    </a:lnTo>
                    <a:lnTo>
                      <a:pt x="2718" y="4850"/>
                    </a:lnTo>
                    <a:lnTo>
                      <a:pt x="2926" y="4813"/>
                    </a:lnTo>
                    <a:lnTo>
                      <a:pt x="3133" y="4718"/>
                    </a:lnTo>
                    <a:lnTo>
                      <a:pt x="3039" y="4850"/>
                    </a:lnTo>
                    <a:lnTo>
                      <a:pt x="2964" y="5001"/>
                    </a:lnTo>
                    <a:lnTo>
                      <a:pt x="2926" y="5152"/>
                    </a:lnTo>
                    <a:lnTo>
                      <a:pt x="2888" y="5322"/>
                    </a:lnTo>
                    <a:lnTo>
                      <a:pt x="2888" y="5473"/>
                    </a:lnTo>
                    <a:lnTo>
                      <a:pt x="2926" y="5643"/>
                    </a:lnTo>
                    <a:lnTo>
                      <a:pt x="2964" y="5794"/>
                    </a:lnTo>
                    <a:lnTo>
                      <a:pt x="3039" y="5945"/>
                    </a:lnTo>
                    <a:lnTo>
                      <a:pt x="3133" y="6077"/>
                    </a:lnTo>
                    <a:lnTo>
                      <a:pt x="3247" y="6190"/>
                    </a:lnTo>
                    <a:lnTo>
                      <a:pt x="3379" y="6285"/>
                    </a:lnTo>
                    <a:lnTo>
                      <a:pt x="3511" y="6379"/>
                    </a:lnTo>
                    <a:lnTo>
                      <a:pt x="3662" y="6436"/>
                    </a:lnTo>
                    <a:lnTo>
                      <a:pt x="3832" y="6473"/>
                    </a:lnTo>
                    <a:lnTo>
                      <a:pt x="3983" y="6473"/>
                    </a:lnTo>
                    <a:lnTo>
                      <a:pt x="4153" y="6454"/>
                    </a:lnTo>
                    <a:lnTo>
                      <a:pt x="4115" y="6587"/>
                    </a:lnTo>
                    <a:lnTo>
                      <a:pt x="4115" y="6719"/>
                    </a:lnTo>
                    <a:lnTo>
                      <a:pt x="4115" y="6851"/>
                    </a:lnTo>
                    <a:lnTo>
                      <a:pt x="4134" y="6964"/>
                    </a:lnTo>
                    <a:lnTo>
                      <a:pt x="4171" y="7096"/>
                    </a:lnTo>
                    <a:lnTo>
                      <a:pt x="4209" y="7228"/>
                    </a:lnTo>
                    <a:lnTo>
                      <a:pt x="4322" y="7455"/>
                    </a:lnTo>
                    <a:lnTo>
                      <a:pt x="4454" y="7681"/>
                    </a:lnTo>
                    <a:lnTo>
                      <a:pt x="4624" y="7889"/>
                    </a:lnTo>
                    <a:lnTo>
                      <a:pt x="4983" y="8266"/>
                    </a:lnTo>
                    <a:lnTo>
                      <a:pt x="5474" y="8776"/>
                    </a:lnTo>
                    <a:lnTo>
                      <a:pt x="5945" y="9342"/>
                    </a:lnTo>
                    <a:lnTo>
                      <a:pt x="6417" y="9927"/>
                    </a:lnTo>
                    <a:lnTo>
                      <a:pt x="6644" y="10210"/>
                    </a:lnTo>
                    <a:lnTo>
                      <a:pt x="6851" y="10531"/>
                    </a:lnTo>
                    <a:lnTo>
                      <a:pt x="6662" y="9927"/>
                    </a:lnTo>
                    <a:lnTo>
                      <a:pt x="6587" y="9663"/>
                    </a:lnTo>
                    <a:lnTo>
                      <a:pt x="6511" y="9474"/>
                    </a:lnTo>
                    <a:lnTo>
                      <a:pt x="6096" y="8436"/>
                    </a:lnTo>
                    <a:lnTo>
                      <a:pt x="5662" y="7417"/>
                    </a:lnTo>
                    <a:lnTo>
                      <a:pt x="5190" y="6398"/>
                    </a:lnTo>
                    <a:lnTo>
                      <a:pt x="4719" y="5398"/>
                    </a:lnTo>
                    <a:lnTo>
                      <a:pt x="4228" y="4397"/>
                    </a:lnTo>
                    <a:lnTo>
                      <a:pt x="3700" y="3416"/>
                    </a:lnTo>
                    <a:lnTo>
                      <a:pt x="3360" y="2774"/>
                    </a:lnTo>
                    <a:lnTo>
                      <a:pt x="3171" y="2454"/>
                    </a:lnTo>
                    <a:lnTo>
                      <a:pt x="2964" y="2133"/>
                    </a:lnTo>
                    <a:lnTo>
                      <a:pt x="2756" y="1831"/>
                    </a:lnTo>
                    <a:lnTo>
                      <a:pt x="2548" y="1548"/>
                    </a:lnTo>
                    <a:lnTo>
                      <a:pt x="2322" y="1265"/>
                    </a:lnTo>
                    <a:lnTo>
                      <a:pt x="2058" y="1001"/>
                    </a:lnTo>
                    <a:lnTo>
                      <a:pt x="1737" y="699"/>
                    </a:lnTo>
                    <a:lnTo>
                      <a:pt x="1548" y="566"/>
                    </a:lnTo>
                    <a:lnTo>
                      <a:pt x="1378" y="434"/>
                    </a:lnTo>
                    <a:lnTo>
                      <a:pt x="1171" y="321"/>
                    </a:lnTo>
                    <a:lnTo>
                      <a:pt x="982" y="208"/>
                    </a:lnTo>
                    <a:lnTo>
                      <a:pt x="775" y="114"/>
                    </a:lnTo>
                    <a:lnTo>
                      <a:pt x="586" y="19"/>
                    </a:lnTo>
                    <a:lnTo>
                      <a:pt x="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3"/>
              <p:cNvSpPr/>
              <p:nvPr/>
            </p:nvSpPr>
            <p:spPr>
              <a:xfrm>
                <a:off x="5609400" y="2715475"/>
                <a:ext cx="265625" cy="142975"/>
              </a:xfrm>
              <a:custGeom>
                <a:avLst/>
                <a:gdLst/>
                <a:ahLst/>
                <a:cxnLst/>
                <a:rect l="l" t="t" r="r" b="b"/>
                <a:pathLst>
                  <a:path w="10625" h="5719" extrusionOk="0">
                    <a:moveTo>
                      <a:pt x="8379" y="1"/>
                    </a:moveTo>
                    <a:lnTo>
                      <a:pt x="7813" y="20"/>
                    </a:lnTo>
                    <a:lnTo>
                      <a:pt x="7247" y="57"/>
                    </a:lnTo>
                    <a:lnTo>
                      <a:pt x="6700" y="114"/>
                    </a:lnTo>
                    <a:lnTo>
                      <a:pt x="6133" y="189"/>
                    </a:lnTo>
                    <a:lnTo>
                      <a:pt x="5586" y="303"/>
                    </a:lnTo>
                    <a:lnTo>
                      <a:pt x="5039" y="454"/>
                    </a:lnTo>
                    <a:lnTo>
                      <a:pt x="4492" y="605"/>
                    </a:lnTo>
                    <a:lnTo>
                      <a:pt x="3963" y="812"/>
                    </a:lnTo>
                    <a:lnTo>
                      <a:pt x="3454" y="1039"/>
                    </a:lnTo>
                    <a:lnTo>
                      <a:pt x="2963" y="1322"/>
                    </a:lnTo>
                    <a:lnTo>
                      <a:pt x="2491" y="1624"/>
                    </a:lnTo>
                    <a:lnTo>
                      <a:pt x="2265" y="1793"/>
                    </a:lnTo>
                    <a:lnTo>
                      <a:pt x="2038" y="1963"/>
                    </a:lnTo>
                    <a:lnTo>
                      <a:pt x="1831" y="2152"/>
                    </a:lnTo>
                    <a:lnTo>
                      <a:pt x="1623" y="2341"/>
                    </a:lnTo>
                    <a:lnTo>
                      <a:pt x="1416" y="2548"/>
                    </a:lnTo>
                    <a:lnTo>
                      <a:pt x="1246" y="2775"/>
                    </a:lnTo>
                    <a:lnTo>
                      <a:pt x="1057" y="2982"/>
                    </a:lnTo>
                    <a:lnTo>
                      <a:pt x="887" y="3228"/>
                    </a:lnTo>
                    <a:lnTo>
                      <a:pt x="736" y="3454"/>
                    </a:lnTo>
                    <a:lnTo>
                      <a:pt x="604" y="3699"/>
                    </a:lnTo>
                    <a:lnTo>
                      <a:pt x="378" y="4134"/>
                    </a:lnTo>
                    <a:lnTo>
                      <a:pt x="245" y="4417"/>
                    </a:lnTo>
                    <a:lnTo>
                      <a:pt x="132" y="4719"/>
                    </a:lnTo>
                    <a:lnTo>
                      <a:pt x="38" y="5020"/>
                    </a:lnTo>
                    <a:lnTo>
                      <a:pt x="19" y="5171"/>
                    </a:lnTo>
                    <a:lnTo>
                      <a:pt x="0" y="5304"/>
                    </a:lnTo>
                    <a:lnTo>
                      <a:pt x="0" y="5436"/>
                    </a:lnTo>
                    <a:lnTo>
                      <a:pt x="19" y="5549"/>
                    </a:lnTo>
                    <a:lnTo>
                      <a:pt x="57" y="5643"/>
                    </a:lnTo>
                    <a:lnTo>
                      <a:pt x="113" y="5719"/>
                    </a:lnTo>
                    <a:lnTo>
                      <a:pt x="585" y="5304"/>
                    </a:lnTo>
                    <a:lnTo>
                      <a:pt x="812" y="5115"/>
                    </a:lnTo>
                    <a:lnTo>
                      <a:pt x="1057" y="4926"/>
                    </a:lnTo>
                    <a:lnTo>
                      <a:pt x="1302" y="4775"/>
                    </a:lnTo>
                    <a:lnTo>
                      <a:pt x="1566" y="4643"/>
                    </a:lnTo>
                    <a:lnTo>
                      <a:pt x="1850" y="4530"/>
                    </a:lnTo>
                    <a:lnTo>
                      <a:pt x="2170" y="4435"/>
                    </a:lnTo>
                    <a:lnTo>
                      <a:pt x="2378" y="4379"/>
                    </a:lnTo>
                    <a:lnTo>
                      <a:pt x="2604" y="4322"/>
                    </a:lnTo>
                    <a:lnTo>
                      <a:pt x="2812" y="4247"/>
                    </a:lnTo>
                    <a:lnTo>
                      <a:pt x="2906" y="4190"/>
                    </a:lnTo>
                    <a:lnTo>
                      <a:pt x="3001" y="4115"/>
                    </a:lnTo>
                    <a:lnTo>
                      <a:pt x="3076" y="4039"/>
                    </a:lnTo>
                    <a:lnTo>
                      <a:pt x="3133" y="3945"/>
                    </a:lnTo>
                    <a:lnTo>
                      <a:pt x="3171" y="3832"/>
                    </a:lnTo>
                    <a:lnTo>
                      <a:pt x="3171" y="3718"/>
                    </a:lnTo>
                    <a:lnTo>
                      <a:pt x="3171" y="3624"/>
                    </a:lnTo>
                    <a:lnTo>
                      <a:pt x="3133" y="3511"/>
                    </a:lnTo>
                    <a:lnTo>
                      <a:pt x="3076" y="3435"/>
                    </a:lnTo>
                    <a:lnTo>
                      <a:pt x="3001" y="3360"/>
                    </a:lnTo>
                    <a:lnTo>
                      <a:pt x="4869" y="3114"/>
                    </a:lnTo>
                    <a:lnTo>
                      <a:pt x="5058" y="3077"/>
                    </a:lnTo>
                    <a:lnTo>
                      <a:pt x="5246" y="3020"/>
                    </a:lnTo>
                    <a:lnTo>
                      <a:pt x="5341" y="2982"/>
                    </a:lnTo>
                    <a:lnTo>
                      <a:pt x="5416" y="2945"/>
                    </a:lnTo>
                    <a:lnTo>
                      <a:pt x="5492" y="2888"/>
                    </a:lnTo>
                    <a:lnTo>
                      <a:pt x="5548" y="2813"/>
                    </a:lnTo>
                    <a:lnTo>
                      <a:pt x="5586" y="2718"/>
                    </a:lnTo>
                    <a:lnTo>
                      <a:pt x="5586" y="2624"/>
                    </a:lnTo>
                    <a:lnTo>
                      <a:pt x="5567" y="2529"/>
                    </a:lnTo>
                    <a:lnTo>
                      <a:pt x="5530" y="2435"/>
                    </a:lnTo>
                    <a:lnTo>
                      <a:pt x="5515" y="2421"/>
                    </a:lnTo>
                    <a:lnTo>
                      <a:pt x="5515" y="2421"/>
                    </a:lnTo>
                    <a:lnTo>
                      <a:pt x="5775" y="2473"/>
                    </a:lnTo>
                    <a:lnTo>
                      <a:pt x="6039" y="2511"/>
                    </a:lnTo>
                    <a:lnTo>
                      <a:pt x="6303" y="2511"/>
                    </a:lnTo>
                    <a:lnTo>
                      <a:pt x="6454" y="2473"/>
                    </a:lnTo>
                    <a:lnTo>
                      <a:pt x="6586" y="2435"/>
                    </a:lnTo>
                    <a:lnTo>
                      <a:pt x="6700" y="2378"/>
                    </a:lnTo>
                    <a:lnTo>
                      <a:pt x="6832" y="2303"/>
                    </a:lnTo>
                    <a:lnTo>
                      <a:pt x="6926" y="2209"/>
                    </a:lnTo>
                    <a:lnTo>
                      <a:pt x="7002" y="2095"/>
                    </a:lnTo>
                    <a:lnTo>
                      <a:pt x="7077" y="1982"/>
                    </a:lnTo>
                    <a:lnTo>
                      <a:pt x="7115" y="1850"/>
                    </a:lnTo>
                    <a:lnTo>
                      <a:pt x="7115" y="1718"/>
                    </a:lnTo>
                    <a:lnTo>
                      <a:pt x="7077" y="1586"/>
                    </a:lnTo>
                    <a:lnTo>
                      <a:pt x="7020" y="1473"/>
                    </a:lnTo>
                    <a:lnTo>
                      <a:pt x="6945" y="1359"/>
                    </a:lnTo>
                    <a:lnTo>
                      <a:pt x="6840" y="1272"/>
                    </a:lnTo>
                    <a:lnTo>
                      <a:pt x="6840" y="1272"/>
                    </a:lnTo>
                    <a:lnTo>
                      <a:pt x="7020" y="1284"/>
                    </a:lnTo>
                    <a:lnTo>
                      <a:pt x="7568" y="1284"/>
                    </a:lnTo>
                    <a:lnTo>
                      <a:pt x="7851" y="1246"/>
                    </a:lnTo>
                    <a:lnTo>
                      <a:pt x="8134" y="1208"/>
                    </a:lnTo>
                    <a:lnTo>
                      <a:pt x="8398" y="1171"/>
                    </a:lnTo>
                    <a:lnTo>
                      <a:pt x="8681" y="1095"/>
                    </a:lnTo>
                    <a:lnTo>
                      <a:pt x="8945" y="1020"/>
                    </a:lnTo>
                    <a:lnTo>
                      <a:pt x="9209" y="925"/>
                    </a:lnTo>
                    <a:lnTo>
                      <a:pt x="9455" y="812"/>
                    </a:lnTo>
                    <a:lnTo>
                      <a:pt x="9700" y="680"/>
                    </a:lnTo>
                    <a:lnTo>
                      <a:pt x="9945" y="548"/>
                    </a:lnTo>
                    <a:lnTo>
                      <a:pt x="10191" y="397"/>
                    </a:lnTo>
                    <a:lnTo>
                      <a:pt x="10417" y="227"/>
                    </a:lnTo>
                    <a:lnTo>
                      <a:pt x="10625" y="57"/>
                    </a:lnTo>
                    <a:lnTo>
                      <a:pt x="9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
              <p:cNvSpPr/>
              <p:nvPr/>
            </p:nvSpPr>
            <p:spPr>
              <a:xfrm>
                <a:off x="5290000" y="2734350"/>
                <a:ext cx="337350" cy="147225"/>
              </a:xfrm>
              <a:custGeom>
                <a:avLst/>
                <a:gdLst/>
                <a:ahLst/>
                <a:cxnLst/>
                <a:rect l="l" t="t" r="r" b="b"/>
                <a:pathLst>
                  <a:path w="13494" h="5889" extrusionOk="0">
                    <a:moveTo>
                      <a:pt x="4133" y="1"/>
                    </a:moveTo>
                    <a:lnTo>
                      <a:pt x="3510" y="19"/>
                    </a:lnTo>
                    <a:lnTo>
                      <a:pt x="2887" y="38"/>
                    </a:lnTo>
                    <a:lnTo>
                      <a:pt x="2586" y="76"/>
                    </a:lnTo>
                    <a:lnTo>
                      <a:pt x="2284" y="114"/>
                    </a:lnTo>
                    <a:lnTo>
                      <a:pt x="1963" y="170"/>
                    </a:lnTo>
                    <a:lnTo>
                      <a:pt x="1661" y="246"/>
                    </a:lnTo>
                    <a:lnTo>
                      <a:pt x="1359" y="340"/>
                    </a:lnTo>
                    <a:lnTo>
                      <a:pt x="1076" y="453"/>
                    </a:lnTo>
                    <a:lnTo>
                      <a:pt x="793" y="567"/>
                    </a:lnTo>
                    <a:lnTo>
                      <a:pt x="510" y="718"/>
                    </a:lnTo>
                    <a:lnTo>
                      <a:pt x="245" y="887"/>
                    </a:lnTo>
                    <a:lnTo>
                      <a:pt x="0" y="1076"/>
                    </a:lnTo>
                    <a:lnTo>
                      <a:pt x="113" y="1208"/>
                    </a:lnTo>
                    <a:lnTo>
                      <a:pt x="245" y="1284"/>
                    </a:lnTo>
                    <a:lnTo>
                      <a:pt x="396" y="1322"/>
                    </a:lnTo>
                    <a:lnTo>
                      <a:pt x="566" y="1340"/>
                    </a:lnTo>
                    <a:lnTo>
                      <a:pt x="736" y="1340"/>
                    </a:lnTo>
                    <a:lnTo>
                      <a:pt x="906" y="1322"/>
                    </a:lnTo>
                    <a:lnTo>
                      <a:pt x="1076" y="1265"/>
                    </a:lnTo>
                    <a:lnTo>
                      <a:pt x="1227" y="1208"/>
                    </a:lnTo>
                    <a:lnTo>
                      <a:pt x="1548" y="1057"/>
                    </a:lnTo>
                    <a:lnTo>
                      <a:pt x="1850" y="906"/>
                    </a:lnTo>
                    <a:lnTo>
                      <a:pt x="2000" y="850"/>
                    </a:lnTo>
                    <a:lnTo>
                      <a:pt x="2151" y="793"/>
                    </a:lnTo>
                    <a:lnTo>
                      <a:pt x="2321" y="774"/>
                    </a:lnTo>
                    <a:lnTo>
                      <a:pt x="2491" y="774"/>
                    </a:lnTo>
                    <a:lnTo>
                      <a:pt x="2397" y="812"/>
                    </a:lnTo>
                    <a:lnTo>
                      <a:pt x="2340" y="887"/>
                    </a:lnTo>
                    <a:lnTo>
                      <a:pt x="2284" y="982"/>
                    </a:lnTo>
                    <a:lnTo>
                      <a:pt x="2265" y="1076"/>
                    </a:lnTo>
                    <a:lnTo>
                      <a:pt x="2284" y="1171"/>
                    </a:lnTo>
                    <a:lnTo>
                      <a:pt x="2302" y="1265"/>
                    </a:lnTo>
                    <a:lnTo>
                      <a:pt x="2359" y="1340"/>
                    </a:lnTo>
                    <a:lnTo>
                      <a:pt x="2435" y="1397"/>
                    </a:lnTo>
                    <a:lnTo>
                      <a:pt x="2510" y="1435"/>
                    </a:lnTo>
                    <a:lnTo>
                      <a:pt x="2718" y="1435"/>
                    </a:lnTo>
                    <a:lnTo>
                      <a:pt x="2869" y="1397"/>
                    </a:lnTo>
                    <a:lnTo>
                      <a:pt x="3001" y="1340"/>
                    </a:lnTo>
                    <a:lnTo>
                      <a:pt x="4473" y="718"/>
                    </a:lnTo>
                    <a:lnTo>
                      <a:pt x="4473" y="718"/>
                    </a:lnTo>
                    <a:lnTo>
                      <a:pt x="4397" y="755"/>
                    </a:lnTo>
                    <a:lnTo>
                      <a:pt x="4341" y="831"/>
                    </a:lnTo>
                    <a:lnTo>
                      <a:pt x="4322" y="906"/>
                    </a:lnTo>
                    <a:lnTo>
                      <a:pt x="4322" y="1001"/>
                    </a:lnTo>
                    <a:lnTo>
                      <a:pt x="4341" y="1076"/>
                    </a:lnTo>
                    <a:lnTo>
                      <a:pt x="4359" y="1171"/>
                    </a:lnTo>
                    <a:lnTo>
                      <a:pt x="4416" y="1246"/>
                    </a:lnTo>
                    <a:lnTo>
                      <a:pt x="4492" y="1303"/>
                    </a:lnTo>
                    <a:lnTo>
                      <a:pt x="4567" y="1340"/>
                    </a:lnTo>
                    <a:lnTo>
                      <a:pt x="4661" y="1378"/>
                    </a:lnTo>
                    <a:lnTo>
                      <a:pt x="4831" y="1397"/>
                    </a:lnTo>
                    <a:lnTo>
                      <a:pt x="5020" y="1378"/>
                    </a:lnTo>
                    <a:lnTo>
                      <a:pt x="5209" y="1359"/>
                    </a:lnTo>
                    <a:lnTo>
                      <a:pt x="6850" y="1057"/>
                    </a:lnTo>
                    <a:lnTo>
                      <a:pt x="6473" y="1756"/>
                    </a:lnTo>
                    <a:lnTo>
                      <a:pt x="6813" y="1850"/>
                    </a:lnTo>
                    <a:lnTo>
                      <a:pt x="7171" y="1907"/>
                    </a:lnTo>
                    <a:lnTo>
                      <a:pt x="7511" y="1944"/>
                    </a:lnTo>
                    <a:lnTo>
                      <a:pt x="7870" y="1925"/>
                    </a:lnTo>
                    <a:lnTo>
                      <a:pt x="8228" y="1907"/>
                    </a:lnTo>
                    <a:lnTo>
                      <a:pt x="8587" y="1850"/>
                    </a:lnTo>
                    <a:lnTo>
                      <a:pt x="8926" y="1756"/>
                    </a:lnTo>
                    <a:lnTo>
                      <a:pt x="9266" y="1623"/>
                    </a:lnTo>
                    <a:lnTo>
                      <a:pt x="9266" y="1623"/>
                    </a:lnTo>
                    <a:lnTo>
                      <a:pt x="9115" y="1888"/>
                    </a:lnTo>
                    <a:lnTo>
                      <a:pt x="9040" y="2039"/>
                    </a:lnTo>
                    <a:lnTo>
                      <a:pt x="9002" y="2171"/>
                    </a:lnTo>
                    <a:lnTo>
                      <a:pt x="8964" y="2322"/>
                    </a:lnTo>
                    <a:lnTo>
                      <a:pt x="8945" y="2454"/>
                    </a:lnTo>
                    <a:lnTo>
                      <a:pt x="8964" y="2605"/>
                    </a:lnTo>
                    <a:lnTo>
                      <a:pt x="9002" y="2737"/>
                    </a:lnTo>
                    <a:lnTo>
                      <a:pt x="9058" y="2850"/>
                    </a:lnTo>
                    <a:lnTo>
                      <a:pt x="9134" y="2926"/>
                    </a:lnTo>
                    <a:lnTo>
                      <a:pt x="9228" y="3001"/>
                    </a:lnTo>
                    <a:lnTo>
                      <a:pt x="9342" y="3058"/>
                    </a:lnTo>
                    <a:lnTo>
                      <a:pt x="9455" y="3095"/>
                    </a:lnTo>
                    <a:lnTo>
                      <a:pt x="9568" y="3133"/>
                    </a:lnTo>
                    <a:lnTo>
                      <a:pt x="9681" y="3152"/>
                    </a:lnTo>
                    <a:lnTo>
                      <a:pt x="9813" y="3152"/>
                    </a:lnTo>
                    <a:lnTo>
                      <a:pt x="10040" y="3114"/>
                    </a:lnTo>
                    <a:lnTo>
                      <a:pt x="10266" y="3039"/>
                    </a:lnTo>
                    <a:lnTo>
                      <a:pt x="10493" y="2944"/>
                    </a:lnTo>
                    <a:lnTo>
                      <a:pt x="10700" y="2831"/>
                    </a:lnTo>
                    <a:lnTo>
                      <a:pt x="10625" y="2944"/>
                    </a:lnTo>
                    <a:lnTo>
                      <a:pt x="10587" y="3058"/>
                    </a:lnTo>
                    <a:lnTo>
                      <a:pt x="10568" y="3171"/>
                    </a:lnTo>
                    <a:lnTo>
                      <a:pt x="10568" y="3284"/>
                    </a:lnTo>
                    <a:lnTo>
                      <a:pt x="10587" y="3416"/>
                    </a:lnTo>
                    <a:lnTo>
                      <a:pt x="10625" y="3548"/>
                    </a:lnTo>
                    <a:lnTo>
                      <a:pt x="10681" y="3662"/>
                    </a:lnTo>
                    <a:lnTo>
                      <a:pt x="10776" y="3756"/>
                    </a:lnTo>
                    <a:lnTo>
                      <a:pt x="10851" y="3850"/>
                    </a:lnTo>
                    <a:lnTo>
                      <a:pt x="10946" y="3926"/>
                    </a:lnTo>
                    <a:lnTo>
                      <a:pt x="11153" y="4077"/>
                    </a:lnTo>
                    <a:lnTo>
                      <a:pt x="11606" y="4303"/>
                    </a:lnTo>
                    <a:lnTo>
                      <a:pt x="11965" y="4530"/>
                    </a:lnTo>
                    <a:lnTo>
                      <a:pt x="12323" y="4775"/>
                    </a:lnTo>
                    <a:lnTo>
                      <a:pt x="12644" y="5039"/>
                    </a:lnTo>
                    <a:lnTo>
                      <a:pt x="12927" y="5341"/>
                    </a:lnTo>
                    <a:lnTo>
                      <a:pt x="13116" y="5568"/>
                    </a:lnTo>
                    <a:lnTo>
                      <a:pt x="13229" y="5700"/>
                    </a:lnTo>
                    <a:lnTo>
                      <a:pt x="13323" y="5813"/>
                    </a:lnTo>
                    <a:lnTo>
                      <a:pt x="13399" y="5870"/>
                    </a:lnTo>
                    <a:lnTo>
                      <a:pt x="13437" y="5888"/>
                    </a:lnTo>
                    <a:lnTo>
                      <a:pt x="13474" y="5870"/>
                    </a:lnTo>
                    <a:lnTo>
                      <a:pt x="13493" y="5832"/>
                    </a:lnTo>
                    <a:lnTo>
                      <a:pt x="13493" y="5775"/>
                    </a:lnTo>
                    <a:lnTo>
                      <a:pt x="13474" y="5549"/>
                    </a:lnTo>
                    <a:lnTo>
                      <a:pt x="13437" y="5360"/>
                    </a:lnTo>
                    <a:lnTo>
                      <a:pt x="13361" y="5171"/>
                    </a:lnTo>
                    <a:lnTo>
                      <a:pt x="13248" y="4983"/>
                    </a:lnTo>
                    <a:lnTo>
                      <a:pt x="13135" y="4794"/>
                    </a:lnTo>
                    <a:lnTo>
                      <a:pt x="12852" y="4435"/>
                    </a:lnTo>
                    <a:lnTo>
                      <a:pt x="12587" y="4115"/>
                    </a:lnTo>
                    <a:lnTo>
                      <a:pt x="12267" y="3756"/>
                    </a:lnTo>
                    <a:lnTo>
                      <a:pt x="11927" y="3397"/>
                    </a:lnTo>
                    <a:lnTo>
                      <a:pt x="11229" y="2699"/>
                    </a:lnTo>
                    <a:lnTo>
                      <a:pt x="10587" y="2076"/>
                    </a:lnTo>
                    <a:lnTo>
                      <a:pt x="10247" y="1774"/>
                    </a:lnTo>
                    <a:lnTo>
                      <a:pt x="9908" y="1491"/>
                    </a:lnTo>
                    <a:lnTo>
                      <a:pt x="9549" y="1227"/>
                    </a:lnTo>
                    <a:lnTo>
                      <a:pt x="9172" y="963"/>
                    </a:lnTo>
                    <a:lnTo>
                      <a:pt x="8794" y="755"/>
                    </a:lnTo>
                    <a:lnTo>
                      <a:pt x="8398" y="567"/>
                    </a:lnTo>
                    <a:lnTo>
                      <a:pt x="7964" y="397"/>
                    </a:lnTo>
                    <a:lnTo>
                      <a:pt x="7511" y="284"/>
                    </a:lnTo>
                    <a:lnTo>
                      <a:pt x="7077" y="189"/>
                    </a:lnTo>
                    <a:lnTo>
                      <a:pt x="6624" y="114"/>
                    </a:lnTo>
                    <a:lnTo>
                      <a:pt x="6152" y="76"/>
                    </a:lnTo>
                    <a:lnTo>
                      <a:pt x="5699" y="57"/>
                    </a:lnTo>
                    <a:lnTo>
                      <a:pt x="4775" y="19"/>
                    </a:lnTo>
                    <a:lnTo>
                      <a:pt x="4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600425" y="2838625"/>
                <a:ext cx="68900" cy="473700"/>
              </a:xfrm>
              <a:custGeom>
                <a:avLst/>
                <a:gdLst/>
                <a:ahLst/>
                <a:cxnLst/>
                <a:rect l="l" t="t" r="r" b="b"/>
                <a:pathLst>
                  <a:path w="2756" h="18948" extrusionOk="0">
                    <a:moveTo>
                      <a:pt x="567" y="0"/>
                    </a:moveTo>
                    <a:lnTo>
                      <a:pt x="472" y="19"/>
                    </a:lnTo>
                    <a:lnTo>
                      <a:pt x="359" y="38"/>
                    </a:lnTo>
                    <a:lnTo>
                      <a:pt x="265" y="76"/>
                    </a:lnTo>
                    <a:lnTo>
                      <a:pt x="189" y="132"/>
                    </a:lnTo>
                    <a:lnTo>
                      <a:pt x="114" y="208"/>
                    </a:lnTo>
                    <a:lnTo>
                      <a:pt x="57" y="283"/>
                    </a:lnTo>
                    <a:lnTo>
                      <a:pt x="19" y="378"/>
                    </a:lnTo>
                    <a:lnTo>
                      <a:pt x="1" y="491"/>
                    </a:lnTo>
                    <a:lnTo>
                      <a:pt x="1" y="604"/>
                    </a:lnTo>
                    <a:lnTo>
                      <a:pt x="38" y="717"/>
                    </a:lnTo>
                    <a:lnTo>
                      <a:pt x="340" y="1548"/>
                    </a:lnTo>
                    <a:lnTo>
                      <a:pt x="604" y="2378"/>
                    </a:lnTo>
                    <a:lnTo>
                      <a:pt x="831" y="3208"/>
                    </a:lnTo>
                    <a:lnTo>
                      <a:pt x="1039" y="4039"/>
                    </a:lnTo>
                    <a:lnTo>
                      <a:pt x="1208" y="4888"/>
                    </a:lnTo>
                    <a:lnTo>
                      <a:pt x="1340" y="5756"/>
                    </a:lnTo>
                    <a:lnTo>
                      <a:pt x="1454" y="6605"/>
                    </a:lnTo>
                    <a:lnTo>
                      <a:pt x="1548" y="7473"/>
                    </a:lnTo>
                    <a:lnTo>
                      <a:pt x="1605" y="8323"/>
                    </a:lnTo>
                    <a:lnTo>
                      <a:pt x="1624" y="9191"/>
                    </a:lnTo>
                    <a:lnTo>
                      <a:pt x="1624" y="10059"/>
                    </a:lnTo>
                    <a:lnTo>
                      <a:pt x="1605" y="10927"/>
                    </a:lnTo>
                    <a:lnTo>
                      <a:pt x="1567" y="11795"/>
                    </a:lnTo>
                    <a:lnTo>
                      <a:pt x="1491" y="12663"/>
                    </a:lnTo>
                    <a:lnTo>
                      <a:pt x="1397" y="13531"/>
                    </a:lnTo>
                    <a:lnTo>
                      <a:pt x="1284" y="14380"/>
                    </a:lnTo>
                    <a:lnTo>
                      <a:pt x="1133" y="15380"/>
                    </a:lnTo>
                    <a:lnTo>
                      <a:pt x="944" y="16362"/>
                    </a:lnTo>
                    <a:lnTo>
                      <a:pt x="737" y="17343"/>
                    </a:lnTo>
                    <a:lnTo>
                      <a:pt x="510" y="18324"/>
                    </a:lnTo>
                    <a:lnTo>
                      <a:pt x="491" y="18438"/>
                    </a:lnTo>
                    <a:lnTo>
                      <a:pt x="491" y="18551"/>
                    </a:lnTo>
                    <a:lnTo>
                      <a:pt x="529" y="18664"/>
                    </a:lnTo>
                    <a:lnTo>
                      <a:pt x="586" y="18740"/>
                    </a:lnTo>
                    <a:lnTo>
                      <a:pt x="642" y="18815"/>
                    </a:lnTo>
                    <a:lnTo>
                      <a:pt x="737" y="18872"/>
                    </a:lnTo>
                    <a:lnTo>
                      <a:pt x="831" y="18909"/>
                    </a:lnTo>
                    <a:lnTo>
                      <a:pt x="925" y="18947"/>
                    </a:lnTo>
                    <a:lnTo>
                      <a:pt x="1133" y="18947"/>
                    </a:lnTo>
                    <a:lnTo>
                      <a:pt x="1246" y="18928"/>
                    </a:lnTo>
                    <a:lnTo>
                      <a:pt x="1340" y="18891"/>
                    </a:lnTo>
                    <a:lnTo>
                      <a:pt x="1416" y="18834"/>
                    </a:lnTo>
                    <a:lnTo>
                      <a:pt x="1491" y="18740"/>
                    </a:lnTo>
                    <a:lnTo>
                      <a:pt x="1567" y="18645"/>
                    </a:lnTo>
                    <a:lnTo>
                      <a:pt x="1605" y="18532"/>
                    </a:lnTo>
                    <a:lnTo>
                      <a:pt x="1812" y="17664"/>
                    </a:lnTo>
                    <a:lnTo>
                      <a:pt x="2001" y="16777"/>
                    </a:lnTo>
                    <a:lnTo>
                      <a:pt x="2171" y="15890"/>
                    </a:lnTo>
                    <a:lnTo>
                      <a:pt x="2322" y="15003"/>
                    </a:lnTo>
                    <a:lnTo>
                      <a:pt x="2454" y="14116"/>
                    </a:lnTo>
                    <a:lnTo>
                      <a:pt x="2548" y="13210"/>
                    </a:lnTo>
                    <a:lnTo>
                      <a:pt x="2643" y="12323"/>
                    </a:lnTo>
                    <a:lnTo>
                      <a:pt x="2699" y="11417"/>
                    </a:lnTo>
                    <a:lnTo>
                      <a:pt x="2737" y="10530"/>
                    </a:lnTo>
                    <a:lnTo>
                      <a:pt x="2756" y="9625"/>
                    </a:lnTo>
                    <a:lnTo>
                      <a:pt x="2737" y="8719"/>
                    </a:lnTo>
                    <a:lnTo>
                      <a:pt x="2680" y="7832"/>
                    </a:lnTo>
                    <a:lnTo>
                      <a:pt x="2624" y="6926"/>
                    </a:lnTo>
                    <a:lnTo>
                      <a:pt x="2511" y="6039"/>
                    </a:lnTo>
                    <a:lnTo>
                      <a:pt x="2378" y="5152"/>
                    </a:lnTo>
                    <a:lnTo>
                      <a:pt x="2209" y="4265"/>
                    </a:lnTo>
                    <a:lnTo>
                      <a:pt x="2001" y="3265"/>
                    </a:lnTo>
                    <a:lnTo>
                      <a:pt x="1737" y="2284"/>
                    </a:lnTo>
                    <a:lnTo>
                      <a:pt x="1435" y="1302"/>
                    </a:lnTo>
                    <a:lnTo>
                      <a:pt x="1265" y="830"/>
                    </a:lnTo>
                    <a:lnTo>
                      <a:pt x="1076" y="359"/>
                    </a:lnTo>
                    <a:lnTo>
                      <a:pt x="1020" y="245"/>
                    </a:lnTo>
                    <a:lnTo>
                      <a:pt x="944" y="151"/>
                    </a:lnTo>
                    <a:lnTo>
                      <a:pt x="869" y="76"/>
                    </a:lnTo>
                    <a:lnTo>
                      <a:pt x="774" y="38"/>
                    </a:lnTo>
                    <a:lnTo>
                      <a:pt x="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5373025" y="2843800"/>
                <a:ext cx="249600" cy="104300"/>
              </a:xfrm>
              <a:custGeom>
                <a:avLst/>
                <a:gdLst/>
                <a:ahLst/>
                <a:cxnLst/>
                <a:rect l="l" t="t" r="r" b="b"/>
                <a:pathLst>
                  <a:path w="9984" h="4172" extrusionOk="0">
                    <a:moveTo>
                      <a:pt x="7964" y="1"/>
                    </a:moveTo>
                    <a:lnTo>
                      <a:pt x="7643" y="20"/>
                    </a:lnTo>
                    <a:lnTo>
                      <a:pt x="7304" y="57"/>
                    </a:lnTo>
                    <a:lnTo>
                      <a:pt x="6983" y="114"/>
                    </a:lnTo>
                    <a:lnTo>
                      <a:pt x="6662" y="171"/>
                    </a:lnTo>
                    <a:lnTo>
                      <a:pt x="6021" y="340"/>
                    </a:lnTo>
                    <a:lnTo>
                      <a:pt x="5398" y="529"/>
                    </a:lnTo>
                    <a:lnTo>
                      <a:pt x="4605" y="793"/>
                    </a:lnTo>
                    <a:lnTo>
                      <a:pt x="3813" y="1095"/>
                    </a:lnTo>
                    <a:lnTo>
                      <a:pt x="3435" y="1246"/>
                    </a:lnTo>
                    <a:lnTo>
                      <a:pt x="3058" y="1435"/>
                    </a:lnTo>
                    <a:lnTo>
                      <a:pt x="2680" y="1624"/>
                    </a:lnTo>
                    <a:lnTo>
                      <a:pt x="2322" y="1831"/>
                    </a:lnTo>
                    <a:lnTo>
                      <a:pt x="1963" y="2058"/>
                    </a:lnTo>
                    <a:lnTo>
                      <a:pt x="1623" y="2303"/>
                    </a:lnTo>
                    <a:lnTo>
                      <a:pt x="1303" y="2567"/>
                    </a:lnTo>
                    <a:lnTo>
                      <a:pt x="982" y="2850"/>
                    </a:lnTo>
                    <a:lnTo>
                      <a:pt x="699" y="3152"/>
                    </a:lnTo>
                    <a:lnTo>
                      <a:pt x="435" y="3473"/>
                    </a:lnTo>
                    <a:lnTo>
                      <a:pt x="208" y="3813"/>
                    </a:lnTo>
                    <a:lnTo>
                      <a:pt x="1" y="4171"/>
                    </a:lnTo>
                    <a:lnTo>
                      <a:pt x="1" y="4171"/>
                    </a:lnTo>
                    <a:lnTo>
                      <a:pt x="189" y="4115"/>
                    </a:lnTo>
                    <a:lnTo>
                      <a:pt x="378" y="4039"/>
                    </a:lnTo>
                    <a:lnTo>
                      <a:pt x="567" y="3964"/>
                    </a:lnTo>
                    <a:lnTo>
                      <a:pt x="736" y="3869"/>
                    </a:lnTo>
                    <a:lnTo>
                      <a:pt x="906" y="3756"/>
                    </a:lnTo>
                    <a:lnTo>
                      <a:pt x="1076" y="3624"/>
                    </a:lnTo>
                    <a:lnTo>
                      <a:pt x="1227" y="3492"/>
                    </a:lnTo>
                    <a:lnTo>
                      <a:pt x="1378" y="3360"/>
                    </a:lnTo>
                    <a:lnTo>
                      <a:pt x="1284" y="3605"/>
                    </a:lnTo>
                    <a:lnTo>
                      <a:pt x="1246" y="3718"/>
                    </a:lnTo>
                    <a:lnTo>
                      <a:pt x="1246" y="3851"/>
                    </a:lnTo>
                    <a:lnTo>
                      <a:pt x="1284" y="3964"/>
                    </a:lnTo>
                    <a:lnTo>
                      <a:pt x="1359" y="4077"/>
                    </a:lnTo>
                    <a:lnTo>
                      <a:pt x="1416" y="4115"/>
                    </a:lnTo>
                    <a:lnTo>
                      <a:pt x="1454" y="4134"/>
                    </a:lnTo>
                    <a:lnTo>
                      <a:pt x="1529" y="4152"/>
                    </a:lnTo>
                    <a:lnTo>
                      <a:pt x="1586" y="4152"/>
                    </a:lnTo>
                    <a:lnTo>
                      <a:pt x="1642" y="4134"/>
                    </a:lnTo>
                    <a:lnTo>
                      <a:pt x="1680" y="4115"/>
                    </a:lnTo>
                    <a:lnTo>
                      <a:pt x="1756" y="4039"/>
                    </a:lnTo>
                    <a:lnTo>
                      <a:pt x="1831" y="3945"/>
                    </a:lnTo>
                    <a:lnTo>
                      <a:pt x="1888" y="3851"/>
                    </a:lnTo>
                    <a:lnTo>
                      <a:pt x="2435" y="2718"/>
                    </a:lnTo>
                    <a:lnTo>
                      <a:pt x="2435" y="2813"/>
                    </a:lnTo>
                    <a:lnTo>
                      <a:pt x="2435" y="2888"/>
                    </a:lnTo>
                    <a:lnTo>
                      <a:pt x="2492" y="3039"/>
                    </a:lnTo>
                    <a:lnTo>
                      <a:pt x="2586" y="3171"/>
                    </a:lnTo>
                    <a:lnTo>
                      <a:pt x="2643" y="3209"/>
                    </a:lnTo>
                    <a:lnTo>
                      <a:pt x="2718" y="3266"/>
                    </a:lnTo>
                    <a:lnTo>
                      <a:pt x="2793" y="3303"/>
                    </a:lnTo>
                    <a:lnTo>
                      <a:pt x="2869" y="3322"/>
                    </a:lnTo>
                    <a:lnTo>
                      <a:pt x="3020" y="3341"/>
                    </a:lnTo>
                    <a:lnTo>
                      <a:pt x="3171" y="3303"/>
                    </a:lnTo>
                    <a:lnTo>
                      <a:pt x="3246" y="3284"/>
                    </a:lnTo>
                    <a:lnTo>
                      <a:pt x="3322" y="3228"/>
                    </a:lnTo>
                    <a:lnTo>
                      <a:pt x="3416" y="3152"/>
                    </a:lnTo>
                    <a:lnTo>
                      <a:pt x="3492" y="3058"/>
                    </a:lnTo>
                    <a:lnTo>
                      <a:pt x="3548" y="2945"/>
                    </a:lnTo>
                    <a:lnTo>
                      <a:pt x="3586" y="2831"/>
                    </a:lnTo>
                    <a:lnTo>
                      <a:pt x="3643" y="2586"/>
                    </a:lnTo>
                    <a:lnTo>
                      <a:pt x="3680" y="2322"/>
                    </a:lnTo>
                    <a:lnTo>
                      <a:pt x="3699" y="2435"/>
                    </a:lnTo>
                    <a:lnTo>
                      <a:pt x="3756" y="2548"/>
                    </a:lnTo>
                    <a:lnTo>
                      <a:pt x="3831" y="2643"/>
                    </a:lnTo>
                    <a:lnTo>
                      <a:pt x="3926" y="2718"/>
                    </a:lnTo>
                    <a:lnTo>
                      <a:pt x="4058" y="2756"/>
                    </a:lnTo>
                    <a:lnTo>
                      <a:pt x="4171" y="2775"/>
                    </a:lnTo>
                    <a:lnTo>
                      <a:pt x="4303" y="2756"/>
                    </a:lnTo>
                    <a:lnTo>
                      <a:pt x="4416" y="2718"/>
                    </a:lnTo>
                    <a:lnTo>
                      <a:pt x="4511" y="2680"/>
                    </a:lnTo>
                    <a:lnTo>
                      <a:pt x="4586" y="2643"/>
                    </a:lnTo>
                    <a:lnTo>
                      <a:pt x="4718" y="2511"/>
                    </a:lnTo>
                    <a:lnTo>
                      <a:pt x="4850" y="2360"/>
                    </a:lnTo>
                    <a:lnTo>
                      <a:pt x="4926" y="2190"/>
                    </a:lnTo>
                    <a:lnTo>
                      <a:pt x="5001" y="2020"/>
                    </a:lnTo>
                    <a:lnTo>
                      <a:pt x="5058" y="1831"/>
                    </a:lnTo>
                    <a:lnTo>
                      <a:pt x="5115" y="1454"/>
                    </a:lnTo>
                    <a:lnTo>
                      <a:pt x="5152" y="1529"/>
                    </a:lnTo>
                    <a:lnTo>
                      <a:pt x="5190" y="1586"/>
                    </a:lnTo>
                    <a:lnTo>
                      <a:pt x="5266" y="1643"/>
                    </a:lnTo>
                    <a:lnTo>
                      <a:pt x="5322" y="1680"/>
                    </a:lnTo>
                    <a:lnTo>
                      <a:pt x="5417" y="1718"/>
                    </a:lnTo>
                    <a:lnTo>
                      <a:pt x="5492" y="1737"/>
                    </a:lnTo>
                    <a:lnTo>
                      <a:pt x="5586" y="1737"/>
                    </a:lnTo>
                    <a:lnTo>
                      <a:pt x="5662" y="1718"/>
                    </a:lnTo>
                    <a:lnTo>
                      <a:pt x="5813" y="1661"/>
                    </a:lnTo>
                    <a:lnTo>
                      <a:pt x="5964" y="1586"/>
                    </a:lnTo>
                    <a:lnTo>
                      <a:pt x="6096" y="1473"/>
                    </a:lnTo>
                    <a:lnTo>
                      <a:pt x="6209" y="1359"/>
                    </a:lnTo>
                    <a:lnTo>
                      <a:pt x="6341" y="1246"/>
                    </a:lnTo>
                    <a:lnTo>
                      <a:pt x="6455" y="1133"/>
                    </a:lnTo>
                    <a:lnTo>
                      <a:pt x="6606" y="1039"/>
                    </a:lnTo>
                    <a:lnTo>
                      <a:pt x="6757" y="963"/>
                    </a:lnTo>
                    <a:lnTo>
                      <a:pt x="6813" y="1209"/>
                    </a:lnTo>
                    <a:lnTo>
                      <a:pt x="6813" y="1190"/>
                    </a:lnTo>
                    <a:lnTo>
                      <a:pt x="6851" y="1152"/>
                    </a:lnTo>
                    <a:lnTo>
                      <a:pt x="6983" y="1076"/>
                    </a:lnTo>
                    <a:lnTo>
                      <a:pt x="7191" y="1001"/>
                    </a:lnTo>
                    <a:lnTo>
                      <a:pt x="7436" y="925"/>
                    </a:lnTo>
                    <a:lnTo>
                      <a:pt x="7927" y="793"/>
                    </a:lnTo>
                    <a:lnTo>
                      <a:pt x="8191" y="718"/>
                    </a:lnTo>
                    <a:lnTo>
                      <a:pt x="8568" y="661"/>
                    </a:lnTo>
                    <a:lnTo>
                      <a:pt x="9304" y="661"/>
                    </a:lnTo>
                    <a:lnTo>
                      <a:pt x="9682" y="699"/>
                    </a:lnTo>
                    <a:lnTo>
                      <a:pt x="9870" y="718"/>
                    </a:lnTo>
                    <a:lnTo>
                      <a:pt x="9946" y="718"/>
                    </a:lnTo>
                    <a:lnTo>
                      <a:pt x="9965" y="699"/>
                    </a:lnTo>
                    <a:lnTo>
                      <a:pt x="9984" y="661"/>
                    </a:lnTo>
                    <a:lnTo>
                      <a:pt x="9984" y="642"/>
                    </a:lnTo>
                    <a:lnTo>
                      <a:pt x="9946" y="567"/>
                    </a:lnTo>
                    <a:lnTo>
                      <a:pt x="9851" y="473"/>
                    </a:lnTo>
                    <a:lnTo>
                      <a:pt x="9738" y="378"/>
                    </a:lnTo>
                    <a:lnTo>
                      <a:pt x="9606" y="303"/>
                    </a:lnTo>
                    <a:lnTo>
                      <a:pt x="9474" y="246"/>
                    </a:lnTo>
                    <a:lnTo>
                      <a:pt x="9115" y="133"/>
                    </a:lnTo>
                    <a:lnTo>
                      <a:pt x="8738" y="57"/>
                    </a:lnTo>
                    <a:lnTo>
                      <a:pt x="8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5609400" y="2851350"/>
                <a:ext cx="11350" cy="20325"/>
              </a:xfrm>
              <a:custGeom>
                <a:avLst/>
                <a:gdLst/>
                <a:ahLst/>
                <a:cxnLst/>
                <a:rect l="l" t="t" r="r" b="b"/>
                <a:pathLst>
                  <a:path w="454" h="813" extrusionOk="0">
                    <a:moveTo>
                      <a:pt x="0" y="1"/>
                    </a:moveTo>
                    <a:lnTo>
                      <a:pt x="95" y="265"/>
                    </a:lnTo>
                    <a:lnTo>
                      <a:pt x="208" y="510"/>
                    </a:lnTo>
                    <a:lnTo>
                      <a:pt x="321" y="699"/>
                    </a:lnTo>
                    <a:lnTo>
                      <a:pt x="378" y="774"/>
                    </a:lnTo>
                    <a:lnTo>
                      <a:pt x="453" y="812"/>
                    </a:lnTo>
                    <a:lnTo>
                      <a:pt x="453" y="812"/>
                    </a:lnTo>
                    <a:lnTo>
                      <a:pt x="245" y="3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5666950" y="2888150"/>
                <a:ext cx="75975" cy="184025"/>
              </a:xfrm>
              <a:custGeom>
                <a:avLst/>
                <a:gdLst/>
                <a:ahLst/>
                <a:cxnLst/>
                <a:rect l="l" t="t" r="r" b="b"/>
                <a:pathLst>
                  <a:path w="3039" h="7361" extrusionOk="0">
                    <a:moveTo>
                      <a:pt x="302" y="1"/>
                    </a:moveTo>
                    <a:lnTo>
                      <a:pt x="284" y="284"/>
                    </a:lnTo>
                    <a:lnTo>
                      <a:pt x="302" y="548"/>
                    </a:lnTo>
                    <a:lnTo>
                      <a:pt x="359" y="812"/>
                    </a:lnTo>
                    <a:lnTo>
                      <a:pt x="453" y="1076"/>
                    </a:lnTo>
                    <a:lnTo>
                      <a:pt x="567" y="1322"/>
                    </a:lnTo>
                    <a:lnTo>
                      <a:pt x="699" y="1567"/>
                    </a:lnTo>
                    <a:lnTo>
                      <a:pt x="869" y="1775"/>
                    </a:lnTo>
                    <a:lnTo>
                      <a:pt x="1057" y="1963"/>
                    </a:lnTo>
                    <a:lnTo>
                      <a:pt x="793" y="1850"/>
                    </a:lnTo>
                    <a:lnTo>
                      <a:pt x="642" y="1812"/>
                    </a:lnTo>
                    <a:lnTo>
                      <a:pt x="491" y="1793"/>
                    </a:lnTo>
                    <a:lnTo>
                      <a:pt x="359" y="1812"/>
                    </a:lnTo>
                    <a:lnTo>
                      <a:pt x="208" y="1869"/>
                    </a:lnTo>
                    <a:lnTo>
                      <a:pt x="151" y="1907"/>
                    </a:lnTo>
                    <a:lnTo>
                      <a:pt x="95" y="1963"/>
                    </a:lnTo>
                    <a:lnTo>
                      <a:pt x="57" y="2020"/>
                    </a:lnTo>
                    <a:lnTo>
                      <a:pt x="19" y="2077"/>
                    </a:lnTo>
                    <a:lnTo>
                      <a:pt x="0" y="2190"/>
                    </a:lnTo>
                    <a:lnTo>
                      <a:pt x="19" y="2303"/>
                    </a:lnTo>
                    <a:lnTo>
                      <a:pt x="57" y="2416"/>
                    </a:lnTo>
                    <a:lnTo>
                      <a:pt x="133" y="2511"/>
                    </a:lnTo>
                    <a:lnTo>
                      <a:pt x="227" y="2586"/>
                    </a:lnTo>
                    <a:lnTo>
                      <a:pt x="340" y="2662"/>
                    </a:lnTo>
                    <a:lnTo>
                      <a:pt x="453" y="2718"/>
                    </a:lnTo>
                    <a:lnTo>
                      <a:pt x="586" y="2756"/>
                    </a:lnTo>
                    <a:lnTo>
                      <a:pt x="831" y="2775"/>
                    </a:lnTo>
                    <a:lnTo>
                      <a:pt x="1076" y="2794"/>
                    </a:lnTo>
                    <a:lnTo>
                      <a:pt x="1321" y="2831"/>
                    </a:lnTo>
                    <a:lnTo>
                      <a:pt x="1454" y="2850"/>
                    </a:lnTo>
                    <a:lnTo>
                      <a:pt x="1567" y="2907"/>
                    </a:lnTo>
                    <a:lnTo>
                      <a:pt x="1454" y="2907"/>
                    </a:lnTo>
                    <a:lnTo>
                      <a:pt x="1359" y="2945"/>
                    </a:lnTo>
                    <a:lnTo>
                      <a:pt x="1284" y="3020"/>
                    </a:lnTo>
                    <a:lnTo>
                      <a:pt x="1227" y="3096"/>
                    </a:lnTo>
                    <a:lnTo>
                      <a:pt x="1189" y="3209"/>
                    </a:lnTo>
                    <a:lnTo>
                      <a:pt x="1171" y="3322"/>
                    </a:lnTo>
                    <a:lnTo>
                      <a:pt x="1171" y="3435"/>
                    </a:lnTo>
                    <a:lnTo>
                      <a:pt x="1208" y="3530"/>
                    </a:lnTo>
                    <a:lnTo>
                      <a:pt x="1265" y="3624"/>
                    </a:lnTo>
                    <a:lnTo>
                      <a:pt x="1321" y="3718"/>
                    </a:lnTo>
                    <a:lnTo>
                      <a:pt x="1397" y="3794"/>
                    </a:lnTo>
                    <a:lnTo>
                      <a:pt x="1491" y="3850"/>
                    </a:lnTo>
                    <a:lnTo>
                      <a:pt x="1680" y="3964"/>
                    </a:lnTo>
                    <a:lnTo>
                      <a:pt x="1888" y="4077"/>
                    </a:lnTo>
                    <a:lnTo>
                      <a:pt x="1888" y="4077"/>
                    </a:lnTo>
                    <a:lnTo>
                      <a:pt x="1812" y="4058"/>
                    </a:lnTo>
                    <a:lnTo>
                      <a:pt x="1737" y="4058"/>
                    </a:lnTo>
                    <a:lnTo>
                      <a:pt x="1661" y="4077"/>
                    </a:lnTo>
                    <a:lnTo>
                      <a:pt x="1605" y="4115"/>
                    </a:lnTo>
                    <a:lnTo>
                      <a:pt x="1548" y="4171"/>
                    </a:lnTo>
                    <a:lnTo>
                      <a:pt x="1491" y="4228"/>
                    </a:lnTo>
                    <a:lnTo>
                      <a:pt x="1472" y="4303"/>
                    </a:lnTo>
                    <a:lnTo>
                      <a:pt x="1454" y="4379"/>
                    </a:lnTo>
                    <a:lnTo>
                      <a:pt x="1454" y="4454"/>
                    </a:lnTo>
                    <a:lnTo>
                      <a:pt x="1454" y="4530"/>
                    </a:lnTo>
                    <a:lnTo>
                      <a:pt x="1491" y="4605"/>
                    </a:lnTo>
                    <a:lnTo>
                      <a:pt x="1529" y="4681"/>
                    </a:lnTo>
                    <a:lnTo>
                      <a:pt x="1623" y="4794"/>
                    </a:lnTo>
                    <a:lnTo>
                      <a:pt x="1737" y="4907"/>
                    </a:lnTo>
                    <a:lnTo>
                      <a:pt x="1888" y="4983"/>
                    </a:lnTo>
                    <a:lnTo>
                      <a:pt x="2020" y="5020"/>
                    </a:lnTo>
                    <a:lnTo>
                      <a:pt x="2341" y="5096"/>
                    </a:lnTo>
                    <a:lnTo>
                      <a:pt x="2322" y="5115"/>
                    </a:lnTo>
                    <a:lnTo>
                      <a:pt x="2303" y="5171"/>
                    </a:lnTo>
                    <a:lnTo>
                      <a:pt x="2303" y="5417"/>
                    </a:lnTo>
                    <a:lnTo>
                      <a:pt x="2341" y="5738"/>
                    </a:lnTo>
                    <a:lnTo>
                      <a:pt x="2397" y="6134"/>
                    </a:lnTo>
                    <a:lnTo>
                      <a:pt x="2473" y="6549"/>
                    </a:lnTo>
                    <a:lnTo>
                      <a:pt x="2548" y="6908"/>
                    </a:lnTo>
                    <a:lnTo>
                      <a:pt x="2624" y="7210"/>
                    </a:lnTo>
                    <a:lnTo>
                      <a:pt x="2661" y="7304"/>
                    </a:lnTo>
                    <a:lnTo>
                      <a:pt x="2699" y="7361"/>
                    </a:lnTo>
                    <a:lnTo>
                      <a:pt x="2775" y="7323"/>
                    </a:lnTo>
                    <a:lnTo>
                      <a:pt x="2831" y="7247"/>
                    </a:lnTo>
                    <a:lnTo>
                      <a:pt x="2888" y="7153"/>
                    </a:lnTo>
                    <a:lnTo>
                      <a:pt x="2926" y="7040"/>
                    </a:lnTo>
                    <a:lnTo>
                      <a:pt x="2982" y="6794"/>
                    </a:lnTo>
                    <a:lnTo>
                      <a:pt x="3020" y="6492"/>
                    </a:lnTo>
                    <a:lnTo>
                      <a:pt x="3039" y="6191"/>
                    </a:lnTo>
                    <a:lnTo>
                      <a:pt x="3039" y="5907"/>
                    </a:lnTo>
                    <a:lnTo>
                      <a:pt x="3020" y="5473"/>
                    </a:lnTo>
                    <a:lnTo>
                      <a:pt x="2982" y="4945"/>
                    </a:lnTo>
                    <a:lnTo>
                      <a:pt x="2926" y="4417"/>
                    </a:lnTo>
                    <a:lnTo>
                      <a:pt x="2812" y="3907"/>
                    </a:lnTo>
                    <a:lnTo>
                      <a:pt x="2661" y="3398"/>
                    </a:lnTo>
                    <a:lnTo>
                      <a:pt x="2473" y="2907"/>
                    </a:lnTo>
                    <a:lnTo>
                      <a:pt x="2265" y="2435"/>
                    </a:lnTo>
                    <a:lnTo>
                      <a:pt x="2020" y="1963"/>
                    </a:lnTo>
                    <a:lnTo>
                      <a:pt x="1718" y="1529"/>
                    </a:lnTo>
                    <a:lnTo>
                      <a:pt x="1416" y="1114"/>
                    </a:lnTo>
                    <a:lnTo>
                      <a:pt x="1057" y="718"/>
                    </a:lnTo>
                    <a:lnTo>
                      <a:pt x="699" y="340"/>
                    </a:lnTo>
                    <a:lnTo>
                      <a:pt x="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
              <p:cNvSpPr/>
              <p:nvPr/>
            </p:nvSpPr>
            <p:spPr>
              <a:xfrm>
                <a:off x="5727800" y="2924000"/>
                <a:ext cx="126475" cy="146300"/>
              </a:xfrm>
              <a:custGeom>
                <a:avLst/>
                <a:gdLst/>
                <a:ahLst/>
                <a:cxnLst/>
                <a:rect l="l" t="t" r="r" b="b"/>
                <a:pathLst>
                  <a:path w="5059" h="5852" extrusionOk="0">
                    <a:moveTo>
                      <a:pt x="4549" y="1"/>
                    </a:moveTo>
                    <a:lnTo>
                      <a:pt x="4398" y="20"/>
                    </a:lnTo>
                    <a:lnTo>
                      <a:pt x="4247" y="39"/>
                    </a:lnTo>
                    <a:lnTo>
                      <a:pt x="4115" y="95"/>
                    </a:lnTo>
                    <a:lnTo>
                      <a:pt x="3964" y="152"/>
                    </a:lnTo>
                    <a:lnTo>
                      <a:pt x="3756" y="246"/>
                    </a:lnTo>
                    <a:lnTo>
                      <a:pt x="3549" y="359"/>
                    </a:lnTo>
                    <a:lnTo>
                      <a:pt x="3171" y="624"/>
                    </a:lnTo>
                    <a:lnTo>
                      <a:pt x="2813" y="907"/>
                    </a:lnTo>
                    <a:lnTo>
                      <a:pt x="2454" y="1209"/>
                    </a:lnTo>
                    <a:lnTo>
                      <a:pt x="2133" y="1548"/>
                    </a:lnTo>
                    <a:lnTo>
                      <a:pt x="1850" y="1907"/>
                    </a:lnTo>
                    <a:lnTo>
                      <a:pt x="1567" y="2284"/>
                    </a:lnTo>
                    <a:lnTo>
                      <a:pt x="1322" y="2681"/>
                    </a:lnTo>
                    <a:lnTo>
                      <a:pt x="1020" y="3209"/>
                    </a:lnTo>
                    <a:lnTo>
                      <a:pt x="756" y="3737"/>
                    </a:lnTo>
                    <a:lnTo>
                      <a:pt x="510" y="4285"/>
                    </a:lnTo>
                    <a:lnTo>
                      <a:pt x="284" y="4851"/>
                    </a:lnTo>
                    <a:lnTo>
                      <a:pt x="209" y="5058"/>
                    </a:lnTo>
                    <a:lnTo>
                      <a:pt x="76" y="5342"/>
                    </a:lnTo>
                    <a:lnTo>
                      <a:pt x="39" y="5493"/>
                    </a:lnTo>
                    <a:lnTo>
                      <a:pt x="1" y="5643"/>
                    </a:lnTo>
                    <a:lnTo>
                      <a:pt x="20" y="5757"/>
                    </a:lnTo>
                    <a:lnTo>
                      <a:pt x="39" y="5794"/>
                    </a:lnTo>
                    <a:lnTo>
                      <a:pt x="76" y="5832"/>
                    </a:lnTo>
                    <a:lnTo>
                      <a:pt x="114" y="5851"/>
                    </a:lnTo>
                    <a:lnTo>
                      <a:pt x="152" y="5851"/>
                    </a:lnTo>
                    <a:lnTo>
                      <a:pt x="246" y="5813"/>
                    </a:lnTo>
                    <a:lnTo>
                      <a:pt x="341" y="5719"/>
                    </a:lnTo>
                    <a:lnTo>
                      <a:pt x="454" y="5625"/>
                    </a:lnTo>
                    <a:lnTo>
                      <a:pt x="643" y="5379"/>
                    </a:lnTo>
                    <a:lnTo>
                      <a:pt x="794" y="5209"/>
                    </a:lnTo>
                    <a:lnTo>
                      <a:pt x="1020" y="4964"/>
                    </a:lnTo>
                    <a:lnTo>
                      <a:pt x="1265" y="4719"/>
                    </a:lnTo>
                    <a:lnTo>
                      <a:pt x="1511" y="4511"/>
                    </a:lnTo>
                    <a:lnTo>
                      <a:pt x="1643" y="4417"/>
                    </a:lnTo>
                    <a:lnTo>
                      <a:pt x="1794" y="4341"/>
                    </a:lnTo>
                    <a:lnTo>
                      <a:pt x="2077" y="4209"/>
                    </a:lnTo>
                    <a:lnTo>
                      <a:pt x="2209" y="4153"/>
                    </a:lnTo>
                    <a:lnTo>
                      <a:pt x="2341" y="4058"/>
                    </a:lnTo>
                    <a:lnTo>
                      <a:pt x="2454" y="3964"/>
                    </a:lnTo>
                    <a:lnTo>
                      <a:pt x="2549" y="3851"/>
                    </a:lnTo>
                    <a:lnTo>
                      <a:pt x="2586" y="3775"/>
                    </a:lnTo>
                    <a:lnTo>
                      <a:pt x="2624" y="3700"/>
                    </a:lnTo>
                    <a:lnTo>
                      <a:pt x="2624" y="3624"/>
                    </a:lnTo>
                    <a:lnTo>
                      <a:pt x="2624" y="3549"/>
                    </a:lnTo>
                    <a:lnTo>
                      <a:pt x="2605" y="3473"/>
                    </a:lnTo>
                    <a:lnTo>
                      <a:pt x="2567" y="3417"/>
                    </a:lnTo>
                    <a:lnTo>
                      <a:pt x="2511" y="3360"/>
                    </a:lnTo>
                    <a:lnTo>
                      <a:pt x="2454" y="3303"/>
                    </a:lnTo>
                    <a:lnTo>
                      <a:pt x="2379" y="3285"/>
                    </a:lnTo>
                    <a:lnTo>
                      <a:pt x="2322" y="3266"/>
                    </a:lnTo>
                    <a:lnTo>
                      <a:pt x="2247" y="3285"/>
                    </a:lnTo>
                    <a:lnTo>
                      <a:pt x="2171" y="3303"/>
                    </a:lnTo>
                    <a:lnTo>
                      <a:pt x="2171" y="3303"/>
                    </a:lnTo>
                    <a:lnTo>
                      <a:pt x="2435" y="3228"/>
                    </a:lnTo>
                    <a:lnTo>
                      <a:pt x="2681" y="3134"/>
                    </a:lnTo>
                    <a:lnTo>
                      <a:pt x="2794" y="3077"/>
                    </a:lnTo>
                    <a:lnTo>
                      <a:pt x="2888" y="3001"/>
                    </a:lnTo>
                    <a:lnTo>
                      <a:pt x="3001" y="2926"/>
                    </a:lnTo>
                    <a:lnTo>
                      <a:pt x="3077" y="2832"/>
                    </a:lnTo>
                    <a:lnTo>
                      <a:pt x="3152" y="2718"/>
                    </a:lnTo>
                    <a:lnTo>
                      <a:pt x="3209" y="2586"/>
                    </a:lnTo>
                    <a:lnTo>
                      <a:pt x="3228" y="2473"/>
                    </a:lnTo>
                    <a:lnTo>
                      <a:pt x="3228" y="2341"/>
                    </a:lnTo>
                    <a:lnTo>
                      <a:pt x="3209" y="2209"/>
                    </a:lnTo>
                    <a:lnTo>
                      <a:pt x="3171" y="2096"/>
                    </a:lnTo>
                    <a:lnTo>
                      <a:pt x="3096" y="2001"/>
                    </a:lnTo>
                    <a:lnTo>
                      <a:pt x="2983" y="1926"/>
                    </a:lnTo>
                    <a:lnTo>
                      <a:pt x="3398" y="1926"/>
                    </a:lnTo>
                    <a:lnTo>
                      <a:pt x="3605" y="1888"/>
                    </a:lnTo>
                    <a:lnTo>
                      <a:pt x="3794" y="1831"/>
                    </a:lnTo>
                    <a:lnTo>
                      <a:pt x="3983" y="1737"/>
                    </a:lnTo>
                    <a:lnTo>
                      <a:pt x="4153" y="1643"/>
                    </a:lnTo>
                    <a:lnTo>
                      <a:pt x="4323" y="1511"/>
                    </a:lnTo>
                    <a:lnTo>
                      <a:pt x="4473" y="1379"/>
                    </a:lnTo>
                    <a:lnTo>
                      <a:pt x="3964" y="1095"/>
                    </a:lnTo>
                    <a:lnTo>
                      <a:pt x="4172" y="1095"/>
                    </a:lnTo>
                    <a:lnTo>
                      <a:pt x="4360" y="1077"/>
                    </a:lnTo>
                    <a:lnTo>
                      <a:pt x="4549" y="1039"/>
                    </a:lnTo>
                    <a:lnTo>
                      <a:pt x="4738" y="963"/>
                    </a:lnTo>
                    <a:lnTo>
                      <a:pt x="4813" y="907"/>
                    </a:lnTo>
                    <a:lnTo>
                      <a:pt x="4889" y="831"/>
                    </a:lnTo>
                    <a:lnTo>
                      <a:pt x="4945" y="756"/>
                    </a:lnTo>
                    <a:lnTo>
                      <a:pt x="5002" y="680"/>
                    </a:lnTo>
                    <a:lnTo>
                      <a:pt x="5040" y="586"/>
                    </a:lnTo>
                    <a:lnTo>
                      <a:pt x="5058" y="492"/>
                    </a:lnTo>
                    <a:lnTo>
                      <a:pt x="5058" y="397"/>
                    </a:lnTo>
                    <a:lnTo>
                      <a:pt x="5021" y="303"/>
                    </a:lnTo>
                    <a:lnTo>
                      <a:pt x="5002" y="246"/>
                    </a:lnTo>
                    <a:lnTo>
                      <a:pt x="4945" y="190"/>
                    </a:lnTo>
                    <a:lnTo>
                      <a:pt x="4889" y="133"/>
                    </a:lnTo>
                    <a:lnTo>
                      <a:pt x="4832" y="95"/>
                    </a:lnTo>
                    <a:lnTo>
                      <a:pt x="4700" y="39"/>
                    </a:lnTo>
                    <a:lnTo>
                      <a:pt x="45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
              <p:cNvSpPr/>
              <p:nvPr/>
            </p:nvSpPr>
            <p:spPr>
              <a:xfrm>
                <a:off x="5630150" y="2982975"/>
                <a:ext cx="115625" cy="96275"/>
              </a:xfrm>
              <a:custGeom>
                <a:avLst/>
                <a:gdLst/>
                <a:ahLst/>
                <a:cxnLst/>
                <a:rect l="l" t="t" r="r" b="b"/>
                <a:pathLst>
                  <a:path w="4625" h="3851" extrusionOk="0">
                    <a:moveTo>
                      <a:pt x="378" y="1"/>
                    </a:moveTo>
                    <a:lnTo>
                      <a:pt x="1" y="20"/>
                    </a:lnTo>
                    <a:lnTo>
                      <a:pt x="227" y="246"/>
                    </a:lnTo>
                    <a:lnTo>
                      <a:pt x="453" y="454"/>
                    </a:lnTo>
                    <a:lnTo>
                      <a:pt x="718" y="624"/>
                    </a:lnTo>
                    <a:lnTo>
                      <a:pt x="1001" y="775"/>
                    </a:lnTo>
                    <a:lnTo>
                      <a:pt x="1284" y="888"/>
                    </a:lnTo>
                    <a:lnTo>
                      <a:pt x="1586" y="982"/>
                    </a:lnTo>
                    <a:lnTo>
                      <a:pt x="1907" y="1020"/>
                    </a:lnTo>
                    <a:lnTo>
                      <a:pt x="2208" y="1039"/>
                    </a:lnTo>
                    <a:lnTo>
                      <a:pt x="1774" y="1492"/>
                    </a:lnTo>
                    <a:lnTo>
                      <a:pt x="1888" y="1586"/>
                    </a:lnTo>
                    <a:lnTo>
                      <a:pt x="2020" y="1662"/>
                    </a:lnTo>
                    <a:lnTo>
                      <a:pt x="2152" y="1737"/>
                    </a:lnTo>
                    <a:lnTo>
                      <a:pt x="2303" y="1794"/>
                    </a:lnTo>
                    <a:lnTo>
                      <a:pt x="2454" y="1831"/>
                    </a:lnTo>
                    <a:lnTo>
                      <a:pt x="2605" y="1850"/>
                    </a:lnTo>
                    <a:lnTo>
                      <a:pt x="2756" y="1869"/>
                    </a:lnTo>
                    <a:lnTo>
                      <a:pt x="2907" y="1850"/>
                    </a:lnTo>
                    <a:lnTo>
                      <a:pt x="2907" y="1850"/>
                    </a:lnTo>
                    <a:lnTo>
                      <a:pt x="2812" y="1888"/>
                    </a:lnTo>
                    <a:lnTo>
                      <a:pt x="2737" y="1926"/>
                    </a:lnTo>
                    <a:lnTo>
                      <a:pt x="2680" y="1982"/>
                    </a:lnTo>
                    <a:lnTo>
                      <a:pt x="2624" y="2058"/>
                    </a:lnTo>
                    <a:lnTo>
                      <a:pt x="2586" y="2133"/>
                    </a:lnTo>
                    <a:lnTo>
                      <a:pt x="2567" y="2228"/>
                    </a:lnTo>
                    <a:lnTo>
                      <a:pt x="2548" y="2303"/>
                    </a:lnTo>
                    <a:lnTo>
                      <a:pt x="2567" y="2398"/>
                    </a:lnTo>
                    <a:lnTo>
                      <a:pt x="2586" y="2492"/>
                    </a:lnTo>
                    <a:lnTo>
                      <a:pt x="2624" y="2567"/>
                    </a:lnTo>
                    <a:lnTo>
                      <a:pt x="2680" y="2643"/>
                    </a:lnTo>
                    <a:lnTo>
                      <a:pt x="2737" y="2699"/>
                    </a:lnTo>
                    <a:lnTo>
                      <a:pt x="2869" y="2832"/>
                    </a:lnTo>
                    <a:lnTo>
                      <a:pt x="3020" y="2907"/>
                    </a:lnTo>
                    <a:lnTo>
                      <a:pt x="3190" y="2964"/>
                    </a:lnTo>
                    <a:lnTo>
                      <a:pt x="3360" y="3001"/>
                    </a:lnTo>
                    <a:lnTo>
                      <a:pt x="3718" y="3039"/>
                    </a:lnTo>
                    <a:lnTo>
                      <a:pt x="3567" y="3115"/>
                    </a:lnTo>
                    <a:lnTo>
                      <a:pt x="3416" y="3209"/>
                    </a:lnTo>
                    <a:lnTo>
                      <a:pt x="3473" y="3341"/>
                    </a:lnTo>
                    <a:lnTo>
                      <a:pt x="3548" y="3473"/>
                    </a:lnTo>
                    <a:lnTo>
                      <a:pt x="3643" y="3586"/>
                    </a:lnTo>
                    <a:lnTo>
                      <a:pt x="3756" y="3681"/>
                    </a:lnTo>
                    <a:lnTo>
                      <a:pt x="3888" y="3775"/>
                    </a:lnTo>
                    <a:lnTo>
                      <a:pt x="4020" y="3832"/>
                    </a:lnTo>
                    <a:lnTo>
                      <a:pt x="4171" y="3851"/>
                    </a:lnTo>
                    <a:lnTo>
                      <a:pt x="4322" y="3851"/>
                    </a:lnTo>
                    <a:lnTo>
                      <a:pt x="4398" y="3813"/>
                    </a:lnTo>
                    <a:lnTo>
                      <a:pt x="4473" y="3794"/>
                    </a:lnTo>
                    <a:lnTo>
                      <a:pt x="4530" y="3756"/>
                    </a:lnTo>
                    <a:lnTo>
                      <a:pt x="4567" y="3700"/>
                    </a:lnTo>
                    <a:lnTo>
                      <a:pt x="4586" y="3662"/>
                    </a:lnTo>
                    <a:lnTo>
                      <a:pt x="4605" y="3605"/>
                    </a:lnTo>
                    <a:lnTo>
                      <a:pt x="4624" y="3473"/>
                    </a:lnTo>
                    <a:lnTo>
                      <a:pt x="4605" y="3360"/>
                    </a:lnTo>
                    <a:lnTo>
                      <a:pt x="4567" y="3209"/>
                    </a:lnTo>
                    <a:lnTo>
                      <a:pt x="4473" y="2945"/>
                    </a:lnTo>
                    <a:lnTo>
                      <a:pt x="4341" y="2624"/>
                    </a:lnTo>
                    <a:lnTo>
                      <a:pt x="4190" y="2322"/>
                    </a:lnTo>
                    <a:lnTo>
                      <a:pt x="4001" y="2020"/>
                    </a:lnTo>
                    <a:lnTo>
                      <a:pt x="3794" y="1737"/>
                    </a:lnTo>
                    <a:lnTo>
                      <a:pt x="3567" y="1473"/>
                    </a:lnTo>
                    <a:lnTo>
                      <a:pt x="3322" y="1227"/>
                    </a:lnTo>
                    <a:lnTo>
                      <a:pt x="3058" y="982"/>
                    </a:lnTo>
                    <a:lnTo>
                      <a:pt x="2775" y="775"/>
                    </a:lnTo>
                    <a:lnTo>
                      <a:pt x="2454" y="586"/>
                    </a:lnTo>
                    <a:lnTo>
                      <a:pt x="2133" y="435"/>
                    </a:lnTo>
                    <a:lnTo>
                      <a:pt x="1793" y="284"/>
                    </a:lnTo>
                    <a:lnTo>
                      <a:pt x="1454" y="171"/>
                    </a:lnTo>
                    <a:lnTo>
                      <a:pt x="1095" y="95"/>
                    </a:lnTo>
                    <a:lnTo>
                      <a:pt x="736" y="39"/>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3"/>
              <p:cNvSpPr/>
              <p:nvPr/>
            </p:nvSpPr>
            <p:spPr>
              <a:xfrm>
                <a:off x="5739600" y="3018375"/>
                <a:ext cx="170825" cy="51925"/>
              </a:xfrm>
              <a:custGeom>
                <a:avLst/>
                <a:gdLst/>
                <a:ahLst/>
                <a:cxnLst/>
                <a:rect l="l" t="t" r="r" b="b"/>
                <a:pathLst>
                  <a:path w="6833" h="2077" extrusionOk="0">
                    <a:moveTo>
                      <a:pt x="3096" y="0"/>
                    </a:moveTo>
                    <a:lnTo>
                      <a:pt x="2699" y="57"/>
                    </a:lnTo>
                    <a:lnTo>
                      <a:pt x="2303" y="132"/>
                    </a:lnTo>
                    <a:lnTo>
                      <a:pt x="1926" y="246"/>
                    </a:lnTo>
                    <a:lnTo>
                      <a:pt x="1567" y="415"/>
                    </a:lnTo>
                    <a:lnTo>
                      <a:pt x="1208" y="604"/>
                    </a:lnTo>
                    <a:lnTo>
                      <a:pt x="869" y="812"/>
                    </a:lnTo>
                    <a:lnTo>
                      <a:pt x="567" y="1076"/>
                    </a:lnTo>
                    <a:lnTo>
                      <a:pt x="284" y="1340"/>
                    </a:lnTo>
                    <a:lnTo>
                      <a:pt x="189" y="1453"/>
                    </a:lnTo>
                    <a:lnTo>
                      <a:pt x="76" y="1585"/>
                    </a:lnTo>
                    <a:lnTo>
                      <a:pt x="38" y="1661"/>
                    </a:lnTo>
                    <a:lnTo>
                      <a:pt x="1" y="1736"/>
                    </a:lnTo>
                    <a:lnTo>
                      <a:pt x="1" y="1812"/>
                    </a:lnTo>
                    <a:lnTo>
                      <a:pt x="20" y="1887"/>
                    </a:lnTo>
                    <a:lnTo>
                      <a:pt x="57" y="1963"/>
                    </a:lnTo>
                    <a:lnTo>
                      <a:pt x="95" y="1982"/>
                    </a:lnTo>
                    <a:lnTo>
                      <a:pt x="152" y="1982"/>
                    </a:lnTo>
                    <a:lnTo>
                      <a:pt x="208" y="1963"/>
                    </a:lnTo>
                    <a:lnTo>
                      <a:pt x="340" y="1887"/>
                    </a:lnTo>
                    <a:lnTo>
                      <a:pt x="472" y="1812"/>
                    </a:lnTo>
                    <a:lnTo>
                      <a:pt x="661" y="1736"/>
                    </a:lnTo>
                    <a:lnTo>
                      <a:pt x="850" y="1661"/>
                    </a:lnTo>
                    <a:lnTo>
                      <a:pt x="1058" y="1604"/>
                    </a:lnTo>
                    <a:lnTo>
                      <a:pt x="1265" y="1567"/>
                    </a:lnTo>
                    <a:lnTo>
                      <a:pt x="1492" y="1548"/>
                    </a:lnTo>
                    <a:lnTo>
                      <a:pt x="1699" y="1548"/>
                    </a:lnTo>
                    <a:lnTo>
                      <a:pt x="1907" y="1567"/>
                    </a:lnTo>
                    <a:lnTo>
                      <a:pt x="2114" y="1604"/>
                    </a:lnTo>
                    <a:lnTo>
                      <a:pt x="2246" y="1623"/>
                    </a:lnTo>
                    <a:lnTo>
                      <a:pt x="2397" y="1642"/>
                    </a:lnTo>
                    <a:lnTo>
                      <a:pt x="2529" y="1642"/>
                    </a:lnTo>
                    <a:lnTo>
                      <a:pt x="2586" y="1623"/>
                    </a:lnTo>
                    <a:lnTo>
                      <a:pt x="2662" y="1604"/>
                    </a:lnTo>
                    <a:lnTo>
                      <a:pt x="2718" y="1567"/>
                    </a:lnTo>
                    <a:lnTo>
                      <a:pt x="2756" y="1510"/>
                    </a:lnTo>
                    <a:lnTo>
                      <a:pt x="2794" y="1453"/>
                    </a:lnTo>
                    <a:lnTo>
                      <a:pt x="2813" y="1397"/>
                    </a:lnTo>
                    <a:lnTo>
                      <a:pt x="2813" y="1321"/>
                    </a:lnTo>
                    <a:lnTo>
                      <a:pt x="2794" y="1265"/>
                    </a:lnTo>
                    <a:lnTo>
                      <a:pt x="2775" y="1208"/>
                    </a:lnTo>
                    <a:lnTo>
                      <a:pt x="2718" y="1170"/>
                    </a:lnTo>
                    <a:lnTo>
                      <a:pt x="2718" y="1170"/>
                    </a:lnTo>
                    <a:lnTo>
                      <a:pt x="2813" y="1189"/>
                    </a:lnTo>
                    <a:lnTo>
                      <a:pt x="2888" y="1227"/>
                    </a:lnTo>
                    <a:lnTo>
                      <a:pt x="2964" y="1283"/>
                    </a:lnTo>
                    <a:lnTo>
                      <a:pt x="3039" y="1340"/>
                    </a:lnTo>
                    <a:lnTo>
                      <a:pt x="3171" y="1491"/>
                    </a:lnTo>
                    <a:lnTo>
                      <a:pt x="3303" y="1642"/>
                    </a:lnTo>
                    <a:lnTo>
                      <a:pt x="3435" y="1793"/>
                    </a:lnTo>
                    <a:lnTo>
                      <a:pt x="3511" y="1850"/>
                    </a:lnTo>
                    <a:lnTo>
                      <a:pt x="3605" y="1887"/>
                    </a:lnTo>
                    <a:lnTo>
                      <a:pt x="3700" y="1906"/>
                    </a:lnTo>
                    <a:lnTo>
                      <a:pt x="3794" y="1925"/>
                    </a:lnTo>
                    <a:lnTo>
                      <a:pt x="3869" y="1906"/>
                    </a:lnTo>
                    <a:lnTo>
                      <a:pt x="3945" y="1868"/>
                    </a:lnTo>
                    <a:lnTo>
                      <a:pt x="4020" y="1793"/>
                    </a:lnTo>
                    <a:lnTo>
                      <a:pt x="4058" y="1736"/>
                    </a:lnTo>
                    <a:lnTo>
                      <a:pt x="4077" y="1642"/>
                    </a:lnTo>
                    <a:lnTo>
                      <a:pt x="4077" y="1567"/>
                    </a:lnTo>
                    <a:lnTo>
                      <a:pt x="4058" y="1378"/>
                    </a:lnTo>
                    <a:lnTo>
                      <a:pt x="4001" y="1189"/>
                    </a:lnTo>
                    <a:lnTo>
                      <a:pt x="4077" y="1397"/>
                    </a:lnTo>
                    <a:lnTo>
                      <a:pt x="4171" y="1567"/>
                    </a:lnTo>
                    <a:lnTo>
                      <a:pt x="4285" y="1755"/>
                    </a:lnTo>
                    <a:lnTo>
                      <a:pt x="4417" y="1906"/>
                    </a:lnTo>
                    <a:lnTo>
                      <a:pt x="4511" y="1963"/>
                    </a:lnTo>
                    <a:lnTo>
                      <a:pt x="4605" y="2019"/>
                    </a:lnTo>
                    <a:lnTo>
                      <a:pt x="4700" y="2057"/>
                    </a:lnTo>
                    <a:lnTo>
                      <a:pt x="4794" y="2076"/>
                    </a:lnTo>
                    <a:lnTo>
                      <a:pt x="4907" y="2076"/>
                    </a:lnTo>
                    <a:lnTo>
                      <a:pt x="5002" y="2057"/>
                    </a:lnTo>
                    <a:lnTo>
                      <a:pt x="5096" y="2038"/>
                    </a:lnTo>
                    <a:lnTo>
                      <a:pt x="5172" y="1982"/>
                    </a:lnTo>
                    <a:lnTo>
                      <a:pt x="5266" y="1887"/>
                    </a:lnTo>
                    <a:lnTo>
                      <a:pt x="5322" y="1793"/>
                    </a:lnTo>
                    <a:lnTo>
                      <a:pt x="5341" y="1680"/>
                    </a:lnTo>
                    <a:lnTo>
                      <a:pt x="5322" y="1567"/>
                    </a:lnTo>
                    <a:lnTo>
                      <a:pt x="5285" y="1453"/>
                    </a:lnTo>
                    <a:lnTo>
                      <a:pt x="5209" y="1359"/>
                    </a:lnTo>
                    <a:lnTo>
                      <a:pt x="5128" y="1310"/>
                    </a:lnTo>
                    <a:lnTo>
                      <a:pt x="6832" y="1925"/>
                    </a:lnTo>
                    <a:lnTo>
                      <a:pt x="6832" y="1925"/>
                    </a:lnTo>
                    <a:lnTo>
                      <a:pt x="6681" y="1699"/>
                    </a:lnTo>
                    <a:lnTo>
                      <a:pt x="6511" y="1491"/>
                    </a:lnTo>
                    <a:lnTo>
                      <a:pt x="6323" y="1283"/>
                    </a:lnTo>
                    <a:lnTo>
                      <a:pt x="6115" y="1095"/>
                    </a:lnTo>
                    <a:lnTo>
                      <a:pt x="5908" y="906"/>
                    </a:lnTo>
                    <a:lnTo>
                      <a:pt x="5681" y="755"/>
                    </a:lnTo>
                    <a:lnTo>
                      <a:pt x="5455" y="604"/>
                    </a:lnTo>
                    <a:lnTo>
                      <a:pt x="5209" y="472"/>
                    </a:lnTo>
                    <a:lnTo>
                      <a:pt x="4964" y="359"/>
                    </a:lnTo>
                    <a:lnTo>
                      <a:pt x="4719" y="246"/>
                    </a:lnTo>
                    <a:lnTo>
                      <a:pt x="4454" y="170"/>
                    </a:lnTo>
                    <a:lnTo>
                      <a:pt x="4190" y="95"/>
                    </a:lnTo>
                    <a:lnTo>
                      <a:pt x="3907" y="38"/>
                    </a:lnTo>
                    <a:lnTo>
                      <a:pt x="3643" y="19"/>
                    </a:lnTo>
                    <a:lnTo>
                      <a:pt x="33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3"/>
              <p:cNvSpPr/>
              <p:nvPr/>
            </p:nvSpPr>
            <p:spPr>
              <a:xfrm>
                <a:off x="5632975" y="3048550"/>
                <a:ext cx="119875" cy="276500"/>
              </a:xfrm>
              <a:custGeom>
                <a:avLst/>
                <a:gdLst/>
                <a:ahLst/>
                <a:cxnLst/>
                <a:rect l="l" t="t" r="r" b="b"/>
                <a:pathLst>
                  <a:path w="4795" h="11060" extrusionOk="0">
                    <a:moveTo>
                      <a:pt x="4266" y="1"/>
                    </a:moveTo>
                    <a:lnTo>
                      <a:pt x="4190" y="39"/>
                    </a:lnTo>
                    <a:lnTo>
                      <a:pt x="4115" y="76"/>
                    </a:lnTo>
                    <a:lnTo>
                      <a:pt x="4058" y="133"/>
                    </a:lnTo>
                    <a:lnTo>
                      <a:pt x="3756" y="605"/>
                    </a:lnTo>
                    <a:lnTo>
                      <a:pt x="3454" y="1077"/>
                    </a:lnTo>
                    <a:lnTo>
                      <a:pt x="3152" y="1548"/>
                    </a:lnTo>
                    <a:lnTo>
                      <a:pt x="2869" y="2039"/>
                    </a:lnTo>
                    <a:lnTo>
                      <a:pt x="2605" y="2530"/>
                    </a:lnTo>
                    <a:lnTo>
                      <a:pt x="2341" y="3039"/>
                    </a:lnTo>
                    <a:lnTo>
                      <a:pt x="2095" y="3530"/>
                    </a:lnTo>
                    <a:lnTo>
                      <a:pt x="1850" y="4040"/>
                    </a:lnTo>
                    <a:lnTo>
                      <a:pt x="1624" y="4568"/>
                    </a:lnTo>
                    <a:lnTo>
                      <a:pt x="1416" y="5077"/>
                    </a:lnTo>
                    <a:lnTo>
                      <a:pt x="1227" y="5606"/>
                    </a:lnTo>
                    <a:lnTo>
                      <a:pt x="1039" y="6134"/>
                    </a:lnTo>
                    <a:lnTo>
                      <a:pt x="699" y="7210"/>
                    </a:lnTo>
                    <a:lnTo>
                      <a:pt x="397" y="8286"/>
                    </a:lnTo>
                    <a:lnTo>
                      <a:pt x="246" y="8871"/>
                    </a:lnTo>
                    <a:lnTo>
                      <a:pt x="114" y="9475"/>
                    </a:lnTo>
                    <a:lnTo>
                      <a:pt x="76" y="9776"/>
                    </a:lnTo>
                    <a:lnTo>
                      <a:pt x="38" y="10078"/>
                    </a:lnTo>
                    <a:lnTo>
                      <a:pt x="1" y="10380"/>
                    </a:lnTo>
                    <a:lnTo>
                      <a:pt x="1" y="10682"/>
                    </a:lnTo>
                    <a:lnTo>
                      <a:pt x="1" y="10758"/>
                    </a:lnTo>
                    <a:lnTo>
                      <a:pt x="38" y="10833"/>
                    </a:lnTo>
                    <a:lnTo>
                      <a:pt x="76" y="10909"/>
                    </a:lnTo>
                    <a:lnTo>
                      <a:pt x="133" y="10965"/>
                    </a:lnTo>
                    <a:lnTo>
                      <a:pt x="208" y="11003"/>
                    </a:lnTo>
                    <a:lnTo>
                      <a:pt x="284" y="11041"/>
                    </a:lnTo>
                    <a:lnTo>
                      <a:pt x="359" y="11060"/>
                    </a:lnTo>
                    <a:lnTo>
                      <a:pt x="454" y="11060"/>
                    </a:lnTo>
                    <a:lnTo>
                      <a:pt x="529" y="11041"/>
                    </a:lnTo>
                    <a:lnTo>
                      <a:pt x="605" y="11003"/>
                    </a:lnTo>
                    <a:lnTo>
                      <a:pt x="680" y="10965"/>
                    </a:lnTo>
                    <a:lnTo>
                      <a:pt x="718" y="10909"/>
                    </a:lnTo>
                    <a:lnTo>
                      <a:pt x="774" y="10833"/>
                    </a:lnTo>
                    <a:lnTo>
                      <a:pt x="793" y="10777"/>
                    </a:lnTo>
                    <a:lnTo>
                      <a:pt x="812" y="10682"/>
                    </a:lnTo>
                    <a:lnTo>
                      <a:pt x="831" y="10607"/>
                    </a:lnTo>
                    <a:lnTo>
                      <a:pt x="831" y="10361"/>
                    </a:lnTo>
                    <a:lnTo>
                      <a:pt x="850" y="10116"/>
                    </a:lnTo>
                    <a:lnTo>
                      <a:pt x="925" y="9626"/>
                    </a:lnTo>
                    <a:lnTo>
                      <a:pt x="1039" y="9135"/>
                    </a:lnTo>
                    <a:lnTo>
                      <a:pt x="1171" y="8644"/>
                    </a:lnTo>
                    <a:lnTo>
                      <a:pt x="1435" y="7644"/>
                    </a:lnTo>
                    <a:lnTo>
                      <a:pt x="1586" y="7134"/>
                    </a:lnTo>
                    <a:lnTo>
                      <a:pt x="1737" y="6644"/>
                    </a:lnTo>
                    <a:lnTo>
                      <a:pt x="1907" y="6134"/>
                    </a:lnTo>
                    <a:lnTo>
                      <a:pt x="2095" y="5644"/>
                    </a:lnTo>
                    <a:lnTo>
                      <a:pt x="2284" y="5134"/>
                    </a:lnTo>
                    <a:lnTo>
                      <a:pt x="2492" y="4643"/>
                    </a:lnTo>
                    <a:lnTo>
                      <a:pt x="2718" y="4153"/>
                    </a:lnTo>
                    <a:lnTo>
                      <a:pt x="2945" y="3681"/>
                    </a:lnTo>
                    <a:lnTo>
                      <a:pt x="3190" y="3190"/>
                    </a:lnTo>
                    <a:lnTo>
                      <a:pt x="3435" y="2719"/>
                    </a:lnTo>
                    <a:lnTo>
                      <a:pt x="3737" y="2209"/>
                    </a:lnTo>
                    <a:lnTo>
                      <a:pt x="4039" y="1681"/>
                    </a:lnTo>
                    <a:lnTo>
                      <a:pt x="4360" y="1171"/>
                    </a:lnTo>
                    <a:lnTo>
                      <a:pt x="4700" y="680"/>
                    </a:lnTo>
                    <a:lnTo>
                      <a:pt x="4737" y="605"/>
                    </a:lnTo>
                    <a:lnTo>
                      <a:pt x="4775" y="529"/>
                    </a:lnTo>
                    <a:lnTo>
                      <a:pt x="4794" y="454"/>
                    </a:lnTo>
                    <a:lnTo>
                      <a:pt x="4794" y="378"/>
                    </a:lnTo>
                    <a:lnTo>
                      <a:pt x="4775" y="303"/>
                    </a:lnTo>
                    <a:lnTo>
                      <a:pt x="4756" y="227"/>
                    </a:lnTo>
                    <a:lnTo>
                      <a:pt x="4719" y="152"/>
                    </a:lnTo>
                    <a:lnTo>
                      <a:pt x="4662" y="95"/>
                    </a:lnTo>
                    <a:lnTo>
                      <a:pt x="4587" y="39"/>
                    </a:lnTo>
                    <a:lnTo>
                      <a:pt x="4511" y="20"/>
                    </a:lnTo>
                    <a:lnTo>
                      <a:pt x="4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5731125" y="3061775"/>
                <a:ext cx="132125" cy="52400"/>
              </a:xfrm>
              <a:custGeom>
                <a:avLst/>
                <a:gdLst/>
                <a:ahLst/>
                <a:cxnLst/>
                <a:rect l="l" t="t" r="r" b="b"/>
                <a:pathLst>
                  <a:path w="5285" h="2096" extrusionOk="0">
                    <a:moveTo>
                      <a:pt x="1472" y="0"/>
                    </a:moveTo>
                    <a:lnTo>
                      <a:pt x="1208" y="19"/>
                    </a:lnTo>
                    <a:lnTo>
                      <a:pt x="962" y="38"/>
                    </a:lnTo>
                    <a:lnTo>
                      <a:pt x="755" y="76"/>
                    </a:lnTo>
                    <a:lnTo>
                      <a:pt x="491" y="114"/>
                    </a:lnTo>
                    <a:lnTo>
                      <a:pt x="377" y="151"/>
                    </a:lnTo>
                    <a:lnTo>
                      <a:pt x="245" y="189"/>
                    </a:lnTo>
                    <a:lnTo>
                      <a:pt x="151" y="246"/>
                    </a:lnTo>
                    <a:lnTo>
                      <a:pt x="76" y="302"/>
                    </a:lnTo>
                    <a:lnTo>
                      <a:pt x="38" y="378"/>
                    </a:lnTo>
                    <a:lnTo>
                      <a:pt x="0" y="453"/>
                    </a:lnTo>
                    <a:lnTo>
                      <a:pt x="19" y="529"/>
                    </a:lnTo>
                    <a:lnTo>
                      <a:pt x="38" y="604"/>
                    </a:lnTo>
                    <a:lnTo>
                      <a:pt x="76" y="680"/>
                    </a:lnTo>
                    <a:lnTo>
                      <a:pt x="151" y="736"/>
                    </a:lnTo>
                    <a:lnTo>
                      <a:pt x="226" y="793"/>
                    </a:lnTo>
                    <a:lnTo>
                      <a:pt x="302" y="831"/>
                    </a:lnTo>
                    <a:lnTo>
                      <a:pt x="472" y="831"/>
                    </a:lnTo>
                    <a:lnTo>
                      <a:pt x="566" y="793"/>
                    </a:lnTo>
                    <a:lnTo>
                      <a:pt x="642" y="755"/>
                    </a:lnTo>
                    <a:lnTo>
                      <a:pt x="698" y="680"/>
                    </a:lnTo>
                    <a:lnTo>
                      <a:pt x="755" y="623"/>
                    </a:lnTo>
                    <a:lnTo>
                      <a:pt x="793" y="529"/>
                    </a:lnTo>
                    <a:lnTo>
                      <a:pt x="793" y="453"/>
                    </a:lnTo>
                    <a:lnTo>
                      <a:pt x="962" y="755"/>
                    </a:lnTo>
                    <a:lnTo>
                      <a:pt x="1057" y="906"/>
                    </a:lnTo>
                    <a:lnTo>
                      <a:pt x="1189" y="1019"/>
                    </a:lnTo>
                    <a:lnTo>
                      <a:pt x="1321" y="1133"/>
                    </a:lnTo>
                    <a:lnTo>
                      <a:pt x="1472" y="1208"/>
                    </a:lnTo>
                    <a:lnTo>
                      <a:pt x="1566" y="1227"/>
                    </a:lnTo>
                    <a:lnTo>
                      <a:pt x="1642" y="1246"/>
                    </a:lnTo>
                    <a:lnTo>
                      <a:pt x="1736" y="1227"/>
                    </a:lnTo>
                    <a:lnTo>
                      <a:pt x="1812" y="1208"/>
                    </a:lnTo>
                    <a:lnTo>
                      <a:pt x="1887" y="1170"/>
                    </a:lnTo>
                    <a:lnTo>
                      <a:pt x="1963" y="1133"/>
                    </a:lnTo>
                    <a:lnTo>
                      <a:pt x="2019" y="1057"/>
                    </a:lnTo>
                    <a:lnTo>
                      <a:pt x="2076" y="982"/>
                    </a:lnTo>
                    <a:lnTo>
                      <a:pt x="2095" y="906"/>
                    </a:lnTo>
                    <a:lnTo>
                      <a:pt x="2114" y="831"/>
                    </a:lnTo>
                    <a:lnTo>
                      <a:pt x="2114" y="812"/>
                    </a:lnTo>
                    <a:lnTo>
                      <a:pt x="2189" y="944"/>
                    </a:lnTo>
                    <a:lnTo>
                      <a:pt x="2283" y="1076"/>
                    </a:lnTo>
                    <a:lnTo>
                      <a:pt x="2378" y="1189"/>
                    </a:lnTo>
                    <a:lnTo>
                      <a:pt x="2510" y="1284"/>
                    </a:lnTo>
                    <a:lnTo>
                      <a:pt x="2642" y="1359"/>
                    </a:lnTo>
                    <a:lnTo>
                      <a:pt x="2774" y="1397"/>
                    </a:lnTo>
                    <a:lnTo>
                      <a:pt x="2925" y="1416"/>
                    </a:lnTo>
                    <a:lnTo>
                      <a:pt x="2906" y="1001"/>
                    </a:lnTo>
                    <a:lnTo>
                      <a:pt x="2944" y="1133"/>
                    </a:lnTo>
                    <a:lnTo>
                      <a:pt x="3019" y="1246"/>
                    </a:lnTo>
                    <a:lnTo>
                      <a:pt x="3095" y="1359"/>
                    </a:lnTo>
                    <a:lnTo>
                      <a:pt x="3208" y="1435"/>
                    </a:lnTo>
                    <a:lnTo>
                      <a:pt x="3303" y="1529"/>
                    </a:lnTo>
                    <a:lnTo>
                      <a:pt x="3435" y="1586"/>
                    </a:lnTo>
                    <a:lnTo>
                      <a:pt x="3548" y="1623"/>
                    </a:lnTo>
                    <a:lnTo>
                      <a:pt x="3680" y="1642"/>
                    </a:lnTo>
                    <a:lnTo>
                      <a:pt x="3680" y="1642"/>
                    </a:lnTo>
                    <a:lnTo>
                      <a:pt x="3586" y="1076"/>
                    </a:lnTo>
                    <a:lnTo>
                      <a:pt x="3718" y="1303"/>
                    </a:lnTo>
                    <a:lnTo>
                      <a:pt x="3888" y="1510"/>
                    </a:lnTo>
                    <a:lnTo>
                      <a:pt x="4076" y="1699"/>
                    </a:lnTo>
                    <a:lnTo>
                      <a:pt x="4284" y="1850"/>
                    </a:lnTo>
                    <a:lnTo>
                      <a:pt x="4529" y="1963"/>
                    </a:lnTo>
                    <a:lnTo>
                      <a:pt x="4775" y="2039"/>
                    </a:lnTo>
                    <a:lnTo>
                      <a:pt x="5039" y="2076"/>
                    </a:lnTo>
                    <a:lnTo>
                      <a:pt x="5284" y="2095"/>
                    </a:lnTo>
                    <a:lnTo>
                      <a:pt x="5284" y="2095"/>
                    </a:lnTo>
                    <a:lnTo>
                      <a:pt x="4756" y="1567"/>
                    </a:lnTo>
                    <a:lnTo>
                      <a:pt x="4473" y="1321"/>
                    </a:lnTo>
                    <a:lnTo>
                      <a:pt x="4190" y="1076"/>
                    </a:lnTo>
                    <a:lnTo>
                      <a:pt x="3888" y="868"/>
                    </a:lnTo>
                    <a:lnTo>
                      <a:pt x="3586" y="661"/>
                    </a:lnTo>
                    <a:lnTo>
                      <a:pt x="3265" y="472"/>
                    </a:lnTo>
                    <a:lnTo>
                      <a:pt x="2925" y="321"/>
                    </a:lnTo>
                    <a:lnTo>
                      <a:pt x="2699" y="227"/>
                    </a:lnTo>
                    <a:lnTo>
                      <a:pt x="2453" y="151"/>
                    </a:lnTo>
                    <a:lnTo>
                      <a:pt x="2208" y="95"/>
                    </a:lnTo>
                    <a:lnTo>
                      <a:pt x="1963" y="57"/>
                    </a:lnTo>
                    <a:lnTo>
                      <a:pt x="1717" y="19"/>
                    </a:lnTo>
                    <a:lnTo>
                      <a:pt x="1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3"/>
            <p:cNvSpPr/>
            <p:nvPr/>
          </p:nvSpPr>
          <p:spPr>
            <a:xfrm flipH="1">
              <a:off x="6234640" y="4306732"/>
              <a:ext cx="2816891" cy="701816"/>
            </a:xfrm>
            <a:custGeom>
              <a:avLst/>
              <a:gdLst/>
              <a:ahLst/>
              <a:cxnLst/>
              <a:rect l="l" t="t" r="r" b="b"/>
              <a:pathLst>
                <a:path w="31893" h="7946" extrusionOk="0">
                  <a:moveTo>
                    <a:pt x="2793" y="0"/>
                  </a:moveTo>
                  <a:lnTo>
                    <a:pt x="2265" y="19"/>
                  </a:lnTo>
                  <a:lnTo>
                    <a:pt x="1736" y="38"/>
                  </a:lnTo>
                  <a:lnTo>
                    <a:pt x="1415" y="170"/>
                  </a:lnTo>
                  <a:lnTo>
                    <a:pt x="1113" y="302"/>
                  </a:lnTo>
                  <a:lnTo>
                    <a:pt x="849" y="434"/>
                  </a:lnTo>
                  <a:lnTo>
                    <a:pt x="604" y="585"/>
                  </a:lnTo>
                  <a:lnTo>
                    <a:pt x="415" y="736"/>
                  </a:lnTo>
                  <a:lnTo>
                    <a:pt x="245" y="906"/>
                  </a:lnTo>
                  <a:lnTo>
                    <a:pt x="132" y="1076"/>
                  </a:lnTo>
                  <a:lnTo>
                    <a:pt x="38" y="1227"/>
                  </a:lnTo>
                  <a:lnTo>
                    <a:pt x="0" y="1397"/>
                  </a:lnTo>
                  <a:lnTo>
                    <a:pt x="0" y="1491"/>
                  </a:lnTo>
                  <a:lnTo>
                    <a:pt x="0" y="1566"/>
                  </a:lnTo>
                  <a:lnTo>
                    <a:pt x="19" y="1642"/>
                  </a:lnTo>
                  <a:lnTo>
                    <a:pt x="57" y="1717"/>
                  </a:lnTo>
                  <a:lnTo>
                    <a:pt x="94" y="1812"/>
                  </a:lnTo>
                  <a:lnTo>
                    <a:pt x="151" y="1887"/>
                  </a:lnTo>
                  <a:lnTo>
                    <a:pt x="302" y="2019"/>
                  </a:lnTo>
                  <a:lnTo>
                    <a:pt x="510" y="2170"/>
                  </a:lnTo>
                  <a:lnTo>
                    <a:pt x="755" y="2302"/>
                  </a:lnTo>
                  <a:lnTo>
                    <a:pt x="1076" y="2416"/>
                  </a:lnTo>
                  <a:lnTo>
                    <a:pt x="1491" y="2529"/>
                  </a:lnTo>
                  <a:lnTo>
                    <a:pt x="1963" y="2623"/>
                  </a:lnTo>
                  <a:lnTo>
                    <a:pt x="2472" y="2699"/>
                  </a:lnTo>
                  <a:lnTo>
                    <a:pt x="3001" y="2774"/>
                  </a:lnTo>
                  <a:lnTo>
                    <a:pt x="4095" y="2869"/>
                  </a:lnTo>
                  <a:lnTo>
                    <a:pt x="5209" y="2944"/>
                  </a:lnTo>
                  <a:lnTo>
                    <a:pt x="5756" y="3001"/>
                  </a:lnTo>
                  <a:lnTo>
                    <a:pt x="6303" y="3076"/>
                  </a:lnTo>
                  <a:lnTo>
                    <a:pt x="6832" y="3152"/>
                  </a:lnTo>
                  <a:lnTo>
                    <a:pt x="7322" y="3246"/>
                  </a:lnTo>
                  <a:lnTo>
                    <a:pt x="7756" y="3378"/>
                  </a:lnTo>
                  <a:lnTo>
                    <a:pt x="7945" y="3435"/>
                  </a:lnTo>
                  <a:lnTo>
                    <a:pt x="8115" y="3510"/>
                  </a:lnTo>
                  <a:lnTo>
                    <a:pt x="8247" y="3586"/>
                  </a:lnTo>
                  <a:lnTo>
                    <a:pt x="8379" y="3661"/>
                  </a:lnTo>
                  <a:lnTo>
                    <a:pt x="8473" y="3737"/>
                  </a:lnTo>
                  <a:lnTo>
                    <a:pt x="8549" y="3831"/>
                  </a:lnTo>
                  <a:lnTo>
                    <a:pt x="8568" y="3907"/>
                  </a:lnTo>
                  <a:lnTo>
                    <a:pt x="8587" y="3982"/>
                  </a:lnTo>
                  <a:lnTo>
                    <a:pt x="8568" y="4057"/>
                  </a:lnTo>
                  <a:lnTo>
                    <a:pt x="8530" y="4133"/>
                  </a:lnTo>
                  <a:lnTo>
                    <a:pt x="8473" y="4208"/>
                  </a:lnTo>
                  <a:lnTo>
                    <a:pt x="8398" y="4284"/>
                  </a:lnTo>
                  <a:lnTo>
                    <a:pt x="8209" y="4435"/>
                  </a:lnTo>
                  <a:lnTo>
                    <a:pt x="7964" y="4567"/>
                  </a:lnTo>
                  <a:lnTo>
                    <a:pt x="7662" y="4699"/>
                  </a:lnTo>
                  <a:lnTo>
                    <a:pt x="7341" y="4831"/>
                  </a:lnTo>
                  <a:lnTo>
                    <a:pt x="7001" y="4963"/>
                  </a:lnTo>
                  <a:lnTo>
                    <a:pt x="6303" y="5190"/>
                  </a:lnTo>
                  <a:lnTo>
                    <a:pt x="5643" y="5416"/>
                  </a:lnTo>
                  <a:lnTo>
                    <a:pt x="5341" y="5548"/>
                  </a:lnTo>
                  <a:lnTo>
                    <a:pt x="5077" y="5680"/>
                  </a:lnTo>
                  <a:lnTo>
                    <a:pt x="4869" y="5831"/>
                  </a:lnTo>
                  <a:lnTo>
                    <a:pt x="4775" y="5888"/>
                  </a:lnTo>
                  <a:lnTo>
                    <a:pt x="4699" y="5964"/>
                  </a:lnTo>
                  <a:lnTo>
                    <a:pt x="4642" y="6077"/>
                  </a:lnTo>
                  <a:lnTo>
                    <a:pt x="4605" y="6171"/>
                  </a:lnTo>
                  <a:lnTo>
                    <a:pt x="4605" y="6265"/>
                  </a:lnTo>
                  <a:lnTo>
                    <a:pt x="4642" y="6360"/>
                  </a:lnTo>
                  <a:lnTo>
                    <a:pt x="4680" y="6454"/>
                  </a:lnTo>
                  <a:lnTo>
                    <a:pt x="4756" y="6549"/>
                  </a:lnTo>
                  <a:lnTo>
                    <a:pt x="4850" y="6643"/>
                  </a:lnTo>
                  <a:lnTo>
                    <a:pt x="4963" y="6737"/>
                  </a:lnTo>
                  <a:lnTo>
                    <a:pt x="5114" y="6832"/>
                  </a:lnTo>
                  <a:lnTo>
                    <a:pt x="5265" y="6907"/>
                  </a:lnTo>
                  <a:lnTo>
                    <a:pt x="5624" y="7077"/>
                  </a:lnTo>
                  <a:lnTo>
                    <a:pt x="6058" y="7209"/>
                  </a:lnTo>
                  <a:lnTo>
                    <a:pt x="6530" y="7341"/>
                  </a:lnTo>
                  <a:lnTo>
                    <a:pt x="7039" y="7454"/>
                  </a:lnTo>
                  <a:lnTo>
                    <a:pt x="7568" y="7549"/>
                  </a:lnTo>
                  <a:lnTo>
                    <a:pt x="8115" y="7624"/>
                  </a:lnTo>
                  <a:lnTo>
                    <a:pt x="8700" y="7681"/>
                  </a:lnTo>
                  <a:lnTo>
                    <a:pt x="9889" y="7775"/>
                  </a:lnTo>
                  <a:lnTo>
                    <a:pt x="11078" y="7832"/>
                  </a:lnTo>
                  <a:lnTo>
                    <a:pt x="12908" y="7907"/>
                  </a:lnTo>
                  <a:lnTo>
                    <a:pt x="14720" y="7945"/>
                  </a:lnTo>
                  <a:lnTo>
                    <a:pt x="16550" y="7945"/>
                  </a:lnTo>
                  <a:lnTo>
                    <a:pt x="18362" y="7926"/>
                  </a:lnTo>
                  <a:lnTo>
                    <a:pt x="20193" y="7870"/>
                  </a:lnTo>
                  <a:lnTo>
                    <a:pt x="22004" y="7794"/>
                  </a:lnTo>
                  <a:lnTo>
                    <a:pt x="23797" y="7700"/>
                  </a:lnTo>
                  <a:lnTo>
                    <a:pt x="25571" y="7568"/>
                  </a:lnTo>
                  <a:lnTo>
                    <a:pt x="26533" y="7492"/>
                  </a:lnTo>
                  <a:lnTo>
                    <a:pt x="27477" y="7379"/>
                  </a:lnTo>
                  <a:lnTo>
                    <a:pt x="27930" y="7322"/>
                  </a:lnTo>
                  <a:lnTo>
                    <a:pt x="28364" y="7247"/>
                  </a:lnTo>
                  <a:lnTo>
                    <a:pt x="28798" y="7152"/>
                  </a:lnTo>
                  <a:lnTo>
                    <a:pt x="29194" y="7058"/>
                  </a:lnTo>
                  <a:lnTo>
                    <a:pt x="29496" y="6983"/>
                  </a:lnTo>
                  <a:lnTo>
                    <a:pt x="29761" y="6907"/>
                  </a:lnTo>
                  <a:lnTo>
                    <a:pt x="30025" y="6813"/>
                  </a:lnTo>
                  <a:lnTo>
                    <a:pt x="30251" y="6718"/>
                  </a:lnTo>
                  <a:lnTo>
                    <a:pt x="30478" y="6605"/>
                  </a:lnTo>
                  <a:lnTo>
                    <a:pt x="30685" y="6492"/>
                  </a:lnTo>
                  <a:lnTo>
                    <a:pt x="30855" y="6398"/>
                  </a:lnTo>
                  <a:lnTo>
                    <a:pt x="31025" y="6284"/>
                  </a:lnTo>
                  <a:lnTo>
                    <a:pt x="31176" y="6152"/>
                  </a:lnTo>
                  <a:lnTo>
                    <a:pt x="31308" y="6039"/>
                  </a:lnTo>
                  <a:lnTo>
                    <a:pt x="31440" y="5926"/>
                  </a:lnTo>
                  <a:lnTo>
                    <a:pt x="31534" y="5794"/>
                  </a:lnTo>
                  <a:lnTo>
                    <a:pt x="31629" y="5662"/>
                  </a:lnTo>
                  <a:lnTo>
                    <a:pt x="31704" y="5548"/>
                  </a:lnTo>
                  <a:lnTo>
                    <a:pt x="31761" y="5416"/>
                  </a:lnTo>
                  <a:lnTo>
                    <a:pt x="31818" y="5284"/>
                  </a:lnTo>
                  <a:lnTo>
                    <a:pt x="31855" y="5171"/>
                  </a:lnTo>
                  <a:lnTo>
                    <a:pt x="31874" y="5039"/>
                  </a:lnTo>
                  <a:lnTo>
                    <a:pt x="31893" y="4907"/>
                  </a:lnTo>
                  <a:lnTo>
                    <a:pt x="31893" y="4775"/>
                  </a:lnTo>
                  <a:lnTo>
                    <a:pt x="31893" y="4643"/>
                  </a:lnTo>
                  <a:lnTo>
                    <a:pt x="31874" y="4510"/>
                  </a:lnTo>
                  <a:lnTo>
                    <a:pt x="31780" y="4246"/>
                  </a:lnTo>
                  <a:lnTo>
                    <a:pt x="9172" y="604"/>
                  </a:lnTo>
                  <a:lnTo>
                    <a:pt x="7643" y="378"/>
                  </a:lnTo>
                  <a:lnTo>
                    <a:pt x="6869" y="264"/>
                  </a:lnTo>
                  <a:lnTo>
                    <a:pt x="6077" y="170"/>
                  </a:lnTo>
                  <a:lnTo>
                    <a:pt x="5265" y="76"/>
                  </a:lnTo>
                  <a:lnTo>
                    <a:pt x="4454" y="19"/>
                  </a:lnTo>
                  <a:lnTo>
                    <a:pt x="3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flipH="1">
              <a:off x="-6225" y="4922050"/>
              <a:ext cx="9144000" cy="21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 name="Google Shape;999;p13"/>
            <p:cNvGrpSpPr/>
            <p:nvPr/>
          </p:nvGrpSpPr>
          <p:grpSpPr>
            <a:xfrm>
              <a:off x="8356325" y="3982519"/>
              <a:ext cx="570623" cy="455514"/>
              <a:chOff x="5792450" y="3689250"/>
              <a:chExt cx="376500" cy="300550"/>
            </a:xfrm>
          </p:grpSpPr>
          <p:sp>
            <p:nvSpPr>
              <p:cNvPr id="1000" name="Google Shape;1000;p13"/>
              <p:cNvSpPr/>
              <p:nvPr/>
            </p:nvSpPr>
            <p:spPr>
              <a:xfrm>
                <a:off x="5792450" y="3689250"/>
                <a:ext cx="122225" cy="271775"/>
              </a:xfrm>
              <a:custGeom>
                <a:avLst/>
                <a:gdLst/>
                <a:ahLst/>
                <a:cxnLst/>
                <a:rect l="l" t="t" r="r" b="b"/>
                <a:pathLst>
                  <a:path w="4889" h="10871" extrusionOk="0">
                    <a:moveTo>
                      <a:pt x="2982" y="1"/>
                    </a:moveTo>
                    <a:lnTo>
                      <a:pt x="2888" y="19"/>
                    </a:lnTo>
                    <a:lnTo>
                      <a:pt x="2774" y="76"/>
                    </a:lnTo>
                    <a:lnTo>
                      <a:pt x="2680" y="133"/>
                    </a:lnTo>
                    <a:lnTo>
                      <a:pt x="2586" y="189"/>
                    </a:lnTo>
                    <a:lnTo>
                      <a:pt x="2510" y="265"/>
                    </a:lnTo>
                    <a:lnTo>
                      <a:pt x="2359" y="454"/>
                    </a:lnTo>
                    <a:lnTo>
                      <a:pt x="2227" y="661"/>
                    </a:lnTo>
                    <a:lnTo>
                      <a:pt x="2133" y="888"/>
                    </a:lnTo>
                    <a:lnTo>
                      <a:pt x="2057" y="1114"/>
                    </a:lnTo>
                    <a:lnTo>
                      <a:pt x="2020" y="1359"/>
                    </a:lnTo>
                    <a:lnTo>
                      <a:pt x="1982" y="1605"/>
                    </a:lnTo>
                    <a:lnTo>
                      <a:pt x="1925" y="2076"/>
                    </a:lnTo>
                    <a:lnTo>
                      <a:pt x="1850" y="3039"/>
                    </a:lnTo>
                    <a:lnTo>
                      <a:pt x="1737" y="3001"/>
                    </a:lnTo>
                    <a:lnTo>
                      <a:pt x="1623" y="2945"/>
                    </a:lnTo>
                    <a:lnTo>
                      <a:pt x="1529" y="2869"/>
                    </a:lnTo>
                    <a:lnTo>
                      <a:pt x="1435" y="2775"/>
                    </a:lnTo>
                    <a:lnTo>
                      <a:pt x="1340" y="2680"/>
                    </a:lnTo>
                    <a:lnTo>
                      <a:pt x="1284" y="2567"/>
                    </a:lnTo>
                    <a:lnTo>
                      <a:pt x="1227" y="2454"/>
                    </a:lnTo>
                    <a:lnTo>
                      <a:pt x="1170" y="2341"/>
                    </a:lnTo>
                    <a:lnTo>
                      <a:pt x="1151" y="2190"/>
                    </a:lnTo>
                    <a:lnTo>
                      <a:pt x="1133" y="2039"/>
                    </a:lnTo>
                    <a:lnTo>
                      <a:pt x="1151" y="1888"/>
                    </a:lnTo>
                    <a:lnTo>
                      <a:pt x="1170" y="1737"/>
                    </a:lnTo>
                    <a:lnTo>
                      <a:pt x="1189" y="1567"/>
                    </a:lnTo>
                    <a:lnTo>
                      <a:pt x="1170" y="1491"/>
                    </a:lnTo>
                    <a:lnTo>
                      <a:pt x="1151" y="1435"/>
                    </a:lnTo>
                    <a:lnTo>
                      <a:pt x="1133" y="1359"/>
                    </a:lnTo>
                    <a:lnTo>
                      <a:pt x="1076" y="1303"/>
                    </a:lnTo>
                    <a:lnTo>
                      <a:pt x="1019" y="1246"/>
                    </a:lnTo>
                    <a:lnTo>
                      <a:pt x="944" y="1208"/>
                    </a:lnTo>
                    <a:lnTo>
                      <a:pt x="868" y="1190"/>
                    </a:lnTo>
                    <a:lnTo>
                      <a:pt x="736" y="1190"/>
                    </a:lnTo>
                    <a:lnTo>
                      <a:pt x="661" y="1227"/>
                    </a:lnTo>
                    <a:lnTo>
                      <a:pt x="623" y="1265"/>
                    </a:lnTo>
                    <a:lnTo>
                      <a:pt x="566" y="1322"/>
                    </a:lnTo>
                    <a:lnTo>
                      <a:pt x="491" y="1454"/>
                    </a:lnTo>
                    <a:lnTo>
                      <a:pt x="434" y="1605"/>
                    </a:lnTo>
                    <a:lnTo>
                      <a:pt x="397" y="1775"/>
                    </a:lnTo>
                    <a:lnTo>
                      <a:pt x="359" y="2039"/>
                    </a:lnTo>
                    <a:lnTo>
                      <a:pt x="359" y="2360"/>
                    </a:lnTo>
                    <a:lnTo>
                      <a:pt x="378" y="2529"/>
                    </a:lnTo>
                    <a:lnTo>
                      <a:pt x="397" y="2680"/>
                    </a:lnTo>
                    <a:lnTo>
                      <a:pt x="434" y="2831"/>
                    </a:lnTo>
                    <a:lnTo>
                      <a:pt x="491" y="2982"/>
                    </a:lnTo>
                    <a:lnTo>
                      <a:pt x="566" y="3133"/>
                    </a:lnTo>
                    <a:lnTo>
                      <a:pt x="642" y="3265"/>
                    </a:lnTo>
                    <a:lnTo>
                      <a:pt x="755" y="3397"/>
                    </a:lnTo>
                    <a:lnTo>
                      <a:pt x="868" y="3511"/>
                    </a:lnTo>
                    <a:lnTo>
                      <a:pt x="1001" y="3605"/>
                    </a:lnTo>
                    <a:lnTo>
                      <a:pt x="1151" y="3699"/>
                    </a:lnTo>
                    <a:lnTo>
                      <a:pt x="1302" y="3756"/>
                    </a:lnTo>
                    <a:lnTo>
                      <a:pt x="1472" y="3794"/>
                    </a:lnTo>
                    <a:lnTo>
                      <a:pt x="1642" y="3794"/>
                    </a:lnTo>
                    <a:lnTo>
                      <a:pt x="1812" y="3775"/>
                    </a:lnTo>
                    <a:lnTo>
                      <a:pt x="1793" y="4662"/>
                    </a:lnTo>
                    <a:lnTo>
                      <a:pt x="1774" y="5530"/>
                    </a:lnTo>
                    <a:lnTo>
                      <a:pt x="1793" y="6549"/>
                    </a:lnTo>
                    <a:lnTo>
                      <a:pt x="1793" y="6549"/>
                    </a:lnTo>
                    <a:lnTo>
                      <a:pt x="1680" y="6530"/>
                    </a:lnTo>
                    <a:lnTo>
                      <a:pt x="1567" y="6511"/>
                    </a:lnTo>
                    <a:lnTo>
                      <a:pt x="1453" y="6474"/>
                    </a:lnTo>
                    <a:lnTo>
                      <a:pt x="1359" y="6417"/>
                    </a:lnTo>
                    <a:lnTo>
                      <a:pt x="1265" y="6360"/>
                    </a:lnTo>
                    <a:lnTo>
                      <a:pt x="1189" y="6266"/>
                    </a:lnTo>
                    <a:lnTo>
                      <a:pt x="1114" y="6172"/>
                    </a:lnTo>
                    <a:lnTo>
                      <a:pt x="1038" y="6077"/>
                    </a:lnTo>
                    <a:lnTo>
                      <a:pt x="982" y="5907"/>
                    </a:lnTo>
                    <a:lnTo>
                      <a:pt x="963" y="5738"/>
                    </a:lnTo>
                    <a:lnTo>
                      <a:pt x="982" y="5587"/>
                    </a:lnTo>
                    <a:lnTo>
                      <a:pt x="1001" y="5398"/>
                    </a:lnTo>
                    <a:lnTo>
                      <a:pt x="1001" y="5228"/>
                    </a:lnTo>
                    <a:lnTo>
                      <a:pt x="1001" y="5134"/>
                    </a:lnTo>
                    <a:lnTo>
                      <a:pt x="982" y="5058"/>
                    </a:lnTo>
                    <a:lnTo>
                      <a:pt x="944" y="4964"/>
                    </a:lnTo>
                    <a:lnTo>
                      <a:pt x="906" y="4907"/>
                    </a:lnTo>
                    <a:lnTo>
                      <a:pt x="831" y="4832"/>
                    </a:lnTo>
                    <a:lnTo>
                      <a:pt x="755" y="4794"/>
                    </a:lnTo>
                    <a:lnTo>
                      <a:pt x="680" y="4756"/>
                    </a:lnTo>
                    <a:lnTo>
                      <a:pt x="510" y="4756"/>
                    </a:lnTo>
                    <a:lnTo>
                      <a:pt x="434" y="4775"/>
                    </a:lnTo>
                    <a:lnTo>
                      <a:pt x="359" y="4813"/>
                    </a:lnTo>
                    <a:lnTo>
                      <a:pt x="283" y="4851"/>
                    </a:lnTo>
                    <a:lnTo>
                      <a:pt x="227" y="4926"/>
                    </a:lnTo>
                    <a:lnTo>
                      <a:pt x="170" y="4983"/>
                    </a:lnTo>
                    <a:lnTo>
                      <a:pt x="132" y="5058"/>
                    </a:lnTo>
                    <a:lnTo>
                      <a:pt x="95" y="5153"/>
                    </a:lnTo>
                    <a:lnTo>
                      <a:pt x="57" y="5341"/>
                    </a:lnTo>
                    <a:lnTo>
                      <a:pt x="38" y="5530"/>
                    </a:lnTo>
                    <a:lnTo>
                      <a:pt x="19" y="5719"/>
                    </a:lnTo>
                    <a:lnTo>
                      <a:pt x="0" y="5907"/>
                    </a:lnTo>
                    <a:lnTo>
                      <a:pt x="0" y="6096"/>
                    </a:lnTo>
                    <a:lnTo>
                      <a:pt x="19" y="6285"/>
                    </a:lnTo>
                    <a:lnTo>
                      <a:pt x="57" y="6474"/>
                    </a:lnTo>
                    <a:lnTo>
                      <a:pt x="114" y="6643"/>
                    </a:lnTo>
                    <a:lnTo>
                      <a:pt x="189" y="6813"/>
                    </a:lnTo>
                    <a:lnTo>
                      <a:pt x="302" y="6964"/>
                    </a:lnTo>
                    <a:lnTo>
                      <a:pt x="434" y="7115"/>
                    </a:lnTo>
                    <a:lnTo>
                      <a:pt x="585" y="7210"/>
                    </a:lnTo>
                    <a:lnTo>
                      <a:pt x="755" y="7304"/>
                    </a:lnTo>
                    <a:lnTo>
                      <a:pt x="925" y="7361"/>
                    </a:lnTo>
                    <a:lnTo>
                      <a:pt x="1095" y="7398"/>
                    </a:lnTo>
                    <a:lnTo>
                      <a:pt x="1284" y="7398"/>
                    </a:lnTo>
                    <a:lnTo>
                      <a:pt x="1472" y="7417"/>
                    </a:lnTo>
                    <a:lnTo>
                      <a:pt x="1831" y="7379"/>
                    </a:lnTo>
                    <a:lnTo>
                      <a:pt x="1887" y="8210"/>
                    </a:lnTo>
                    <a:lnTo>
                      <a:pt x="1963" y="9040"/>
                    </a:lnTo>
                    <a:lnTo>
                      <a:pt x="2076" y="9870"/>
                    </a:lnTo>
                    <a:lnTo>
                      <a:pt x="2189" y="10720"/>
                    </a:lnTo>
                    <a:lnTo>
                      <a:pt x="2208" y="10776"/>
                    </a:lnTo>
                    <a:lnTo>
                      <a:pt x="2227" y="10814"/>
                    </a:lnTo>
                    <a:lnTo>
                      <a:pt x="2265" y="10852"/>
                    </a:lnTo>
                    <a:lnTo>
                      <a:pt x="2322" y="10871"/>
                    </a:lnTo>
                    <a:lnTo>
                      <a:pt x="2416" y="10871"/>
                    </a:lnTo>
                    <a:lnTo>
                      <a:pt x="2472" y="10852"/>
                    </a:lnTo>
                    <a:lnTo>
                      <a:pt x="2510" y="10814"/>
                    </a:lnTo>
                    <a:lnTo>
                      <a:pt x="2605" y="10814"/>
                    </a:lnTo>
                    <a:lnTo>
                      <a:pt x="2718" y="10795"/>
                    </a:lnTo>
                    <a:lnTo>
                      <a:pt x="2812" y="10757"/>
                    </a:lnTo>
                    <a:lnTo>
                      <a:pt x="2888" y="10682"/>
                    </a:lnTo>
                    <a:lnTo>
                      <a:pt x="2963" y="10625"/>
                    </a:lnTo>
                    <a:lnTo>
                      <a:pt x="3039" y="10531"/>
                    </a:lnTo>
                    <a:lnTo>
                      <a:pt x="3095" y="10437"/>
                    </a:lnTo>
                    <a:lnTo>
                      <a:pt x="3133" y="10342"/>
                    </a:lnTo>
                    <a:lnTo>
                      <a:pt x="3152" y="10229"/>
                    </a:lnTo>
                    <a:lnTo>
                      <a:pt x="3171" y="10097"/>
                    </a:lnTo>
                    <a:lnTo>
                      <a:pt x="3190" y="9852"/>
                    </a:lnTo>
                    <a:lnTo>
                      <a:pt x="3208" y="9229"/>
                    </a:lnTo>
                    <a:lnTo>
                      <a:pt x="3246" y="8474"/>
                    </a:lnTo>
                    <a:lnTo>
                      <a:pt x="3492" y="8417"/>
                    </a:lnTo>
                    <a:lnTo>
                      <a:pt x="3718" y="8342"/>
                    </a:lnTo>
                    <a:lnTo>
                      <a:pt x="3926" y="8210"/>
                    </a:lnTo>
                    <a:lnTo>
                      <a:pt x="4114" y="8078"/>
                    </a:lnTo>
                    <a:lnTo>
                      <a:pt x="4284" y="7908"/>
                    </a:lnTo>
                    <a:lnTo>
                      <a:pt x="4435" y="7719"/>
                    </a:lnTo>
                    <a:lnTo>
                      <a:pt x="4548" y="7493"/>
                    </a:lnTo>
                    <a:lnTo>
                      <a:pt x="4624" y="7266"/>
                    </a:lnTo>
                    <a:lnTo>
                      <a:pt x="4662" y="7115"/>
                    </a:lnTo>
                    <a:lnTo>
                      <a:pt x="4680" y="6945"/>
                    </a:lnTo>
                    <a:lnTo>
                      <a:pt x="4699" y="6794"/>
                    </a:lnTo>
                    <a:lnTo>
                      <a:pt x="4680" y="6625"/>
                    </a:lnTo>
                    <a:lnTo>
                      <a:pt x="4624" y="6474"/>
                    </a:lnTo>
                    <a:lnTo>
                      <a:pt x="4605" y="6398"/>
                    </a:lnTo>
                    <a:lnTo>
                      <a:pt x="4548" y="6341"/>
                    </a:lnTo>
                    <a:lnTo>
                      <a:pt x="4511" y="6285"/>
                    </a:lnTo>
                    <a:lnTo>
                      <a:pt x="4435" y="6247"/>
                    </a:lnTo>
                    <a:lnTo>
                      <a:pt x="4360" y="6209"/>
                    </a:lnTo>
                    <a:lnTo>
                      <a:pt x="4284" y="6190"/>
                    </a:lnTo>
                    <a:lnTo>
                      <a:pt x="4133" y="6190"/>
                    </a:lnTo>
                    <a:lnTo>
                      <a:pt x="4077" y="6209"/>
                    </a:lnTo>
                    <a:lnTo>
                      <a:pt x="4001" y="6247"/>
                    </a:lnTo>
                    <a:lnTo>
                      <a:pt x="3888" y="6341"/>
                    </a:lnTo>
                    <a:lnTo>
                      <a:pt x="3812" y="6455"/>
                    </a:lnTo>
                    <a:lnTo>
                      <a:pt x="3775" y="6625"/>
                    </a:lnTo>
                    <a:lnTo>
                      <a:pt x="3737" y="6775"/>
                    </a:lnTo>
                    <a:lnTo>
                      <a:pt x="3718" y="6945"/>
                    </a:lnTo>
                    <a:lnTo>
                      <a:pt x="3699" y="7096"/>
                    </a:lnTo>
                    <a:lnTo>
                      <a:pt x="3624" y="7266"/>
                    </a:lnTo>
                    <a:lnTo>
                      <a:pt x="3529" y="7417"/>
                    </a:lnTo>
                    <a:lnTo>
                      <a:pt x="3416" y="7549"/>
                    </a:lnTo>
                    <a:lnTo>
                      <a:pt x="3284" y="7662"/>
                    </a:lnTo>
                    <a:lnTo>
                      <a:pt x="3322" y="6813"/>
                    </a:lnTo>
                    <a:lnTo>
                      <a:pt x="3416" y="4586"/>
                    </a:lnTo>
                    <a:lnTo>
                      <a:pt x="3624" y="4568"/>
                    </a:lnTo>
                    <a:lnTo>
                      <a:pt x="3850" y="4549"/>
                    </a:lnTo>
                    <a:lnTo>
                      <a:pt x="4058" y="4492"/>
                    </a:lnTo>
                    <a:lnTo>
                      <a:pt x="4265" y="4398"/>
                    </a:lnTo>
                    <a:lnTo>
                      <a:pt x="4360" y="4341"/>
                    </a:lnTo>
                    <a:lnTo>
                      <a:pt x="4435" y="4266"/>
                    </a:lnTo>
                    <a:lnTo>
                      <a:pt x="4586" y="4115"/>
                    </a:lnTo>
                    <a:lnTo>
                      <a:pt x="4699" y="3926"/>
                    </a:lnTo>
                    <a:lnTo>
                      <a:pt x="4775" y="3737"/>
                    </a:lnTo>
                    <a:lnTo>
                      <a:pt x="4831" y="3530"/>
                    </a:lnTo>
                    <a:lnTo>
                      <a:pt x="4869" y="3322"/>
                    </a:lnTo>
                    <a:lnTo>
                      <a:pt x="4888" y="2888"/>
                    </a:lnTo>
                    <a:lnTo>
                      <a:pt x="4888" y="2397"/>
                    </a:lnTo>
                    <a:lnTo>
                      <a:pt x="4869" y="2152"/>
                    </a:lnTo>
                    <a:lnTo>
                      <a:pt x="4850" y="1907"/>
                    </a:lnTo>
                    <a:lnTo>
                      <a:pt x="4813" y="1737"/>
                    </a:lnTo>
                    <a:lnTo>
                      <a:pt x="4794" y="1642"/>
                    </a:lnTo>
                    <a:lnTo>
                      <a:pt x="4756" y="1567"/>
                    </a:lnTo>
                    <a:lnTo>
                      <a:pt x="4699" y="1491"/>
                    </a:lnTo>
                    <a:lnTo>
                      <a:pt x="4643" y="1435"/>
                    </a:lnTo>
                    <a:lnTo>
                      <a:pt x="4567" y="1397"/>
                    </a:lnTo>
                    <a:lnTo>
                      <a:pt x="4473" y="1359"/>
                    </a:lnTo>
                    <a:lnTo>
                      <a:pt x="4360" y="1359"/>
                    </a:lnTo>
                    <a:lnTo>
                      <a:pt x="4265" y="1378"/>
                    </a:lnTo>
                    <a:lnTo>
                      <a:pt x="4171" y="1435"/>
                    </a:lnTo>
                    <a:lnTo>
                      <a:pt x="4114" y="1510"/>
                    </a:lnTo>
                    <a:lnTo>
                      <a:pt x="4039" y="1586"/>
                    </a:lnTo>
                    <a:lnTo>
                      <a:pt x="4001" y="1680"/>
                    </a:lnTo>
                    <a:lnTo>
                      <a:pt x="3963" y="1775"/>
                    </a:lnTo>
                    <a:lnTo>
                      <a:pt x="3944" y="1869"/>
                    </a:lnTo>
                    <a:lnTo>
                      <a:pt x="3907" y="2114"/>
                    </a:lnTo>
                    <a:lnTo>
                      <a:pt x="3907" y="2378"/>
                    </a:lnTo>
                    <a:lnTo>
                      <a:pt x="3907" y="2624"/>
                    </a:lnTo>
                    <a:lnTo>
                      <a:pt x="3907" y="2869"/>
                    </a:lnTo>
                    <a:lnTo>
                      <a:pt x="3888" y="3096"/>
                    </a:lnTo>
                    <a:lnTo>
                      <a:pt x="3831" y="3322"/>
                    </a:lnTo>
                    <a:lnTo>
                      <a:pt x="3794" y="3435"/>
                    </a:lnTo>
                    <a:lnTo>
                      <a:pt x="3737" y="3530"/>
                    </a:lnTo>
                    <a:lnTo>
                      <a:pt x="3680" y="3624"/>
                    </a:lnTo>
                    <a:lnTo>
                      <a:pt x="3605" y="3699"/>
                    </a:lnTo>
                    <a:lnTo>
                      <a:pt x="3529" y="3775"/>
                    </a:lnTo>
                    <a:lnTo>
                      <a:pt x="3435" y="3813"/>
                    </a:lnTo>
                    <a:lnTo>
                      <a:pt x="3510" y="2039"/>
                    </a:lnTo>
                    <a:lnTo>
                      <a:pt x="3567" y="831"/>
                    </a:lnTo>
                    <a:lnTo>
                      <a:pt x="3567" y="604"/>
                    </a:lnTo>
                    <a:lnTo>
                      <a:pt x="3548" y="397"/>
                    </a:lnTo>
                    <a:lnTo>
                      <a:pt x="3510" y="303"/>
                    </a:lnTo>
                    <a:lnTo>
                      <a:pt x="3473" y="208"/>
                    </a:lnTo>
                    <a:lnTo>
                      <a:pt x="3397" y="133"/>
                    </a:lnTo>
                    <a:lnTo>
                      <a:pt x="3322" y="57"/>
                    </a:lnTo>
                    <a:lnTo>
                      <a:pt x="3208" y="19"/>
                    </a:lnTo>
                    <a:lnTo>
                      <a:pt x="30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
              <p:cNvSpPr/>
              <p:nvPr/>
            </p:nvSpPr>
            <p:spPr>
              <a:xfrm>
                <a:off x="5915100" y="3803900"/>
                <a:ext cx="68450" cy="152400"/>
              </a:xfrm>
              <a:custGeom>
                <a:avLst/>
                <a:gdLst/>
                <a:ahLst/>
                <a:cxnLst/>
                <a:rect l="l" t="t" r="r" b="b"/>
                <a:pathLst>
                  <a:path w="2738" h="6096" extrusionOk="0">
                    <a:moveTo>
                      <a:pt x="1662" y="0"/>
                    </a:moveTo>
                    <a:lnTo>
                      <a:pt x="1605" y="19"/>
                    </a:lnTo>
                    <a:lnTo>
                      <a:pt x="1492" y="76"/>
                    </a:lnTo>
                    <a:lnTo>
                      <a:pt x="1397" y="151"/>
                    </a:lnTo>
                    <a:lnTo>
                      <a:pt x="1303" y="265"/>
                    </a:lnTo>
                    <a:lnTo>
                      <a:pt x="1246" y="378"/>
                    </a:lnTo>
                    <a:lnTo>
                      <a:pt x="1190" y="491"/>
                    </a:lnTo>
                    <a:lnTo>
                      <a:pt x="1152" y="623"/>
                    </a:lnTo>
                    <a:lnTo>
                      <a:pt x="1095" y="887"/>
                    </a:lnTo>
                    <a:lnTo>
                      <a:pt x="1077" y="1170"/>
                    </a:lnTo>
                    <a:lnTo>
                      <a:pt x="1039" y="1699"/>
                    </a:lnTo>
                    <a:lnTo>
                      <a:pt x="907" y="1642"/>
                    </a:lnTo>
                    <a:lnTo>
                      <a:pt x="794" y="1548"/>
                    </a:lnTo>
                    <a:lnTo>
                      <a:pt x="699" y="1435"/>
                    </a:lnTo>
                    <a:lnTo>
                      <a:pt x="643" y="1303"/>
                    </a:lnTo>
                    <a:lnTo>
                      <a:pt x="643" y="1227"/>
                    </a:lnTo>
                    <a:lnTo>
                      <a:pt x="624" y="1133"/>
                    </a:lnTo>
                    <a:lnTo>
                      <a:pt x="643" y="963"/>
                    </a:lnTo>
                    <a:lnTo>
                      <a:pt x="661" y="887"/>
                    </a:lnTo>
                    <a:lnTo>
                      <a:pt x="643" y="793"/>
                    </a:lnTo>
                    <a:lnTo>
                      <a:pt x="605" y="736"/>
                    </a:lnTo>
                    <a:lnTo>
                      <a:pt x="529" y="680"/>
                    </a:lnTo>
                    <a:lnTo>
                      <a:pt x="435" y="661"/>
                    </a:lnTo>
                    <a:lnTo>
                      <a:pt x="359" y="680"/>
                    </a:lnTo>
                    <a:lnTo>
                      <a:pt x="303" y="736"/>
                    </a:lnTo>
                    <a:lnTo>
                      <a:pt x="265" y="812"/>
                    </a:lnTo>
                    <a:lnTo>
                      <a:pt x="246" y="906"/>
                    </a:lnTo>
                    <a:lnTo>
                      <a:pt x="227" y="1001"/>
                    </a:lnTo>
                    <a:lnTo>
                      <a:pt x="190" y="1152"/>
                    </a:lnTo>
                    <a:lnTo>
                      <a:pt x="190" y="1321"/>
                    </a:lnTo>
                    <a:lnTo>
                      <a:pt x="209" y="1510"/>
                    </a:lnTo>
                    <a:lnTo>
                      <a:pt x="265" y="1661"/>
                    </a:lnTo>
                    <a:lnTo>
                      <a:pt x="359" y="1831"/>
                    </a:lnTo>
                    <a:lnTo>
                      <a:pt x="416" y="1906"/>
                    </a:lnTo>
                    <a:lnTo>
                      <a:pt x="473" y="1963"/>
                    </a:lnTo>
                    <a:lnTo>
                      <a:pt x="548" y="2020"/>
                    </a:lnTo>
                    <a:lnTo>
                      <a:pt x="643" y="2076"/>
                    </a:lnTo>
                    <a:lnTo>
                      <a:pt x="718" y="2095"/>
                    </a:lnTo>
                    <a:lnTo>
                      <a:pt x="812" y="2133"/>
                    </a:lnTo>
                    <a:lnTo>
                      <a:pt x="907" y="2133"/>
                    </a:lnTo>
                    <a:lnTo>
                      <a:pt x="1001" y="2114"/>
                    </a:lnTo>
                    <a:lnTo>
                      <a:pt x="1001" y="2605"/>
                    </a:lnTo>
                    <a:lnTo>
                      <a:pt x="982" y="3095"/>
                    </a:lnTo>
                    <a:lnTo>
                      <a:pt x="1001" y="3661"/>
                    </a:lnTo>
                    <a:lnTo>
                      <a:pt x="869" y="3643"/>
                    </a:lnTo>
                    <a:lnTo>
                      <a:pt x="756" y="3605"/>
                    </a:lnTo>
                    <a:lnTo>
                      <a:pt x="661" y="3511"/>
                    </a:lnTo>
                    <a:lnTo>
                      <a:pt x="586" y="3397"/>
                    </a:lnTo>
                    <a:lnTo>
                      <a:pt x="548" y="3303"/>
                    </a:lnTo>
                    <a:lnTo>
                      <a:pt x="529" y="3227"/>
                    </a:lnTo>
                    <a:lnTo>
                      <a:pt x="548" y="3039"/>
                    </a:lnTo>
                    <a:lnTo>
                      <a:pt x="548" y="2925"/>
                    </a:lnTo>
                    <a:lnTo>
                      <a:pt x="548" y="2831"/>
                    </a:lnTo>
                    <a:lnTo>
                      <a:pt x="492" y="2756"/>
                    </a:lnTo>
                    <a:lnTo>
                      <a:pt x="454" y="2718"/>
                    </a:lnTo>
                    <a:lnTo>
                      <a:pt x="416" y="2680"/>
                    </a:lnTo>
                    <a:lnTo>
                      <a:pt x="322" y="2661"/>
                    </a:lnTo>
                    <a:lnTo>
                      <a:pt x="227" y="2680"/>
                    </a:lnTo>
                    <a:lnTo>
                      <a:pt x="152" y="2718"/>
                    </a:lnTo>
                    <a:lnTo>
                      <a:pt x="95" y="2793"/>
                    </a:lnTo>
                    <a:lnTo>
                      <a:pt x="39" y="2888"/>
                    </a:lnTo>
                    <a:lnTo>
                      <a:pt x="20" y="3001"/>
                    </a:lnTo>
                    <a:lnTo>
                      <a:pt x="1" y="3209"/>
                    </a:lnTo>
                    <a:lnTo>
                      <a:pt x="1" y="3416"/>
                    </a:lnTo>
                    <a:lnTo>
                      <a:pt x="20" y="3624"/>
                    </a:lnTo>
                    <a:lnTo>
                      <a:pt x="58" y="3737"/>
                    </a:lnTo>
                    <a:lnTo>
                      <a:pt x="95" y="3831"/>
                    </a:lnTo>
                    <a:lnTo>
                      <a:pt x="152" y="3907"/>
                    </a:lnTo>
                    <a:lnTo>
                      <a:pt x="227" y="3982"/>
                    </a:lnTo>
                    <a:lnTo>
                      <a:pt x="322" y="4039"/>
                    </a:lnTo>
                    <a:lnTo>
                      <a:pt x="416" y="4096"/>
                    </a:lnTo>
                    <a:lnTo>
                      <a:pt x="510" y="4114"/>
                    </a:lnTo>
                    <a:lnTo>
                      <a:pt x="605" y="4152"/>
                    </a:lnTo>
                    <a:lnTo>
                      <a:pt x="812" y="4152"/>
                    </a:lnTo>
                    <a:lnTo>
                      <a:pt x="1020" y="4133"/>
                    </a:lnTo>
                    <a:lnTo>
                      <a:pt x="1095" y="5077"/>
                    </a:lnTo>
                    <a:lnTo>
                      <a:pt x="1209" y="6002"/>
                    </a:lnTo>
                    <a:lnTo>
                      <a:pt x="1246" y="6058"/>
                    </a:lnTo>
                    <a:lnTo>
                      <a:pt x="1284" y="6096"/>
                    </a:lnTo>
                    <a:lnTo>
                      <a:pt x="1341" y="6096"/>
                    </a:lnTo>
                    <a:lnTo>
                      <a:pt x="1397" y="6058"/>
                    </a:lnTo>
                    <a:lnTo>
                      <a:pt x="1511" y="6058"/>
                    </a:lnTo>
                    <a:lnTo>
                      <a:pt x="1605" y="6002"/>
                    </a:lnTo>
                    <a:lnTo>
                      <a:pt x="1699" y="5907"/>
                    </a:lnTo>
                    <a:lnTo>
                      <a:pt x="1737" y="5794"/>
                    </a:lnTo>
                    <a:lnTo>
                      <a:pt x="1775" y="5662"/>
                    </a:lnTo>
                    <a:lnTo>
                      <a:pt x="1775" y="5530"/>
                    </a:lnTo>
                    <a:lnTo>
                      <a:pt x="1794" y="5171"/>
                    </a:lnTo>
                    <a:lnTo>
                      <a:pt x="1813" y="4756"/>
                    </a:lnTo>
                    <a:lnTo>
                      <a:pt x="1945" y="4718"/>
                    </a:lnTo>
                    <a:lnTo>
                      <a:pt x="2077" y="4681"/>
                    </a:lnTo>
                    <a:lnTo>
                      <a:pt x="2190" y="4605"/>
                    </a:lnTo>
                    <a:lnTo>
                      <a:pt x="2303" y="4530"/>
                    </a:lnTo>
                    <a:lnTo>
                      <a:pt x="2398" y="4435"/>
                    </a:lnTo>
                    <a:lnTo>
                      <a:pt x="2473" y="4322"/>
                    </a:lnTo>
                    <a:lnTo>
                      <a:pt x="2530" y="4209"/>
                    </a:lnTo>
                    <a:lnTo>
                      <a:pt x="2586" y="4077"/>
                    </a:lnTo>
                    <a:lnTo>
                      <a:pt x="2624" y="3907"/>
                    </a:lnTo>
                    <a:lnTo>
                      <a:pt x="2624" y="3812"/>
                    </a:lnTo>
                    <a:lnTo>
                      <a:pt x="2605" y="3718"/>
                    </a:lnTo>
                    <a:lnTo>
                      <a:pt x="2586" y="3624"/>
                    </a:lnTo>
                    <a:lnTo>
                      <a:pt x="2549" y="3548"/>
                    </a:lnTo>
                    <a:lnTo>
                      <a:pt x="2473" y="3492"/>
                    </a:lnTo>
                    <a:lnTo>
                      <a:pt x="2398" y="3473"/>
                    </a:lnTo>
                    <a:lnTo>
                      <a:pt x="2303" y="3473"/>
                    </a:lnTo>
                    <a:lnTo>
                      <a:pt x="2228" y="3511"/>
                    </a:lnTo>
                    <a:lnTo>
                      <a:pt x="2171" y="3548"/>
                    </a:lnTo>
                    <a:lnTo>
                      <a:pt x="2133" y="3624"/>
                    </a:lnTo>
                    <a:lnTo>
                      <a:pt x="2096" y="3699"/>
                    </a:lnTo>
                    <a:lnTo>
                      <a:pt x="2096" y="3794"/>
                    </a:lnTo>
                    <a:lnTo>
                      <a:pt x="2077" y="3888"/>
                    </a:lnTo>
                    <a:lnTo>
                      <a:pt x="2058" y="3982"/>
                    </a:lnTo>
                    <a:lnTo>
                      <a:pt x="2020" y="4077"/>
                    </a:lnTo>
                    <a:lnTo>
                      <a:pt x="1964" y="4152"/>
                    </a:lnTo>
                    <a:lnTo>
                      <a:pt x="1907" y="4228"/>
                    </a:lnTo>
                    <a:lnTo>
                      <a:pt x="1831" y="4303"/>
                    </a:lnTo>
                    <a:lnTo>
                      <a:pt x="1850" y="3831"/>
                    </a:lnTo>
                    <a:lnTo>
                      <a:pt x="1907" y="2567"/>
                    </a:lnTo>
                    <a:lnTo>
                      <a:pt x="2020" y="2567"/>
                    </a:lnTo>
                    <a:lnTo>
                      <a:pt x="2152" y="2548"/>
                    </a:lnTo>
                    <a:lnTo>
                      <a:pt x="2266" y="2510"/>
                    </a:lnTo>
                    <a:lnTo>
                      <a:pt x="2379" y="2454"/>
                    </a:lnTo>
                    <a:lnTo>
                      <a:pt x="2473" y="2397"/>
                    </a:lnTo>
                    <a:lnTo>
                      <a:pt x="2567" y="2303"/>
                    </a:lnTo>
                    <a:lnTo>
                      <a:pt x="2624" y="2208"/>
                    </a:lnTo>
                    <a:lnTo>
                      <a:pt x="2662" y="2095"/>
                    </a:lnTo>
                    <a:lnTo>
                      <a:pt x="2700" y="1982"/>
                    </a:lnTo>
                    <a:lnTo>
                      <a:pt x="2718" y="1850"/>
                    </a:lnTo>
                    <a:lnTo>
                      <a:pt x="2737" y="1623"/>
                    </a:lnTo>
                    <a:lnTo>
                      <a:pt x="2737" y="1340"/>
                    </a:lnTo>
                    <a:lnTo>
                      <a:pt x="2718" y="1076"/>
                    </a:lnTo>
                    <a:lnTo>
                      <a:pt x="2700" y="963"/>
                    </a:lnTo>
                    <a:lnTo>
                      <a:pt x="2662" y="868"/>
                    </a:lnTo>
                    <a:lnTo>
                      <a:pt x="2586" y="812"/>
                    </a:lnTo>
                    <a:lnTo>
                      <a:pt x="2549" y="774"/>
                    </a:lnTo>
                    <a:lnTo>
                      <a:pt x="2492" y="755"/>
                    </a:lnTo>
                    <a:lnTo>
                      <a:pt x="2435" y="755"/>
                    </a:lnTo>
                    <a:lnTo>
                      <a:pt x="2379" y="774"/>
                    </a:lnTo>
                    <a:lnTo>
                      <a:pt x="2341" y="812"/>
                    </a:lnTo>
                    <a:lnTo>
                      <a:pt x="2284" y="850"/>
                    </a:lnTo>
                    <a:lnTo>
                      <a:pt x="2228" y="944"/>
                    </a:lnTo>
                    <a:lnTo>
                      <a:pt x="2209" y="1038"/>
                    </a:lnTo>
                    <a:lnTo>
                      <a:pt x="2190" y="1189"/>
                    </a:lnTo>
                    <a:lnTo>
                      <a:pt x="2190" y="1321"/>
                    </a:lnTo>
                    <a:lnTo>
                      <a:pt x="2190" y="1604"/>
                    </a:lnTo>
                    <a:lnTo>
                      <a:pt x="2171" y="1737"/>
                    </a:lnTo>
                    <a:lnTo>
                      <a:pt x="2133" y="1869"/>
                    </a:lnTo>
                    <a:lnTo>
                      <a:pt x="2096" y="1982"/>
                    </a:lnTo>
                    <a:lnTo>
                      <a:pt x="2020" y="2076"/>
                    </a:lnTo>
                    <a:lnTo>
                      <a:pt x="1926" y="2133"/>
                    </a:lnTo>
                    <a:lnTo>
                      <a:pt x="1964" y="1152"/>
                    </a:lnTo>
                    <a:lnTo>
                      <a:pt x="1982" y="453"/>
                    </a:lnTo>
                    <a:lnTo>
                      <a:pt x="1982" y="340"/>
                    </a:lnTo>
                    <a:lnTo>
                      <a:pt x="1982" y="227"/>
                    </a:lnTo>
                    <a:lnTo>
                      <a:pt x="1926" y="114"/>
                    </a:lnTo>
                    <a:lnTo>
                      <a:pt x="1907" y="76"/>
                    </a:lnTo>
                    <a:lnTo>
                      <a:pt x="1850" y="38"/>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6076475" y="3867600"/>
                <a:ext cx="92475" cy="122200"/>
              </a:xfrm>
              <a:custGeom>
                <a:avLst/>
                <a:gdLst/>
                <a:ahLst/>
                <a:cxnLst/>
                <a:rect l="l" t="t" r="r" b="b"/>
                <a:pathLst>
                  <a:path w="3699" h="4888" extrusionOk="0">
                    <a:moveTo>
                      <a:pt x="2019" y="0"/>
                    </a:moveTo>
                    <a:lnTo>
                      <a:pt x="1925" y="19"/>
                    </a:lnTo>
                    <a:lnTo>
                      <a:pt x="1812" y="57"/>
                    </a:lnTo>
                    <a:lnTo>
                      <a:pt x="1717" y="113"/>
                    </a:lnTo>
                    <a:lnTo>
                      <a:pt x="1623" y="189"/>
                    </a:lnTo>
                    <a:lnTo>
                      <a:pt x="1529" y="283"/>
                    </a:lnTo>
                    <a:lnTo>
                      <a:pt x="1472" y="377"/>
                    </a:lnTo>
                    <a:lnTo>
                      <a:pt x="1415" y="472"/>
                    </a:lnTo>
                    <a:lnTo>
                      <a:pt x="1359" y="585"/>
                    </a:lnTo>
                    <a:lnTo>
                      <a:pt x="1321" y="698"/>
                    </a:lnTo>
                    <a:lnTo>
                      <a:pt x="1283" y="944"/>
                    </a:lnTo>
                    <a:lnTo>
                      <a:pt x="1264" y="1227"/>
                    </a:lnTo>
                    <a:lnTo>
                      <a:pt x="1264" y="1510"/>
                    </a:lnTo>
                    <a:lnTo>
                      <a:pt x="1283" y="2076"/>
                    </a:lnTo>
                    <a:lnTo>
                      <a:pt x="1321" y="2416"/>
                    </a:lnTo>
                    <a:lnTo>
                      <a:pt x="1321" y="2416"/>
                    </a:lnTo>
                    <a:lnTo>
                      <a:pt x="1227" y="2397"/>
                    </a:lnTo>
                    <a:lnTo>
                      <a:pt x="1151" y="2359"/>
                    </a:lnTo>
                    <a:lnTo>
                      <a:pt x="1076" y="2302"/>
                    </a:lnTo>
                    <a:lnTo>
                      <a:pt x="1000" y="2246"/>
                    </a:lnTo>
                    <a:lnTo>
                      <a:pt x="944" y="2133"/>
                    </a:lnTo>
                    <a:lnTo>
                      <a:pt x="906" y="2019"/>
                    </a:lnTo>
                    <a:lnTo>
                      <a:pt x="887" y="1887"/>
                    </a:lnTo>
                    <a:lnTo>
                      <a:pt x="887" y="1755"/>
                    </a:lnTo>
                    <a:lnTo>
                      <a:pt x="887" y="1623"/>
                    </a:lnTo>
                    <a:lnTo>
                      <a:pt x="868" y="1510"/>
                    </a:lnTo>
                    <a:lnTo>
                      <a:pt x="811" y="1397"/>
                    </a:lnTo>
                    <a:lnTo>
                      <a:pt x="736" y="1283"/>
                    </a:lnTo>
                    <a:lnTo>
                      <a:pt x="642" y="1208"/>
                    </a:lnTo>
                    <a:lnTo>
                      <a:pt x="528" y="1170"/>
                    </a:lnTo>
                    <a:lnTo>
                      <a:pt x="415" y="1170"/>
                    </a:lnTo>
                    <a:lnTo>
                      <a:pt x="302" y="1208"/>
                    </a:lnTo>
                    <a:lnTo>
                      <a:pt x="208" y="1264"/>
                    </a:lnTo>
                    <a:lnTo>
                      <a:pt x="132" y="1359"/>
                    </a:lnTo>
                    <a:lnTo>
                      <a:pt x="75" y="1472"/>
                    </a:lnTo>
                    <a:lnTo>
                      <a:pt x="38" y="1604"/>
                    </a:lnTo>
                    <a:lnTo>
                      <a:pt x="0" y="1868"/>
                    </a:lnTo>
                    <a:lnTo>
                      <a:pt x="0" y="2133"/>
                    </a:lnTo>
                    <a:lnTo>
                      <a:pt x="0" y="2246"/>
                    </a:lnTo>
                    <a:lnTo>
                      <a:pt x="38" y="2378"/>
                    </a:lnTo>
                    <a:lnTo>
                      <a:pt x="57" y="2491"/>
                    </a:lnTo>
                    <a:lnTo>
                      <a:pt x="113" y="2604"/>
                    </a:lnTo>
                    <a:lnTo>
                      <a:pt x="170" y="2699"/>
                    </a:lnTo>
                    <a:lnTo>
                      <a:pt x="245" y="2793"/>
                    </a:lnTo>
                    <a:lnTo>
                      <a:pt x="340" y="2887"/>
                    </a:lnTo>
                    <a:lnTo>
                      <a:pt x="434" y="2963"/>
                    </a:lnTo>
                    <a:lnTo>
                      <a:pt x="547" y="3020"/>
                    </a:lnTo>
                    <a:lnTo>
                      <a:pt x="679" y="3057"/>
                    </a:lnTo>
                    <a:lnTo>
                      <a:pt x="793" y="3095"/>
                    </a:lnTo>
                    <a:lnTo>
                      <a:pt x="906" y="3114"/>
                    </a:lnTo>
                    <a:lnTo>
                      <a:pt x="1151" y="3114"/>
                    </a:lnTo>
                    <a:lnTo>
                      <a:pt x="1415" y="3076"/>
                    </a:lnTo>
                    <a:lnTo>
                      <a:pt x="1547" y="3888"/>
                    </a:lnTo>
                    <a:lnTo>
                      <a:pt x="1717" y="4699"/>
                    </a:lnTo>
                    <a:lnTo>
                      <a:pt x="1717" y="4737"/>
                    </a:lnTo>
                    <a:lnTo>
                      <a:pt x="1755" y="4775"/>
                    </a:lnTo>
                    <a:lnTo>
                      <a:pt x="1812" y="4812"/>
                    </a:lnTo>
                    <a:lnTo>
                      <a:pt x="1849" y="4831"/>
                    </a:lnTo>
                    <a:lnTo>
                      <a:pt x="1906" y="4850"/>
                    </a:lnTo>
                    <a:lnTo>
                      <a:pt x="2000" y="4850"/>
                    </a:lnTo>
                    <a:lnTo>
                      <a:pt x="2057" y="4831"/>
                    </a:lnTo>
                    <a:lnTo>
                      <a:pt x="2114" y="4850"/>
                    </a:lnTo>
                    <a:lnTo>
                      <a:pt x="2227" y="4869"/>
                    </a:lnTo>
                    <a:lnTo>
                      <a:pt x="2340" y="4888"/>
                    </a:lnTo>
                    <a:lnTo>
                      <a:pt x="2453" y="4869"/>
                    </a:lnTo>
                    <a:lnTo>
                      <a:pt x="2567" y="4831"/>
                    </a:lnTo>
                    <a:lnTo>
                      <a:pt x="2642" y="4756"/>
                    </a:lnTo>
                    <a:lnTo>
                      <a:pt x="2699" y="4661"/>
                    </a:lnTo>
                    <a:lnTo>
                      <a:pt x="2718" y="4529"/>
                    </a:lnTo>
                    <a:lnTo>
                      <a:pt x="2774" y="3944"/>
                    </a:lnTo>
                    <a:lnTo>
                      <a:pt x="2812" y="3359"/>
                    </a:lnTo>
                    <a:lnTo>
                      <a:pt x="2906" y="2170"/>
                    </a:lnTo>
                    <a:lnTo>
                      <a:pt x="2906" y="2076"/>
                    </a:lnTo>
                    <a:lnTo>
                      <a:pt x="3076" y="2076"/>
                    </a:lnTo>
                    <a:lnTo>
                      <a:pt x="3227" y="2038"/>
                    </a:lnTo>
                    <a:lnTo>
                      <a:pt x="3378" y="1963"/>
                    </a:lnTo>
                    <a:lnTo>
                      <a:pt x="3510" y="1849"/>
                    </a:lnTo>
                    <a:lnTo>
                      <a:pt x="3567" y="1774"/>
                    </a:lnTo>
                    <a:lnTo>
                      <a:pt x="3623" y="1680"/>
                    </a:lnTo>
                    <a:lnTo>
                      <a:pt x="3661" y="1604"/>
                    </a:lnTo>
                    <a:lnTo>
                      <a:pt x="3680" y="1510"/>
                    </a:lnTo>
                    <a:lnTo>
                      <a:pt x="3699" y="1415"/>
                    </a:lnTo>
                    <a:lnTo>
                      <a:pt x="3699" y="1321"/>
                    </a:lnTo>
                    <a:lnTo>
                      <a:pt x="3699" y="1208"/>
                    </a:lnTo>
                    <a:lnTo>
                      <a:pt x="3680" y="1113"/>
                    </a:lnTo>
                    <a:lnTo>
                      <a:pt x="3642" y="1038"/>
                    </a:lnTo>
                    <a:lnTo>
                      <a:pt x="3586" y="963"/>
                    </a:lnTo>
                    <a:lnTo>
                      <a:pt x="3510" y="906"/>
                    </a:lnTo>
                    <a:lnTo>
                      <a:pt x="3416" y="887"/>
                    </a:lnTo>
                    <a:lnTo>
                      <a:pt x="3321" y="906"/>
                    </a:lnTo>
                    <a:lnTo>
                      <a:pt x="3246" y="944"/>
                    </a:lnTo>
                    <a:lnTo>
                      <a:pt x="3170" y="1000"/>
                    </a:lnTo>
                    <a:lnTo>
                      <a:pt x="3133" y="1095"/>
                    </a:lnTo>
                    <a:lnTo>
                      <a:pt x="3114" y="1170"/>
                    </a:lnTo>
                    <a:lnTo>
                      <a:pt x="3114" y="1264"/>
                    </a:lnTo>
                    <a:lnTo>
                      <a:pt x="3114" y="1359"/>
                    </a:lnTo>
                    <a:lnTo>
                      <a:pt x="3095" y="1397"/>
                    </a:lnTo>
                    <a:lnTo>
                      <a:pt x="3076" y="1434"/>
                    </a:lnTo>
                    <a:lnTo>
                      <a:pt x="3019" y="1491"/>
                    </a:lnTo>
                    <a:lnTo>
                      <a:pt x="2944" y="1510"/>
                    </a:lnTo>
                    <a:lnTo>
                      <a:pt x="2963" y="1264"/>
                    </a:lnTo>
                    <a:lnTo>
                      <a:pt x="2944" y="1019"/>
                    </a:lnTo>
                    <a:lnTo>
                      <a:pt x="2906" y="774"/>
                    </a:lnTo>
                    <a:lnTo>
                      <a:pt x="2887" y="642"/>
                    </a:lnTo>
                    <a:lnTo>
                      <a:pt x="2831" y="528"/>
                    </a:lnTo>
                    <a:lnTo>
                      <a:pt x="2774" y="415"/>
                    </a:lnTo>
                    <a:lnTo>
                      <a:pt x="2718" y="321"/>
                    </a:lnTo>
                    <a:lnTo>
                      <a:pt x="2642" y="227"/>
                    </a:lnTo>
                    <a:lnTo>
                      <a:pt x="2529" y="151"/>
                    </a:lnTo>
                    <a:lnTo>
                      <a:pt x="2434" y="76"/>
                    </a:lnTo>
                    <a:lnTo>
                      <a:pt x="2340" y="38"/>
                    </a:lnTo>
                    <a:lnTo>
                      <a:pt x="22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3" name="Google Shape;1003;p13"/>
          <p:cNvSpPr/>
          <p:nvPr/>
        </p:nvSpPr>
        <p:spPr>
          <a:xfrm>
            <a:off x="8423988" y="1038803"/>
            <a:ext cx="570643" cy="174337"/>
          </a:xfrm>
          <a:custGeom>
            <a:avLst/>
            <a:gdLst/>
            <a:ahLst/>
            <a:cxnLst/>
            <a:rect l="l" t="t" r="r" b="b"/>
            <a:pathLst>
              <a:path w="13777" h="4209" extrusionOk="0">
                <a:moveTo>
                  <a:pt x="8663" y="0"/>
                </a:moveTo>
                <a:lnTo>
                  <a:pt x="8512" y="19"/>
                </a:lnTo>
                <a:lnTo>
                  <a:pt x="8228" y="94"/>
                </a:lnTo>
                <a:lnTo>
                  <a:pt x="7964" y="189"/>
                </a:lnTo>
                <a:lnTo>
                  <a:pt x="7700" y="340"/>
                </a:lnTo>
                <a:lnTo>
                  <a:pt x="7474" y="510"/>
                </a:lnTo>
                <a:lnTo>
                  <a:pt x="7247" y="698"/>
                </a:lnTo>
                <a:lnTo>
                  <a:pt x="7040" y="906"/>
                </a:lnTo>
                <a:lnTo>
                  <a:pt x="6851" y="1114"/>
                </a:lnTo>
                <a:lnTo>
                  <a:pt x="6473" y="1585"/>
                </a:lnTo>
                <a:lnTo>
                  <a:pt x="6115" y="2057"/>
                </a:lnTo>
                <a:lnTo>
                  <a:pt x="5926" y="2284"/>
                </a:lnTo>
                <a:lnTo>
                  <a:pt x="5737" y="2510"/>
                </a:lnTo>
                <a:lnTo>
                  <a:pt x="5530" y="2718"/>
                </a:lnTo>
                <a:lnTo>
                  <a:pt x="5285" y="2906"/>
                </a:lnTo>
                <a:lnTo>
                  <a:pt x="4983" y="3095"/>
                </a:lnTo>
                <a:lnTo>
                  <a:pt x="4681" y="3284"/>
                </a:lnTo>
                <a:lnTo>
                  <a:pt x="4341" y="3416"/>
                </a:lnTo>
                <a:lnTo>
                  <a:pt x="4001" y="3529"/>
                </a:lnTo>
                <a:lnTo>
                  <a:pt x="4152" y="3284"/>
                </a:lnTo>
                <a:lnTo>
                  <a:pt x="4209" y="3152"/>
                </a:lnTo>
                <a:lnTo>
                  <a:pt x="4247" y="3001"/>
                </a:lnTo>
                <a:lnTo>
                  <a:pt x="4265" y="2869"/>
                </a:lnTo>
                <a:lnTo>
                  <a:pt x="4284" y="2718"/>
                </a:lnTo>
                <a:lnTo>
                  <a:pt x="4265" y="2585"/>
                </a:lnTo>
                <a:lnTo>
                  <a:pt x="4209" y="2435"/>
                </a:lnTo>
                <a:lnTo>
                  <a:pt x="4114" y="2284"/>
                </a:lnTo>
                <a:lnTo>
                  <a:pt x="4001" y="2151"/>
                </a:lnTo>
                <a:lnTo>
                  <a:pt x="3869" y="2076"/>
                </a:lnTo>
                <a:lnTo>
                  <a:pt x="3718" y="2000"/>
                </a:lnTo>
                <a:lnTo>
                  <a:pt x="3548" y="1963"/>
                </a:lnTo>
                <a:lnTo>
                  <a:pt x="3209" y="1963"/>
                </a:lnTo>
                <a:lnTo>
                  <a:pt x="3039" y="1982"/>
                </a:lnTo>
                <a:lnTo>
                  <a:pt x="2850" y="2038"/>
                </a:lnTo>
                <a:lnTo>
                  <a:pt x="2661" y="2095"/>
                </a:lnTo>
                <a:lnTo>
                  <a:pt x="2492" y="2170"/>
                </a:lnTo>
                <a:lnTo>
                  <a:pt x="2322" y="2265"/>
                </a:lnTo>
                <a:lnTo>
                  <a:pt x="2171" y="2359"/>
                </a:lnTo>
                <a:lnTo>
                  <a:pt x="2020" y="2472"/>
                </a:lnTo>
                <a:lnTo>
                  <a:pt x="1737" y="2718"/>
                </a:lnTo>
                <a:lnTo>
                  <a:pt x="1454" y="2982"/>
                </a:lnTo>
                <a:lnTo>
                  <a:pt x="1171" y="3246"/>
                </a:lnTo>
                <a:lnTo>
                  <a:pt x="906" y="3529"/>
                </a:lnTo>
                <a:lnTo>
                  <a:pt x="642" y="3774"/>
                </a:lnTo>
                <a:lnTo>
                  <a:pt x="491" y="3888"/>
                </a:lnTo>
                <a:lnTo>
                  <a:pt x="340" y="4001"/>
                </a:lnTo>
                <a:lnTo>
                  <a:pt x="170" y="4114"/>
                </a:lnTo>
                <a:lnTo>
                  <a:pt x="0" y="4208"/>
                </a:lnTo>
                <a:lnTo>
                  <a:pt x="13777" y="4208"/>
                </a:lnTo>
                <a:lnTo>
                  <a:pt x="12531" y="3850"/>
                </a:lnTo>
                <a:lnTo>
                  <a:pt x="12588" y="3737"/>
                </a:lnTo>
                <a:lnTo>
                  <a:pt x="12644" y="3623"/>
                </a:lnTo>
                <a:lnTo>
                  <a:pt x="12682" y="3491"/>
                </a:lnTo>
                <a:lnTo>
                  <a:pt x="12682" y="3359"/>
                </a:lnTo>
                <a:lnTo>
                  <a:pt x="12701" y="3227"/>
                </a:lnTo>
                <a:lnTo>
                  <a:pt x="12682" y="3095"/>
                </a:lnTo>
                <a:lnTo>
                  <a:pt x="12644" y="2982"/>
                </a:lnTo>
                <a:lnTo>
                  <a:pt x="12588" y="2850"/>
                </a:lnTo>
                <a:lnTo>
                  <a:pt x="12493" y="2680"/>
                </a:lnTo>
                <a:lnTo>
                  <a:pt x="12342" y="2529"/>
                </a:lnTo>
                <a:lnTo>
                  <a:pt x="12192" y="2397"/>
                </a:lnTo>
                <a:lnTo>
                  <a:pt x="12022" y="2302"/>
                </a:lnTo>
                <a:lnTo>
                  <a:pt x="11833" y="2227"/>
                </a:lnTo>
                <a:lnTo>
                  <a:pt x="11625" y="2170"/>
                </a:lnTo>
                <a:lnTo>
                  <a:pt x="11437" y="2133"/>
                </a:lnTo>
                <a:lnTo>
                  <a:pt x="11229" y="2114"/>
                </a:lnTo>
                <a:lnTo>
                  <a:pt x="10870" y="2114"/>
                </a:lnTo>
                <a:lnTo>
                  <a:pt x="10531" y="2133"/>
                </a:lnTo>
                <a:lnTo>
                  <a:pt x="10172" y="2189"/>
                </a:lnTo>
                <a:lnTo>
                  <a:pt x="9833" y="2265"/>
                </a:lnTo>
                <a:lnTo>
                  <a:pt x="9833" y="2265"/>
                </a:lnTo>
                <a:lnTo>
                  <a:pt x="9927" y="2133"/>
                </a:lnTo>
                <a:lnTo>
                  <a:pt x="10021" y="2019"/>
                </a:lnTo>
                <a:lnTo>
                  <a:pt x="10097" y="1887"/>
                </a:lnTo>
                <a:lnTo>
                  <a:pt x="10153" y="1755"/>
                </a:lnTo>
                <a:lnTo>
                  <a:pt x="10191" y="1623"/>
                </a:lnTo>
                <a:lnTo>
                  <a:pt x="10229" y="1472"/>
                </a:lnTo>
                <a:lnTo>
                  <a:pt x="10229" y="1321"/>
                </a:lnTo>
                <a:lnTo>
                  <a:pt x="10229" y="1151"/>
                </a:lnTo>
                <a:lnTo>
                  <a:pt x="10210" y="1038"/>
                </a:lnTo>
                <a:lnTo>
                  <a:pt x="10172" y="906"/>
                </a:lnTo>
                <a:lnTo>
                  <a:pt x="10134" y="793"/>
                </a:lnTo>
                <a:lnTo>
                  <a:pt x="10078" y="679"/>
                </a:lnTo>
                <a:lnTo>
                  <a:pt x="10002" y="585"/>
                </a:lnTo>
                <a:lnTo>
                  <a:pt x="9927" y="472"/>
                </a:lnTo>
                <a:lnTo>
                  <a:pt x="9738" y="321"/>
                </a:lnTo>
                <a:lnTo>
                  <a:pt x="9531" y="170"/>
                </a:lnTo>
                <a:lnTo>
                  <a:pt x="9304" y="76"/>
                </a:lnTo>
                <a:lnTo>
                  <a:pt x="9059" y="19"/>
                </a:lnTo>
                <a:lnTo>
                  <a:pt x="8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7058435" y="152146"/>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flipH="1">
            <a:off x="3258221" y="79163"/>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
          <p:cNvSpPr/>
          <p:nvPr/>
        </p:nvSpPr>
        <p:spPr>
          <a:xfrm>
            <a:off x="562600" y="152156"/>
            <a:ext cx="709028" cy="311147"/>
          </a:xfrm>
          <a:custGeom>
            <a:avLst/>
            <a:gdLst/>
            <a:ahLst/>
            <a:cxnLst/>
            <a:rect l="l" t="t" r="r" b="b"/>
            <a:pathLst>
              <a:path w="17118" h="7512" extrusionOk="0">
                <a:moveTo>
                  <a:pt x="10682" y="1"/>
                </a:moveTo>
                <a:lnTo>
                  <a:pt x="10380" y="38"/>
                </a:lnTo>
                <a:lnTo>
                  <a:pt x="10097" y="95"/>
                </a:lnTo>
                <a:lnTo>
                  <a:pt x="9833" y="170"/>
                </a:lnTo>
                <a:lnTo>
                  <a:pt x="9550" y="284"/>
                </a:lnTo>
                <a:lnTo>
                  <a:pt x="9286" y="397"/>
                </a:lnTo>
                <a:lnTo>
                  <a:pt x="9040" y="548"/>
                </a:lnTo>
                <a:lnTo>
                  <a:pt x="8795" y="718"/>
                </a:lnTo>
                <a:lnTo>
                  <a:pt x="8550" y="888"/>
                </a:lnTo>
                <a:lnTo>
                  <a:pt x="8323" y="1076"/>
                </a:lnTo>
                <a:lnTo>
                  <a:pt x="8078" y="1265"/>
                </a:lnTo>
                <a:lnTo>
                  <a:pt x="7644" y="1680"/>
                </a:lnTo>
                <a:lnTo>
                  <a:pt x="7229" y="2095"/>
                </a:lnTo>
                <a:lnTo>
                  <a:pt x="6360" y="3001"/>
                </a:lnTo>
                <a:lnTo>
                  <a:pt x="5492" y="3926"/>
                </a:lnTo>
                <a:lnTo>
                  <a:pt x="5058" y="4360"/>
                </a:lnTo>
                <a:lnTo>
                  <a:pt x="4586" y="4813"/>
                </a:lnTo>
                <a:lnTo>
                  <a:pt x="4134" y="5228"/>
                </a:lnTo>
                <a:lnTo>
                  <a:pt x="3643" y="5643"/>
                </a:lnTo>
                <a:lnTo>
                  <a:pt x="3247" y="5945"/>
                </a:lnTo>
                <a:lnTo>
                  <a:pt x="2813" y="6247"/>
                </a:lnTo>
                <a:lnTo>
                  <a:pt x="2379" y="6530"/>
                </a:lnTo>
                <a:lnTo>
                  <a:pt x="1926" y="6794"/>
                </a:lnTo>
                <a:lnTo>
                  <a:pt x="1473" y="7021"/>
                </a:lnTo>
                <a:lnTo>
                  <a:pt x="1001" y="7210"/>
                </a:lnTo>
                <a:lnTo>
                  <a:pt x="510" y="7379"/>
                </a:lnTo>
                <a:lnTo>
                  <a:pt x="1" y="7512"/>
                </a:lnTo>
                <a:lnTo>
                  <a:pt x="16796" y="7512"/>
                </a:lnTo>
                <a:lnTo>
                  <a:pt x="16910" y="7304"/>
                </a:lnTo>
                <a:lnTo>
                  <a:pt x="17004" y="7077"/>
                </a:lnTo>
                <a:lnTo>
                  <a:pt x="17079" y="6832"/>
                </a:lnTo>
                <a:lnTo>
                  <a:pt x="17117" y="6587"/>
                </a:lnTo>
                <a:lnTo>
                  <a:pt x="17117" y="6417"/>
                </a:lnTo>
                <a:lnTo>
                  <a:pt x="17117" y="6247"/>
                </a:lnTo>
                <a:lnTo>
                  <a:pt x="17079" y="6096"/>
                </a:lnTo>
                <a:lnTo>
                  <a:pt x="17042" y="5945"/>
                </a:lnTo>
                <a:lnTo>
                  <a:pt x="17004" y="5794"/>
                </a:lnTo>
                <a:lnTo>
                  <a:pt x="16928" y="5662"/>
                </a:lnTo>
                <a:lnTo>
                  <a:pt x="16853" y="5511"/>
                </a:lnTo>
                <a:lnTo>
                  <a:pt x="16778" y="5379"/>
                </a:lnTo>
                <a:lnTo>
                  <a:pt x="16683" y="5266"/>
                </a:lnTo>
                <a:lnTo>
                  <a:pt x="16570" y="5153"/>
                </a:lnTo>
                <a:lnTo>
                  <a:pt x="16325" y="4926"/>
                </a:lnTo>
                <a:lnTo>
                  <a:pt x="16060" y="4756"/>
                </a:lnTo>
                <a:lnTo>
                  <a:pt x="15777" y="4624"/>
                </a:lnTo>
                <a:lnTo>
                  <a:pt x="15589" y="4549"/>
                </a:lnTo>
                <a:lnTo>
                  <a:pt x="15419" y="4492"/>
                </a:lnTo>
                <a:lnTo>
                  <a:pt x="15060" y="4417"/>
                </a:lnTo>
                <a:lnTo>
                  <a:pt x="14683" y="4379"/>
                </a:lnTo>
                <a:lnTo>
                  <a:pt x="14286" y="4379"/>
                </a:lnTo>
                <a:lnTo>
                  <a:pt x="13909" y="4398"/>
                </a:lnTo>
                <a:lnTo>
                  <a:pt x="13532" y="4435"/>
                </a:lnTo>
                <a:lnTo>
                  <a:pt x="13154" y="4511"/>
                </a:lnTo>
                <a:lnTo>
                  <a:pt x="12796" y="4605"/>
                </a:lnTo>
                <a:lnTo>
                  <a:pt x="12947" y="4303"/>
                </a:lnTo>
                <a:lnTo>
                  <a:pt x="13098" y="3983"/>
                </a:lnTo>
                <a:lnTo>
                  <a:pt x="13192" y="3662"/>
                </a:lnTo>
                <a:lnTo>
                  <a:pt x="13267" y="3322"/>
                </a:lnTo>
                <a:lnTo>
                  <a:pt x="13305" y="3058"/>
                </a:lnTo>
                <a:lnTo>
                  <a:pt x="13324" y="2794"/>
                </a:lnTo>
                <a:lnTo>
                  <a:pt x="13324" y="2511"/>
                </a:lnTo>
                <a:lnTo>
                  <a:pt x="13286" y="2246"/>
                </a:lnTo>
                <a:lnTo>
                  <a:pt x="13230" y="1982"/>
                </a:lnTo>
                <a:lnTo>
                  <a:pt x="13154" y="1737"/>
                </a:lnTo>
                <a:lnTo>
                  <a:pt x="13060" y="1492"/>
                </a:lnTo>
                <a:lnTo>
                  <a:pt x="12947" y="1246"/>
                </a:lnTo>
                <a:lnTo>
                  <a:pt x="12814" y="1039"/>
                </a:lnTo>
                <a:lnTo>
                  <a:pt x="12664" y="831"/>
                </a:lnTo>
                <a:lnTo>
                  <a:pt x="12475" y="642"/>
                </a:lnTo>
                <a:lnTo>
                  <a:pt x="12286" y="472"/>
                </a:lnTo>
                <a:lnTo>
                  <a:pt x="12060" y="321"/>
                </a:lnTo>
                <a:lnTo>
                  <a:pt x="11833" y="208"/>
                </a:lnTo>
                <a:lnTo>
                  <a:pt x="11569" y="114"/>
                </a:lnTo>
                <a:lnTo>
                  <a:pt x="11286" y="57"/>
                </a:lnTo>
                <a:lnTo>
                  <a:pt x="10984" y="20"/>
                </a:lnTo>
                <a:lnTo>
                  <a:pt x="10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3"/>
          <p:cNvSpPr/>
          <p:nvPr/>
        </p:nvSpPr>
        <p:spPr>
          <a:xfrm>
            <a:off x="86813" y="1038803"/>
            <a:ext cx="570643" cy="174337"/>
          </a:xfrm>
          <a:custGeom>
            <a:avLst/>
            <a:gdLst/>
            <a:ahLst/>
            <a:cxnLst/>
            <a:rect l="l" t="t" r="r" b="b"/>
            <a:pathLst>
              <a:path w="13777" h="4209" extrusionOk="0">
                <a:moveTo>
                  <a:pt x="8663" y="0"/>
                </a:moveTo>
                <a:lnTo>
                  <a:pt x="8512" y="19"/>
                </a:lnTo>
                <a:lnTo>
                  <a:pt x="8228" y="94"/>
                </a:lnTo>
                <a:lnTo>
                  <a:pt x="7964" y="189"/>
                </a:lnTo>
                <a:lnTo>
                  <a:pt x="7700" y="340"/>
                </a:lnTo>
                <a:lnTo>
                  <a:pt x="7474" y="510"/>
                </a:lnTo>
                <a:lnTo>
                  <a:pt x="7247" y="698"/>
                </a:lnTo>
                <a:lnTo>
                  <a:pt x="7040" y="906"/>
                </a:lnTo>
                <a:lnTo>
                  <a:pt x="6851" y="1114"/>
                </a:lnTo>
                <a:lnTo>
                  <a:pt x="6473" y="1585"/>
                </a:lnTo>
                <a:lnTo>
                  <a:pt x="6115" y="2057"/>
                </a:lnTo>
                <a:lnTo>
                  <a:pt x="5926" y="2284"/>
                </a:lnTo>
                <a:lnTo>
                  <a:pt x="5737" y="2510"/>
                </a:lnTo>
                <a:lnTo>
                  <a:pt x="5530" y="2718"/>
                </a:lnTo>
                <a:lnTo>
                  <a:pt x="5285" y="2906"/>
                </a:lnTo>
                <a:lnTo>
                  <a:pt x="4983" y="3095"/>
                </a:lnTo>
                <a:lnTo>
                  <a:pt x="4681" y="3284"/>
                </a:lnTo>
                <a:lnTo>
                  <a:pt x="4341" y="3416"/>
                </a:lnTo>
                <a:lnTo>
                  <a:pt x="4001" y="3529"/>
                </a:lnTo>
                <a:lnTo>
                  <a:pt x="4152" y="3284"/>
                </a:lnTo>
                <a:lnTo>
                  <a:pt x="4209" y="3152"/>
                </a:lnTo>
                <a:lnTo>
                  <a:pt x="4247" y="3001"/>
                </a:lnTo>
                <a:lnTo>
                  <a:pt x="4265" y="2869"/>
                </a:lnTo>
                <a:lnTo>
                  <a:pt x="4284" y="2718"/>
                </a:lnTo>
                <a:lnTo>
                  <a:pt x="4265" y="2585"/>
                </a:lnTo>
                <a:lnTo>
                  <a:pt x="4209" y="2435"/>
                </a:lnTo>
                <a:lnTo>
                  <a:pt x="4114" y="2284"/>
                </a:lnTo>
                <a:lnTo>
                  <a:pt x="4001" y="2151"/>
                </a:lnTo>
                <a:lnTo>
                  <a:pt x="3869" y="2076"/>
                </a:lnTo>
                <a:lnTo>
                  <a:pt x="3718" y="2000"/>
                </a:lnTo>
                <a:lnTo>
                  <a:pt x="3548" y="1963"/>
                </a:lnTo>
                <a:lnTo>
                  <a:pt x="3209" y="1963"/>
                </a:lnTo>
                <a:lnTo>
                  <a:pt x="3039" y="1982"/>
                </a:lnTo>
                <a:lnTo>
                  <a:pt x="2850" y="2038"/>
                </a:lnTo>
                <a:lnTo>
                  <a:pt x="2661" y="2095"/>
                </a:lnTo>
                <a:lnTo>
                  <a:pt x="2492" y="2170"/>
                </a:lnTo>
                <a:lnTo>
                  <a:pt x="2322" y="2265"/>
                </a:lnTo>
                <a:lnTo>
                  <a:pt x="2171" y="2359"/>
                </a:lnTo>
                <a:lnTo>
                  <a:pt x="2020" y="2472"/>
                </a:lnTo>
                <a:lnTo>
                  <a:pt x="1737" y="2718"/>
                </a:lnTo>
                <a:lnTo>
                  <a:pt x="1454" y="2982"/>
                </a:lnTo>
                <a:lnTo>
                  <a:pt x="1171" y="3246"/>
                </a:lnTo>
                <a:lnTo>
                  <a:pt x="906" y="3529"/>
                </a:lnTo>
                <a:lnTo>
                  <a:pt x="642" y="3774"/>
                </a:lnTo>
                <a:lnTo>
                  <a:pt x="491" y="3888"/>
                </a:lnTo>
                <a:lnTo>
                  <a:pt x="340" y="4001"/>
                </a:lnTo>
                <a:lnTo>
                  <a:pt x="170" y="4114"/>
                </a:lnTo>
                <a:lnTo>
                  <a:pt x="0" y="4208"/>
                </a:lnTo>
                <a:lnTo>
                  <a:pt x="13777" y="4208"/>
                </a:lnTo>
                <a:lnTo>
                  <a:pt x="12531" y="3850"/>
                </a:lnTo>
                <a:lnTo>
                  <a:pt x="12588" y="3737"/>
                </a:lnTo>
                <a:lnTo>
                  <a:pt x="12644" y="3623"/>
                </a:lnTo>
                <a:lnTo>
                  <a:pt x="12682" y="3491"/>
                </a:lnTo>
                <a:lnTo>
                  <a:pt x="12682" y="3359"/>
                </a:lnTo>
                <a:lnTo>
                  <a:pt x="12701" y="3227"/>
                </a:lnTo>
                <a:lnTo>
                  <a:pt x="12682" y="3095"/>
                </a:lnTo>
                <a:lnTo>
                  <a:pt x="12644" y="2982"/>
                </a:lnTo>
                <a:lnTo>
                  <a:pt x="12588" y="2850"/>
                </a:lnTo>
                <a:lnTo>
                  <a:pt x="12493" y="2680"/>
                </a:lnTo>
                <a:lnTo>
                  <a:pt x="12342" y="2529"/>
                </a:lnTo>
                <a:lnTo>
                  <a:pt x="12192" y="2397"/>
                </a:lnTo>
                <a:lnTo>
                  <a:pt x="12022" y="2302"/>
                </a:lnTo>
                <a:lnTo>
                  <a:pt x="11833" y="2227"/>
                </a:lnTo>
                <a:lnTo>
                  <a:pt x="11625" y="2170"/>
                </a:lnTo>
                <a:lnTo>
                  <a:pt x="11437" y="2133"/>
                </a:lnTo>
                <a:lnTo>
                  <a:pt x="11229" y="2114"/>
                </a:lnTo>
                <a:lnTo>
                  <a:pt x="10870" y="2114"/>
                </a:lnTo>
                <a:lnTo>
                  <a:pt x="10531" y="2133"/>
                </a:lnTo>
                <a:lnTo>
                  <a:pt x="10172" y="2189"/>
                </a:lnTo>
                <a:lnTo>
                  <a:pt x="9833" y="2265"/>
                </a:lnTo>
                <a:lnTo>
                  <a:pt x="9833" y="2265"/>
                </a:lnTo>
                <a:lnTo>
                  <a:pt x="9927" y="2133"/>
                </a:lnTo>
                <a:lnTo>
                  <a:pt x="10021" y="2019"/>
                </a:lnTo>
                <a:lnTo>
                  <a:pt x="10097" y="1887"/>
                </a:lnTo>
                <a:lnTo>
                  <a:pt x="10153" y="1755"/>
                </a:lnTo>
                <a:lnTo>
                  <a:pt x="10191" y="1623"/>
                </a:lnTo>
                <a:lnTo>
                  <a:pt x="10229" y="1472"/>
                </a:lnTo>
                <a:lnTo>
                  <a:pt x="10229" y="1321"/>
                </a:lnTo>
                <a:lnTo>
                  <a:pt x="10229" y="1151"/>
                </a:lnTo>
                <a:lnTo>
                  <a:pt x="10210" y="1038"/>
                </a:lnTo>
                <a:lnTo>
                  <a:pt x="10172" y="906"/>
                </a:lnTo>
                <a:lnTo>
                  <a:pt x="10134" y="793"/>
                </a:lnTo>
                <a:lnTo>
                  <a:pt x="10078" y="679"/>
                </a:lnTo>
                <a:lnTo>
                  <a:pt x="10002" y="585"/>
                </a:lnTo>
                <a:lnTo>
                  <a:pt x="9927" y="472"/>
                </a:lnTo>
                <a:lnTo>
                  <a:pt x="9738" y="321"/>
                </a:lnTo>
                <a:lnTo>
                  <a:pt x="9531" y="170"/>
                </a:lnTo>
                <a:lnTo>
                  <a:pt x="9304" y="76"/>
                </a:lnTo>
                <a:lnTo>
                  <a:pt x="9059" y="19"/>
                </a:lnTo>
                <a:lnTo>
                  <a:pt x="8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13"/>
          <p:cNvGrpSpPr/>
          <p:nvPr/>
        </p:nvGrpSpPr>
        <p:grpSpPr>
          <a:xfrm>
            <a:off x="6511975" y="4147750"/>
            <a:ext cx="337600" cy="560750"/>
            <a:chOff x="-1926050" y="-1378050"/>
            <a:chExt cx="337600" cy="560750"/>
          </a:xfrm>
        </p:grpSpPr>
        <p:sp>
          <p:nvSpPr>
            <p:cNvPr id="1009" name="Google Shape;1009;p13"/>
            <p:cNvSpPr/>
            <p:nvPr/>
          </p:nvSpPr>
          <p:spPr>
            <a:xfrm>
              <a:off x="-1749075" y="-1214550"/>
              <a:ext cx="160625" cy="397250"/>
            </a:xfrm>
            <a:custGeom>
              <a:avLst/>
              <a:gdLst/>
              <a:ahLst/>
              <a:cxnLst/>
              <a:rect l="l" t="t" r="r" b="b"/>
              <a:pathLst>
                <a:path w="6425" h="15890" extrusionOk="0">
                  <a:moveTo>
                    <a:pt x="501" y="1"/>
                  </a:moveTo>
                  <a:lnTo>
                    <a:pt x="0" y="463"/>
                  </a:lnTo>
                  <a:lnTo>
                    <a:pt x="366" y="963"/>
                  </a:lnTo>
                  <a:lnTo>
                    <a:pt x="1020" y="1924"/>
                  </a:lnTo>
                  <a:lnTo>
                    <a:pt x="2174" y="3656"/>
                  </a:lnTo>
                  <a:lnTo>
                    <a:pt x="2347" y="3925"/>
                  </a:lnTo>
                  <a:lnTo>
                    <a:pt x="2520" y="4194"/>
                  </a:lnTo>
                  <a:lnTo>
                    <a:pt x="2828" y="4771"/>
                  </a:lnTo>
                  <a:lnTo>
                    <a:pt x="3078" y="5348"/>
                  </a:lnTo>
                  <a:lnTo>
                    <a:pt x="3309" y="5925"/>
                  </a:lnTo>
                  <a:lnTo>
                    <a:pt x="3482" y="6522"/>
                  </a:lnTo>
                  <a:lnTo>
                    <a:pt x="3636" y="7099"/>
                  </a:lnTo>
                  <a:lnTo>
                    <a:pt x="3751" y="7676"/>
                  </a:lnTo>
                  <a:lnTo>
                    <a:pt x="3847" y="8234"/>
                  </a:lnTo>
                  <a:lnTo>
                    <a:pt x="3905" y="8772"/>
                  </a:lnTo>
                  <a:lnTo>
                    <a:pt x="3924" y="9272"/>
                  </a:lnTo>
                  <a:lnTo>
                    <a:pt x="3924" y="9772"/>
                  </a:lnTo>
                  <a:lnTo>
                    <a:pt x="3924" y="10215"/>
                  </a:lnTo>
                  <a:lnTo>
                    <a:pt x="3867" y="10619"/>
                  </a:lnTo>
                  <a:lnTo>
                    <a:pt x="3809" y="11003"/>
                  </a:lnTo>
                  <a:lnTo>
                    <a:pt x="3732" y="11311"/>
                  </a:lnTo>
                  <a:lnTo>
                    <a:pt x="3636" y="11581"/>
                  </a:lnTo>
                  <a:lnTo>
                    <a:pt x="3540" y="11831"/>
                  </a:lnTo>
                  <a:lnTo>
                    <a:pt x="3463" y="12119"/>
                  </a:lnTo>
                  <a:lnTo>
                    <a:pt x="3386" y="12446"/>
                  </a:lnTo>
                  <a:lnTo>
                    <a:pt x="3328" y="12773"/>
                  </a:lnTo>
                  <a:lnTo>
                    <a:pt x="3251" y="13485"/>
                  </a:lnTo>
                  <a:lnTo>
                    <a:pt x="3193" y="14197"/>
                  </a:lnTo>
                  <a:lnTo>
                    <a:pt x="3155" y="14851"/>
                  </a:lnTo>
                  <a:lnTo>
                    <a:pt x="3155" y="15389"/>
                  </a:lnTo>
                  <a:lnTo>
                    <a:pt x="3155" y="15889"/>
                  </a:lnTo>
                  <a:lnTo>
                    <a:pt x="6425" y="15428"/>
                  </a:lnTo>
                  <a:lnTo>
                    <a:pt x="6310" y="15062"/>
                  </a:lnTo>
                  <a:lnTo>
                    <a:pt x="6194" y="14639"/>
                  </a:lnTo>
                  <a:lnTo>
                    <a:pt x="6060" y="14081"/>
                  </a:lnTo>
                  <a:lnTo>
                    <a:pt x="5925" y="13427"/>
                  </a:lnTo>
                  <a:lnTo>
                    <a:pt x="5829" y="12696"/>
                  </a:lnTo>
                  <a:lnTo>
                    <a:pt x="5790" y="12311"/>
                  </a:lnTo>
                  <a:lnTo>
                    <a:pt x="5752" y="11908"/>
                  </a:lnTo>
                  <a:lnTo>
                    <a:pt x="5733" y="11504"/>
                  </a:lnTo>
                  <a:lnTo>
                    <a:pt x="5733" y="11100"/>
                  </a:lnTo>
                  <a:lnTo>
                    <a:pt x="5733" y="10696"/>
                  </a:lnTo>
                  <a:lnTo>
                    <a:pt x="5713" y="10311"/>
                  </a:lnTo>
                  <a:lnTo>
                    <a:pt x="5675" y="9907"/>
                  </a:lnTo>
                  <a:lnTo>
                    <a:pt x="5617" y="9522"/>
                  </a:lnTo>
                  <a:lnTo>
                    <a:pt x="5540" y="9138"/>
                  </a:lnTo>
                  <a:lnTo>
                    <a:pt x="5425" y="8734"/>
                  </a:lnTo>
                  <a:lnTo>
                    <a:pt x="5309" y="8349"/>
                  </a:lnTo>
                  <a:lnTo>
                    <a:pt x="5175" y="7945"/>
                  </a:lnTo>
                  <a:lnTo>
                    <a:pt x="5002" y="7541"/>
                  </a:lnTo>
                  <a:lnTo>
                    <a:pt x="4828" y="7118"/>
                  </a:lnTo>
                  <a:lnTo>
                    <a:pt x="4425" y="6214"/>
                  </a:lnTo>
                  <a:lnTo>
                    <a:pt x="3963" y="5252"/>
                  </a:lnTo>
                  <a:lnTo>
                    <a:pt x="3424" y="4194"/>
                  </a:lnTo>
                  <a:lnTo>
                    <a:pt x="3155" y="3675"/>
                  </a:lnTo>
                  <a:lnTo>
                    <a:pt x="2866" y="3175"/>
                  </a:lnTo>
                  <a:lnTo>
                    <a:pt x="2597" y="2713"/>
                  </a:lnTo>
                  <a:lnTo>
                    <a:pt x="2347" y="2290"/>
                  </a:lnTo>
                  <a:lnTo>
                    <a:pt x="2097" y="1924"/>
                  </a:lnTo>
                  <a:lnTo>
                    <a:pt x="1847" y="1578"/>
                  </a:lnTo>
                  <a:lnTo>
                    <a:pt x="1405" y="1001"/>
                  </a:lnTo>
                  <a:lnTo>
                    <a:pt x="1039" y="559"/>
                  </a:lnTo>
                  <a:lnTo>
                    <a:pt x="751" y="251"/>
                  </a:ln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3"/>
            <p:cNvSpPr/>
            <p:nvPr/>
          </p:nvSpPr>
          <p:spPr>
            <a:xfrm>
              <a:off x="-1926050" y="-1378050"/>
              <a:ext cx="277025" cy="258750"/>
            </a:xfrm>
            <a:custGeom>
              <a:avLst/>
              <a:gdLst/>
              <a:ahLst/>
              <a:cxnLst/>
              <a:rect l="l" t="t" r="r" b="b"/>
              <a:pathLst>
                <a:path w="11081" h="10350" extrusionOk="0">
                  <a:moveTo>
                    <a:pt x="5367" y="1"/>
                  </a:moveTo>
                  <a:lnTo>
                    <a:pt x="5541" y="251"/>
                  </a:lnTo>
                  <a:lnTo>
                    <a:pt x="5694" y="501"/>
                  </a:lnTo>
                  <a:lnTo>
                    <a:pt x="5848" y="770"/>
                  </a:lnTo>
                  <a:lnTo>
                    <a:pt x="5964" y="1040"/>
                  </a:lnTo>
                  <a:lnTo>
                    <a:pt x="6060" y="1309"/>
                  </a:lnTo>
                  <a:lnTo>
                    <a:pt x="6156" y="1578"/>
                  </a:lnTo>
                  <a:lnTo>
                    <a:pt x="6214" y="1847"/>
                  </a:lnTo>
                  <a:lnTo>
                    <a:pt x="6272" y="2117"/>
                  </a:lnTo>
                  <a:lnTo>
                    <a:pt x="6310" y="2367"/>
                  </a:lnTo>
                  <a:lnTo>
                    <a:pt x="6348" y="2617"/>
                  </a:lnTo>
                  <a:lnTo>
                    <a:pt x="6348" y="2867"/>
                  </a:lnTo>
                  <a:lnTo>
                    <a:pt x="6348" y="3078"/>
                  </a:lnTo>
                  <a:lnTo>
                    <a:pt x="6329" y="3290"/>
                  </a:lnTo>
                  <a:lnTo>
                    <a:pt x="6291" y="3482"/>
                  </a:lnTo>
                  <a:lnTo>
                    <a:pt x="6252" y="3656"/>
                  </a:lnTo>
                  <a:lnTo>
                    <a:pt x="6195" y="3809"/>
                  </a:lnTo>
                  <a:lnTo>
                    <a:pt x="6079" y="4079"/>
                  </a:lnTo>
                  <a:lnTo>
                    <a:pt x="5983" y="4329"/>
                  </a:lnTo>
                  <a:lnTo>
                    <a:pt x="5868" y="4752"/>
                  </a:lnTo>
                  <a:lnTo>
                    <a:pt x="5810" y="5040"/>
                  </a:lnTo>
                  <a:lnTo>
                    <a:pt x="5810" y="5156"/>
                  </a:lnTo>
                  <a:lnTo>
                    <a:pt x="5694" y="5156"/>
                  </a:lnTo>
                  <a:lnTo>
                    <a:pt x="5348" y="5175"/>
                  </a:lnTo>
                  <a:lnTo>
                    <a:pt x="4771" y="5175"/>
                  </a:lnTo>
                  <a:lnTo>
                    <a:pt x="4406" y="5137"/>
                  </a:lnTo>
                  <a:lnTo>
                    <a:pt x="3983" y="5098"/>
                  </a:lnTo>
                  <a:lnTo>
                    <a:pt x="3752" y="5040"/>
                  </a:lnTo>
                  <a:lnTo>
                    <a:pt x="3521" y="4983"/>
                  </a:lnTo>
                  <a:lnTo>
                    <a:pt x="3290" y="4906"/>
                  </a:lnTo>
                  <a:lnTo>
                    <a:pt x="3059" y="4790"/>
                  </a:lnTo>
                  <a:lnTo>
                    <a:pt x="2828" y="4675"/>
                  </a:lnTo>
                  <a:lnTo>
                    <a:pt x="2617" y="4560"/>
                  </a:lnTo>
                  <a:lnTo>
                    <a:pt x="2232" y="4310"/>
                  </a:lnTo>
                  <a:lnTo>
                    <a:pt x="1886" y="4059"/>
                  </a:lnTo>
                  <a:lnTo>
                    <a:pt x="1617" y="3848"/>
                  </a:lnTo>
                  <a:lnTo>
                    <a:pt x="1386" y="3636"/>
                  </a:lnTo>
                  <a:lnTo>
                    <a:pt x="1501" y="4059"/>
                  </a:lnTo>
                  <a:lnTo>
                    <a:pt x="1655" y="4444"/>
                  </a:lnTo>
                  <a:lnTo>
                    <a:pt x="1790" y="4790"/>
                  </a:lnTo>
                  <a:lnTo>
                    <a:pt x="1963" y="5098"/>
                  </a:lnTo>
                  <a:lnTo>
                    <a:pt x="2117" y="5367"/>
                  </a:lnTo>
                  <a:lnTo>
                    <a:pt x="2271" y="5598"/>
                  </a:lnTo>
                  <a:lnTo>
                    <a:pt x="2444" y="5810"/>
                  </a:lnTo>
                  <a:lnTo>
                    <a:pt x="2598" y="5983"/>
                  </a:lnTo>
                  <a:lnTo>
                    <a:pt x="2751" y="6118"/>
                  </a:lnTo>
                  <a:lnTo>
                    <a:pt x="2886" y="6233"/>
                  </a:lnTo>
                  <a:lnTo>
                    <a:pt x="3117" y="6406"/>
                  </a:lnTo>
                  <a:lnTo>
                    <a:pt x="3271" y="6483"/>
                  </a:lnTo>
                  <a:lnTo>
                    <a:pt x="3329" y="6522"/>
                  </a:lnTo>
                  <a:lnTo>
                    <a:pt x="3002" y="6541"/>
                  </a:lnTo>
                  <a:lnTo>
                    <a:pt x="2675" y="6522"/>
                  </a:lnTo>
                  <a:lnTo>
                    <a:pt x="2386" y="6483"/>
                  </a:lnTo>
                  <a:lnTo>
                    <a:pt x="2117" y="6406"/>
                  </a:lnTo>
                  <a:lnTo>
                    <a:pt x="1867" y="6329"/>
                  </a:lnTo>
                  <a:lnTo>
                    <a:pt x="1655" y="6214"/>
                  </a:lnTo>
                  <a:lnTo>
                    <a:pt x="1443" y="6098"/>
                  </a:lnTo>
                  <a:lnTo>
                    <a:pt x="1270" y="5983"/>
                  </a:lnTo>
                  <a:lnTo>
                    <a:pt x="1116" y="5868"/>
                  </a:lnTo>
                  <a:lnTo>
                    <a:pt x="982" y="5733"/>
                  </a:lnTo>
                  <a:lnTo>
                    <a:pt x="770" y="5521"/>
                  </a:lnTo>
                  <a:lnTo>
                    <a:pt x="655" y="5367"/>
                  </a:lnTo>
                  <a:lnTo>
                    <a:pt x="597" y="5310"/>
                  </a:lnTo>
                  <a:lnTo>
                    <a:pt x="693" y="5637"/>
                  </a:lnTo>
                  <a:lnTo>
                    <a:pt x="809" y="5964"/>
                  </a:lnTo>
                  <a:lnTo>
                    <a:pt x="924" y="6252"/>
                  </a:lnTo>
                  <a:lnTo>
                    <a:pt x="1039" y="6522"/>
                  </a:lnTo>
                  <a:lnTo>
                    <a:pt x="1174" y="6752"/>
                  </a:lnTo>
                  <a:lnTo>
                    <a:pt x="1309" y="6983"/>
                  </a:lnTo>
                  <a:lnTo>
                    <a:pt x="1463" y="7176"/>
                  </a:lnTo>
                  <a:lnTo>
                    <a:pt x="1597" y="7349"/>
                  </a:lnTo>
                  <a:lnTo>
                    <a:pt x="1751" y="7503"/>
                  </a:lnTo>
                  <a:lnTo>
                    <a:pt x="1905" y="7657"/>
                  </a:lnTo>
                  <a:lnTo>
                    <a:pt x="2059" y="7772"/>
                  </a:lnTo>
                  <a:lnTo>
                    <a:pt x="2232" y="7887"/>
                  </a:lnTo>
                  <a:lnTo>
                    <a:pt x="2386" y="7964"/>
                  </a:lnTo>
                  <a:lnTo>
                    <a:pt x="2540" y="8041"/>
                  </a:lnTo>
                  <a:lnTo>
                    <a:pt x="2848" y="8157"/>
                  </a:lnTo>
                  <a:lnTo>
                    <a:pt x="3155" y="8234"/>
                  </a:lnTo>
                  <a:lnTo>
                    <a:pt x="3444" y="8272"/>
                  </a:lnTo>
                  <a:lnTo>
                    <a:pt x="3694" y="8272"/>
                  </a:lnTo>
                  <a:lnTo>
                    <a:pt x="3925" y="8253"/>
                  </a:lnTo>
                  <a:lnTo>
                    <a:pt x="4098" y="8234"/>
                  </a:lnTo>
                  <a:lnTo>
                    <a:pt x="4252" y="8195"/>
                  </a:lnTo>
                  <a:lnTo>
                    <a:pt x="4367" y="8176"/>
                  </a:lnTo>
                  <a:lnTo>
                    <a:pt x="4194" y="8311"/>
                  </a:lnTo>
                  <a:lnTo>
                    <a:pt x="4021" y="8445"/>
                  </a:lnTo>
                  <a:lnTo>
                    <a:pt x="3656" y="8695"/>
                  </a:lnTo>
                  <a:lnTo>
                    <a:pt x="3290" y="8888"/>
                  </a:lnTo>
                  <a:lnTo>
                    <a:pt x="2925" y="9041"/>
                  </a:lnTo>
                  <a:lnTo>
                    <a:pt x="2559" y="9157"/>
                  </a:lnTo>
                  <a:lnTo>
                    <a:pt x="2194" y="9253"/>
                  </a:lnTo>
                  <a:lnTo>
                    <a:pt x="1847" y="9330"/>
                  </a:lnTo>
                  <a:lnTo>
                    <a:pt x="1501" y="9368"/>
                  </a:lnTo>
                  <a:lnTo>
                    <a:pt x="1193" y="9388"/>
                  </a:lnTo>
                  <a:lnTo>
                    <a:pt x="905" y="9407"/>
                  </a:lnTo>
                  <a:lnTo>
                    <a:pt x="443" y="9388"/>
                  </a:lnTo>
                  <a:lnTo>
                    <a:pt x="116" y="9368"/>
                  </a:lnTo>
                  <a:lnTo>
                    <a:pt x="1" y="9349"/>
                  </a:lnTo>
                  <a:lnTo>
                    <a:pt x="1" y="9349"/>
                  </a:lnTo>
                  <a:lnTo>
                    <a:pt x="232" y="9484"/>
                  </a:lnTo>
                  <a:lnTo>
                    <a:pt x="462" y="9619"/>
                  </a:lnTo>
                  <a:lnTo>
                    <a:pt x="693" y="9753"/>
                  </a:lnTo>
                  <a:lnTo>
                    <a:pt x="924" y="9869"/>
                  </a:lnTo>
                  <a:lnTo>
                    <a:pt x="1174" y="9965"/>
                  </a:lnTo>
                  <a:lnTo>
                    <a:pt x="1424" y="10061"/>
                  </a:lnTo>
                  <a:lnTo>
                    <a:pt x="1693" y="10138"/>
                  </a:lnTo>
                  <a:lnTo>
                    <a:pt x="1944" y="10196"/>
                  </a:lnTo>
                  <a:lnTo>
                    <a:pt x="2232" y="10253"/>
                  </a:lnTo>
                  <a:lnTo>
                    <a:pt x="2501" y="10311"/>
                  </a:lnTo>
                  <a:lnTo>
                    <a:pt x="2790" y="10330"/>
                  </a:lnTo>
                  <a:lnTo>
                    <a:pt x="3078" y="10349"/>
                  </a:lnTo>
                  <a:lnTo>
                    <a:pt x="3386" y="10349"/>
                  </a:lnTo>
                  <a:lnTo>
                    <a:pt x="3694" y="10330"/>
                  </a:lnTo>
                  <a:lnTo>
                    <a:pt x="4002" y="10311"/>
                  </a:lnTo>
                  <a:lnTo>
                    <a:pt x="4329" y="10273"/>
                  </a:lnTo>
                  <a:lnTo>
                    <a:pt x="4637" y="10196"/>
                  </a:lnTo>
                  <a:lnTo>
                    <a:pt x="4925" y="10099"/>
                  </a:lnTo>
                  <a:lnTo>
                    <a:pt x="5194" y="9984"/>
                  </a:lnTo>
                  <a:lnTo>
                    <a:pt x="5444" y="9849"/>
                  </a:lnTo>
                  <a:lnTo>
                    <a:pt x="5675" y="9715"/>
                  </a:lnTo>
                  <a:lnTo>
                    <a:pt x="5887" y="9542"/>
                  </a:lnTo>
                  <a:lnTo>
                    <a:pt x="6079" y="9368"/>
                  </a:lnTo>
                  <a:lnTo>
                    <a:pt x="6252" y="9195"/>
                  </a:lnTo>
                  <a:lnTo>
                    <a:pt x="6406" y="9003"/>
                  </a:lnTo>
                  <a:lnTo>
                    <a:pt x="6541" y="8811"/>
                  </a:lnTo>
                  <a:lnTo>
                    <a:pt x="6772" y="8464"/>
                  </a:lnTo>
                  <a:lnTo>
                    <a:pt x="6926" y="8137"/>
                  </a:lnTo>
                  <a:lnTo>
                    <a:pt x="7041" y="7887"/>
                  </a:lnTo>
                  <a:lnTo>
                    <a:pt x="7079" y="7791"/>
                  </a:lnTo>
                  <a:lnTo>
                    <a:pt x="7156" y="7695"/>
                  </a:lnTo>
                  <a:lnTo>
                    <a:pt x="7291" y="7522"/>
                  </a:lnTo>
                  <a:lnTo>
                    <a:pt x="7464" y="7368"/>
                  </a:lnTo>
                  <a:lnTo>
                    <a:pt x="7676" y="7253"/>
                  </a:lnTo>
                  <a:lnTo>
                    <a:pt x="7887" y="7137"/>
                  </a:lnTo>
                  <a:lnTo>
                    <a:pt x="8099" y="7041"/>
                  </a:lnTo>
                  <a:lnTo>
                    <a:pt x="8310" y="6964"/>
                  </a:lnTo>
                  <a:lnTo>
                    <a:pt x="8503" y="6906"/>
                  </a:lnTo>
                  <a:lnTo>
                    <a:pt x="8714" y="6849"/>
                  </a:lnTo>
                  <a:lnTo>
                    <a:pt x="8926" y="6772"/>
                  </a:lnTo>
                  <a:lnTo>
                    <a:pt x="9195" y="6656"/>
                  </a:lnTo>
                  <a:lnTo>
                    <a:pt x="9330" y="6579"/>
                  </a:lnTo>
                  <a:lnTo>
                    <a:pt x="9465" y="6464"/>
                  </a:lnTo>
                  <a:lnTo>
                    <a:pt x="9599" y="6349"/>
                  </a:lnTo>
                  <a:lnTo>
                    <a:pt x="9734" y="6214"/>
                  </a:lnTo>
                  <a:lnTo>
                    <a:pt x="9888" y="6041"/>
                  </a:lnTo>
                  <a:lnTo>
                    <a:pt x="10042" y="5848"/>
                  </a:lnTo>
                  <a:lnTo>
                    <a:pt x="10196" y="5618"/>
                  </a:lnTo>
                  <a:lnTo>
                    <a:pt x="10349" y="5348"/>
                  </a:lnTo>
                  <a:lnTo>
                    <a:pt x="10484" y="5060"/>
                  </a:lnTo>
                  <a:lnTo>
                    <a:pt x="10638" y="4733"/>
                  </a:lnTo>
                  <a:lnTo>
                    <a:pt x="10773" y="4367"/>
                  </a:lnTo>
                  <a:lnTo>
                    <a:pt x="10888" y="4002"/>
                  </a:lnTo>
                  <a:lnTo>
                    <a:pt x="10965" y="3617"/>
                  </a:lnTo>
                  <a:lnTo>
                    <a:pt x="11023" y="3232"/>
                  </a:lnTo>
                  <a:lnTo>
                    <a:pt x="11061" y="2867"/>
                  </a:lnTo>
                  <a:lnTo>
                    <a:pt x="11080" y="2501"/>
                  </a:lnTo>
                  <a:lnTo>
                    <a:pt x="11080" y="2136"/>
                  </a:lnTo>
                  <a:lnTo>
                    <a:pt x="11061" y="1790"/>
                  </a:lnTo>
                  <a:lnTo>
                    <a:pt x="11023" y="1193"/>
                  </a:lnTo>
                  <a:lnTo>
                    <a:pt x="10965" y="713"/>
                  </a:lnTo>
                  <a:lnTo>
                    <a:pt x="10888" y="270"/>
                  </a:lnTo>
                  <a:lnTo>
                    <a:pt x="10753" y="905"/>
                  </a:lnTo>
                  <a:lnTo>
                    <a:pt x="10599" y="1482"/>
                  </a:lnTo>
                  <a:lnTo>
                    <a:pt x="10446" y="1982"/>
                  </a:lnTo>
                  <a:lnTo>
                    <a:pt x="10272" y="2424"/>
                  </a:lnTo>
                  <a:lnTo>
                    <a:pt x="10099" y="2809"/>
                  </a:lnTo>
                  <a:lnTo>
                    <a:pt x="9907" y="3155"/>
                  </a:lnTo>
                  <a:lnTo>
                    <a:pt x="9734" y="3444"/>
                  </a:lnTo>
                  <a:lnTo>
                    <a:pt x="9561" y="3694"/>
                  </a:lnTo>
                  <a:lnTo>
                    <a:pt x="9388" y="3886"/>
                  </a:lnTo>
                  <a:lnTo>
                    <a:pt x="9234" y="4059"/>
                  </a:lnTo>
                  <a:lnTo>
                    <a:pt x="9080" y="4194"/>
                  </a:lnTo>
                  <a:lnTo>
                    <a:pt x="8964" y="4290"/>
                  </a:lnTo>
                  <a:lnTo>
                    <a:pt x="8791" y="4406"/>
                  </a:lnTo>
                  <a:lnTo>
                    <a:pt x="8714" y="4444"/>
                  </a:lnTo>
                  <a:lnTo>
                    <a:pt x="8714" y="4444"/>
                  </a:lnTo>
                  <a:lnTo>
                    <a:pt x="8849" y="4194"/>
                  </a:lnTo>
                  <a:lnTo>
                    <a:pt x="8945" y="3944"/>
                  </a:lnTo>
                  <a:lnTo>
                    <a:pt x="9022" y="3713"/>
                  </a:lnTo>
                  <a:lnTo>
                    <a:pt x="9080" y="3502"/>
                  </a:lnTo>
                  <a:lnTo>
                    <a:pt x="9138" y="3271"/>
                  </a:lnTo>
                  <a:lnTo>
                    <a:pt x="9157" y="3059"/>
                  </a:lnTo>
                  <a:lnTo>
                    <a:pt x="9176" y="2848"/>
                  </a:lnTo>
                  <a:lnTo>
                    <a:pt x="9176" y="2636"/>
                  </a:lnTo>
                  <a:lnTo>
                    <a:pt x="9157" y="2444"/>
                  </a:lnTo>
                  <a:lnTo>
                    <a:pt x="9118" y="2251"/>
                  </a:lnTo>
                  <a:lnTo>
                    <a:pt x="9080" y="2078"/>
                  </a:lnTo>
                  <a:lnTo>
                    <a:pt x="9022" y="1905"/>
                  </a:lnTo>
                  <a:lnTo>
                    <a:pt x="8907" y="1559"/>
                  </a:lnTo>
                  <a:lnTo>
                    <a:pt x="8734" y="1270"/>
                  </a:lnTo>
                  <a:lnTo>
                    <a:pt x="8561" y="1001"/>
                  </a:lnTo>
                  <a:lnTo>
                    <a:pt x="8387" y="751"/>
                  </a:lnTo>
                  <a:lnTo>
                    <a:pt x="8214" y="559"/>
                  </a:lnTo>
                  <a:lnTo>
                    <a:pt x="8041" y="386"/>
                  </a:lnTo>
                  <a:lnTo>
                    <a:pt x="7772" y="155"/>
                  </a:lnTo>
                  <a:lnTo>
                    <a:pt x="7676" y="78"/>
                  </a:lnTo>
                  <a:lnTo>
                    <a:pt x="7791" y="251"/>
                  </a:lnTo>
                  <a:lnTo>
                    <a:pt x="7887" y="443"/>
                  </a:lnTo>
                  <a:lnTo>
                    <a:pt x="7945" y="674"/>
                  </a:lnTo>
                  <a:lnTo>
                    <a:pt x="7983" y="905"/>
                  </a:lnTo>
                  <a:lnTo>
                    <a:pt x="8003" y="1155"/>
                  </a:lnTo>
                  <a:lnTo>
                    <a:pt x="8003" y="1405"/>
                  </a:lnTo>
                  <a:lnTo>
                    <a:pt x="7983" y="1655"/>
                  </a:lnTo>
                  <a:lnTo>
                    <a:pt x="7964" y="1886"/>
                  </a:lnTo>
                  <a:lnTo>
                    <a:pt x="7887" y="2348"/>
                  </a:lnTo>
                  <a:lnTo>
                    <a:pt x="7810" y="2713"/>
                  </a:lnTo>
                  <a:lnTo>
                    <a:pt x="7714" y="3059"/>
                  </a:lnTo>
                  <a:lnTo>
                    <a:pt x="7714" y="2982"/>
                  </a:lnTo>
                  <a:lnTo>
                    <a:pt x="7637" y="2732"/>
                  </a:lnTo>
                  <a:lnTo>
                    <a:pt x="7560" y="2559"/>
                  </a:lnTo>
                  <a:lnTo>
                    <a:pt x="7445" y="2328"/>
                  </a:lnTo>
                  <a:lnTo>
                    <a:pt x="7291" y="2059"/>
                  </a:lnTo>
                  <a:lnTo>
                    <a:pt x="7099" y="1732"/>
                  </a:lnTo>
                  <a:lnTo>
                    <a:pt x="6849" y="1386"/>
                  </a:lnTo>
                  <a:lnTo>
                    <a:pt x="6579" y="1078"/>
                  </a:lnTo>
                  <a:lnTo>
                    <a:pt x="6291" y="770"/>
                  </a:lnTo>
                  <a:lnTo>
                    <a:pt x="6021" y="520"/>
                  </a:lnTo>
                  <a:lnTo>
                    <a:pt x="5560" y="135"/>
                  </a:lnTo>
                  <a:lnTo>
                    <a:pt x="53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CUSTOM_14_2">
    <p:spTree>
      <p:nvGrpSpPr>
        <p:cNvPr id="1" name="Shape 1634"/>
        <p:cNvGrpSpPr/>
        <p:nvPr/>
      </p:nvGrpSpPr>
      <p:grpSpPr>
        <a:xfrm>
          <a:off x="0" y="0"/>
          <a:ext cx="0" cy="0"/>
          <a:chOff x="0" y="0"/>
          <a:chExt cx="0" cy="0"/>
        </a:xfrm>
      </p:grpSpPr>
      <p:grpSp>
        <p:nvGrpSpPr>
          <p:cNvPr id="1635" name="Google Shape;1635;p21"/>
          <p:cNvGrpSpPr/>
          <p:nvPr/>
        </p:nvGrpSpPr>
        <p:grpSpPr>
          <a:xfrm flipH="1">
            <a:off x="-15" y="37534"/>
            <a:ext cx="9143824" cy="3393813"/>
            <a:chOff x="1029275" y="238125"/>
            <a:chExt cx="3835175" cy="1423400"/>
          </a:xfrm>
        </p:grpSpPr>
        <p:sp>
          <p:nvSpPr>
            <p:cNvPr id="1636" name="Google Shape;1636;p21"/>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1"/>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1"/>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1"/>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1"/>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1"/>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2" name="Google Shape;1642;p21"/>
          <p:cNvSpPr txBox="1">
            <a:spLocks noGrp="1"/>
          </p:cNvSpPr>
          <p:nvPr>
            <p:ph type="subTitle" idx="1"/>
          </p:nvPr>
        </p:nvSpPr>
        <p:spPr>
          <a:xfrm>
            <a:off x="4632236" y="1516050"/>
            <a:ext cx="3101700" cy="2098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3" name="Google Shape;1643;p21"/>
          <p:cNvSpPr txBox="1">
            <a:spLocks noGrp="1"/>
          </p:cNvSpPr>
          <p:nvPr>
            <p:ph type="subTitle" idx="2"/>
          </p:nvPr>
        </p:nvSpPr>
        <p:spPr>
          <a:xfrm>
            <a:off x="1410064" y="1516050"/>
            <a:ext cx="3102000" cy="2098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44" name="Google Shape;1644;p21"/>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645" name="Google Shape;1645;p21"/>
          <p:cNvGrpSpPr/>
          <p:nvPr/>
        </p:nvGrpSpPr>
        <p:grpSpPr>
          <a:xfrm>
            <a:off x="17393" y="3980161"/>
            <a:ext cx="647848" cy="774953"/>
            <a:chOff x="5290000" y="2582900"/>
            <a:chExt cx="620425" cy="742150"/>
          </a:xfrm>
        </p:grpSpPr>
        <p:sp>
          <p:nvSpPr>
            <p:cNvPr id="1646" name="Google Shape;1646;p21"/>
            <p:cNvSpPr/>
            <p:nvPr/>
          </p:nvSpPr>
          <p:spPr>
            <a:xfrm>
              <a:off x="5373025" y="2843800"/>
              <a:ext cx="249600" cy="104300"/>
            </a:xfrm>
            <a:custGeom>
              <a:avLst/>
              <a:gdLst/>
              <a:ahLst/>
              <a:cxnLst/>
              <a:rect l="l" t="t" r="r" b="b"/>
              <a:pathLst>
                <a:path w="9984" h="4172" extrusionOk="0">
                  <a:moveTo>
                    <a:pt x="7964" y="1"/>
                  </a:moveTo>
                  <a:lnTo>
                    <a:pt x="7643" y="20"/>
                  </a:lnTo>
                  <a:lnTo>
                    <a:pt x="7304" y="57"/>
                  </a:lnTo>
                  <a:lnTo>
                    <a:pt x="6983" y="114"/>
                  </a:lnTo>
                  <a:lnTo>
                    <a:pt x="6662" y="171"/>
                  </a:lnTo>
                  <a:lnTo>
                    <a:pt x="6021" y="340"/>
                  </a:lnTo>
                  <a:lnTo>
                    <a:pt x="5398" y="529"/>
                  </a:lnTo>
                  <a:lnTo>
                    <a:pt x="4605" y="793"/>
                  </a:lnTo>
                  <a:lnTo>
                    <a:pt x="3813" y="1095"/>
                  </a:lnTo>
                  <a:lnTo>
                    <a:pt x="3435" y="1246"/>
                  </a:lnTo>
                  <a:lnTo>
                    <a:pt x="3058" y="1435"/>
                  </a:lnTo>
                  <a:lnTo>
                    <a:pt x="2680" y="1624"/>
                  </a:lnTo>
                  <a:lnTo>
                    <a:pt x="2322" y="1831"/>
                  </a:lnTo>
                  <a:lnTo>
                    <a:pt x="1963" y="2058"/>
                  </a:lnTo>
                  <a:lnTo>
                    <a:pt x="1623" y="2303"/>
                  </a:lnTo>
                  <a:lnTo>
                    <a:pt x="1303" y="2567"/>
                  </a:lnTo>
                  <a:lnTo>
                    <a:pt x="982" y="2850"/>
                  </a:lnTo>
                  <a:lnTo>
                    <a:pt x="699" y="3152"/>
                  </a:lnTo>
                  <a:lnTo>
                    <a:pt x="435" y="3473"/>
                  </a:lnTo>
                  <a:lnTo>
                    <a:pt x="208" y="3813"/>
                  </a:lnTo>
                  <a:lnTo>
                    <a:pt x="1" y="4171"/>
                  </a:lnTo>
                  <a:lnTo>
                    <a:pt x="1" y="4171"/>
                  </a:lnTo>
                  <a:lnTo>
                    <a:pt x="189" y="4115"/>
                  </a:lnTo>
                  <a:lnTo>
                    <a:pt x="378" y="4039"/>
                  </a:lnTo>
                  <a:lnTo>
                    <a:pt x="567" y="3964"/>
                  </a:lnTo>
                  <a:lnTo>
                    <a:pt x="736" y="3869"/>
                  </a:lnTo>
                  <a:lnTo>
                    <a:pt x="906" y="3756"/>
                  </a:lnTo>
                  <a:lnTo>
                    <a:pt x="1076" y="3624"/>
                  </a:lnTo>
                  <a:lnTo>
                    <a:pt x="1227" y="3492"/>
                  </a:lnTo>
                  <a:lnTo>
                    <a:pt x="1378" y="3360"/>
                  </a:lnTo>
                  <a:lnTo>
                    <a:pt x="1284" y="3605"/>
                  </a:lnTo>
                  <a:lnTo>
                    <a:pt x="1246" y="3718"/>
                  </a:lnTo>
                  <a:lnTo>
                    <a:pt x="1246" y="3851"/>
                  </a:lnTo>
                  <a:lnTo>
                    <a:pt x="1284" y="3964"/>
                  </a:lnTo>
                  <a:lnTo>
                    <a:pt x="1359" y="4077"/>
                  </a:lnTo>
                  <a:lnTo>
                    <a:pt x="1416" y="4115"/>
                  </a:lnTo>
                  <a:lnTo>
                    <a:pt x="1454" y="4134"/>
                  </a:lnTo>
                  <a:lnTo>
                    <a:pt x="1529" y="4152"/>
                  </a:lnTo>
                  <a:lnTo>
                    <a:pt x="1586" y="4152"/>
                  </a:lnTo>
                  <a:lnTo>
                    <a:pt x="1642" y="4134"/>
                  </a:lnTo>
                  <a:lnTo>
                    <a:pt x="1680" y="4115"/>
                  </a:lnTo>
                  <a:lnTo>
                    <a:pt x="1756" y="4039"/>
                  </a:lnTo>
                  <a:lnTo>
                    <a:pt x="1831" y="3945"/>
                  </a:lnTo>
                  <a:lnTo>
                    <a:pt x="1888" y="3851"/>
                  </a:lnTo>
                  <a:lnTo>
                    <a:pt x="2435" y="2718"/>
                  </a:lnTo>
                  <a:lnTo>
                    <a:pt x="2435" y="2813"/>
                  </a:lnTo>
                  <a:lnTo>
                    <a:pt x="2435" y="2888"/>
                  </a:lnTo>
                  <a:lnTo>
                    <a:pt x="2492" y="3039"/>
                  </a:lnTo>
                  <a:lnTo>
                    <a:pt x="2586" y="3171"/>
                  </a:lnTo>
                  <a:lnTo>
                    <a:pt x="2643" y="3209"/>
                  </a:lnTo>
                  <a:lnTo>
                    <a:pt x="2718" y="3266"/>
                  </a:lnTo>
                  <a:lnTo>
                    <a:pt x="2793" y="3303"/>
                  </a:lnTo>
                  <a:lnTo>
                    <a:pt x="2869" y="3322"/>
                  </a:lnTo>
                  <a:lnTo>
                    <a:pt x="3020" y="3341"/>
                  </a:lnTo>
                  <a:lnTo>
                    <a:pt x="3171" y="3303"/>
                  </a:lnTo>
                  <a:lnTo>
                    <a:pt x="3246" y="3284"/>
                  </a:lnTo>
                  <a:lnTo>
                    <a:pt x="3322" y="3228"/>
                  </a:lnTo>
                  <a:lnTo>
                    <a:pt x="3416" y="3152"/>
                  </a:lnTo>
                  <a:lnTo>
                    <a:pt x="3492" y="3058"/>
                  </a:lnTo>
                  <a:lnTo>
                    <a:pt x="3548" y="2945"/>
                  </a:lnTo>
                  <a:lnTo>
                    <a:pt x="3586" y="2831"/>
                  </a:lnTo>
                  <a:lnTo>
                    <a:pt x="3643" y="2586"/>
                  </a:lnTo>
                  <a:lnTo>
                    <a:pt x="3680" y="2322"/>
                  </a:lnTo>
                  <a:lnTo>
                    <a:pt x="3699" y="2435"/>
                  </a:lnTo>
                  <a:lnTo>
                    <a:pt x="3756" y="2548"/>
                  </a:lnTo>
                  <a:lnTo>
                    <a:pt x="3831" y="2643"/>
                  </a:lnTo>
                  <a:lnTo>
                    <a:pt x="3926" y="2718"/>
                  </a:lnTo>
                  <a:lnTo>
                    <a:pt x="4058" y="2756"/>
                  </a:lnTo>
                  <a:lnTo>
                    <a:pt x="4171" y="2775"/>
                  </a:lnTo>
                  <a:lnTo>
                    <a:pt x="4303" y="2756"/>
                  </a:lnTo>
                  <a:lnTo>
                    <a:pt x="4416" y="2718"/>
                  </a:lnTo>
                  <a:lnTo>
                    <a:pt x="4511" y="2680"/>
                  </a:lnTo>
                  <a:lnTo>
                    <a:pt x="4586" y="2643"/>
                  </a:lnTo>
                  <a:lnTo>
                    <a:pt x="4718" y="2511"/>
                  </a:lnTo>
                  <a:lnTo>
                    <a:pt x="4850" y="2360"/>
                  </a:lnTo>
                  <a:lnTo>
                    <a:pt x="4926" y="2190"/>
                  </a:lnTo>
                  <a:lnTo>
                    <a:pt x="5001" y="2020"/>
                  </a:lnTo>
                  <a:lnTo>
                    <a:pt x="5058" y="1831"/>
                  </a:lnTo>
                  <a:lnTo>
                    <a:pt x="5115" y="1454"/>
                  </a:lnTo>
                  <a:lnTo>
                    <a:pt x="5152" y="1529"/>
                  </a:lnTo>
                  <a:lnTo>
                    <a:pt x="5190" y="1586"/>
                  </a:lnTo>
                  <a:lnTo>
                    <a:pt x="5266" y="1643"/>
                  </a:lnTo>
                  <a:lnTo>
                    <a:pt x="5322" y="1680"/>
                  </a:lnTo>
                  <a:lnTo>
                    <a:pt x="5417" y="1718"/>
                  </a:lnTo>
                  <a:lnTo>
                    <a:pt x="5492" y="1737"/>
                  </a:lnTo>
                  <a:lnTo>
                    <a:pt x="5586" y="1737"/>
                  </a:lnTo>
                  <a:lnTo>
                    <a:pt x="5662" y="1718"/>
                  </a:lnTo>
                  <a:lnTo>
                    <a:pt x="5813" y="1661"/>
                  </a:lnTo>
                  <a:lnTo>
                    <a:pt x="5964" y="1586"/>
                  </a:lnTo>
                  <a:lnTo>
                    <a:pt x="6096" y="1473"/>
                  </a:lnTo>
                  <a:lnTo>
                    <a:pt x="6209" y="1359"/>
                  </a:lnTo>
                  <a:lnTo>
                    <a:pt x="6341" y="1246"/>
                  </a:lnTo>
                  <a:lnTo>
                    <a:pt x="6455" y="1133"/>
                  </a:lnTo>
                  <a:lnTo>
                    <a:pt x="6606" y="1039"/>
                  </a:lnTo>
                  <a:lnTo>
                    <a:pt x="6757" y="963"/>
                  </a:lnTo>
                  <a:lnTo>
                    <a:pt x="6813" y="1209"/>
                  </a:lnTo>
                  <a:lnTo>
                    <a:pt x="6813" y="1190"/>
                  </a:lnTo>
                  <a:lnTo>
                    <a:pt x="6851" y="1152"/>
                  </a:lnTo>
                  <a:lnTo>
                    <a:pt x="6983" y="1076"/>
                  </a:lnTo>
                  <a:lnTo>
                    <a:pt x="7191" y="1001"/>
                  </a:lnTo>
                  <a:lnTo>
                    <a:pt x="7436" y="925"/>
                  </a:lnTo>
                  <a:lnTo>
                    <a:pt x="7927" y="793"/>
                  </a:lnTo>
                  <a:lnTo>
                    <a:pt x="8191" y="718"/>
                  </a:lnTo>
                  <a:lnTo>
                    <a:pt x="8568" y="661"/>
                  </a:lnTo>
                  <a:lnTo>
                    <a:pt x="9304" y="661"/>
                  </a:lnTo>
                  <a:lnTo>
                    <a:pt x="9682" y="699"/>
                  </a:lnTo>
                  <a:lnTo>
                    <a:pt x="9870" y="718"/>
                  </a:lnTo>
                  <a:lnTo>
                    <a:pt x="9946" y="718"/>
                  </a:lnTo>
                  <a:lnTo>
                    <a:pt x="9965" y="699"/>
                  </a:lnTo>
                  <a:lnTo>
                    <a:pt x="9984" y="661"/>
                  </a:lnTo>
                  <a:lnTo>
                    <a:pt x="9984" y="642"/>
                  </a:lnTo>
                  <a:lnTo>
                    <a:pt x="9946" y="567"/>
                  </a:lnTo>
                  <a:lnTo>
                    <a:pt x="9851" y="473"/>
                  </a:lnTo>
                  <a:lnTo>
                    <a:pt x="9738" y="378"/>
                  </a:lnTo>
                  <a:lnTo>
                    <a:pt x="9606" y="303"/>
                  </a:lnTo>
                  <a:lnTo>
                    <a:pt x="9474" y="246"/>
                  </a:lnTo>
                  <a:lnTo>
                    <a:pt x="9115" y="133"/>
                  </a:lnTo>
                  <a:lnTo>
                    <a:pt x="8738" y="57"/>
                  </a:lnTo>
                  <a:lnTo>
                    <a:pt x="8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1"/>
            <p:cNvSpPr/>
            <p:nvPr/>
          </p:nvSpPr>
          <p:spPr>
            <a:xfrm>
              <a:off x="5290000" y="2734350"/>
              <a:ext cx="337350" cy="147225"/>
            </a:xfrm>
            <a:custGeom>
              <a:avLst/>
              <a:gdLst/>
              <a:ahLst/>
              <a:cxnLst/>
              <a:rect l="l" t="t" r="r" b="b"/>
              <a:pathLst>
                <a:path w="13494" h="5889" extrusionOk="0">
                  <a:moveTo>
                    <a:pt x="4133" y="1"/>
                  </a:moveTo>
                  <a:lnTo>
                    <a:pt x="3510" y="19"/>
                  </a:lnTo>
                  <a:lnTo>
                    <a:pt x="2887" y="38"/>
                  </a:lnTo>
                  <a:lnTo>
                    <a:pt x="2586" y="76"/>
                  </a:lnTo>
                  <a:lnTo>
                    <a:pt x="2284" y="114"/>
                  </a:lnTo>
                  <a:lnTo>
                    <a:pt x="1963" y="170"/>
                  </a:lnTo>
                  <a:lnTo>
                    <a:pt x="1661" y="246"/>
                  </a:lnTo>
                  <a:lnTo>
                    <a:pt x="1359" y="340"/>
                  </a:lnTo>
                  <a:lnTo>
                    <a:pt x="1076" y="453"/>
                  </a:lnTo>
                  <a:lnTo>
                    <a:pt x="793" y="567"/>
                  </a:lnTo>
                  <a:lnTo>
                    <a:pt x="510" y="718"/>
                  </a:lnTo>
                  <a:lnTo>
                    <a:pt x="245" y="887"/>
                  </a:lnTo>
                  <a:lnTo>
                    <a:pt x="0" y="1076"/>
                  </a:lnTo>
                  <a:lnTo>
                    <a:pt x="113" y="1208"/>
                  </a:lnTo>
                  <a:lnTo>
                    <a:pt x="245" y="1284"/>
                  </a:lnTo>
                  <a:lnTo>
                    <a:pt x="396" y="1322"/>
                  </a:lnTo>
                  <a:lnTo>
                    <a:pt x="566" y="1340"/>
                  </a:lnTo>
                  <a:lnTo>
                    <a:pt x="736" y="1340"/>
                  </a:lnTo>
                  <a:lnTo>
                    <a:pt x="906" y="1322"/>
                  </a:lnTo>
                  <a:lnTo>
                    <a:pt x="1076" y="1265"/>
                  </a:lnTo>
                  <a:lnTo>
                    <a:pt x="1227" y="1208"/>
                  </a:lnTo>
                  <a:lnTo>
                    <a:pt x="1548" y="1057"/>
                  </a:lnTo>
                  <a:lnTo>
                    <a:pt x="1850" y="906"/>
                  </a:lnTo>
                  <a:lnTo>
                    <a:pt x="2000" y="850"/>
                  </a:lnTo>
                  <a:lnTo>
                    <a:pt x="2151" y="793"/>
                  </a:lnTo>
                  <a:lnTo>
                    <a:pt x="2321" y="774"/>
                  </a:lnTo>
                  <a:lnTo>
                    <a:pt x="2491" y="774"/>
                  </a:lnTo>
                  <a:lnTo>
                    <a:pt x="2397" y="812"/>
                  </a:lnTo>
                  <a:lnTo>
                    <a:pt x="2340" y="887"/>
                  </a:lnTo>
                  <a:lnTo>
                    <a:pt x="2284" y="982"/>
                  </a:lnTo>
                  <a:lnTo>
                    <a:pt x="2265" y="1076"/>
                  </a:lnTo>
                  <a:lnTo>
                    <a:pt x="2284" y="1171"/>
                  </a:lnTo>
                  <a:lnTo>
                    <a:pt x="2302" y="1265"/>
                  </a:lnTo>
                  <a:lnTo>
                    <a:pt x="2359" y="1340"/>
                  </a:lnTo>
                  <a:lnTo>
                    <a:pt x="2435" y="1397"/>
                  </a:lnTo>
                  <a:lnTo>
                    <a:pt x="2510" y="1435"/>
                  </a:lnTo>
                  <a:lnTo>
                    <a:pt x="2718" y="1435"/>
                  </a:lnTo>
                  <a:lnTo>
                    <a:pt x="2869" y="1397"/>
                  </a:lnTo>
                  <a:lnTo>
                    <a:pt x="3001" y="1340"/>
                  </a:lnTo>
                  <a:lnTo>
                    <a:pt x="4473" y="718"/>
                  </a:lnTo>
                  <a:lnTo>
                    <a:pt x="4473" y="718"/>
                  </a:lnTo>
                  <a:lnTo>
                    <a:pt x="4397" y="755"/>
                  </a:lnTo>
                  <a:lnTo>
                    <a:pt x="4341" y="831"/>
                  </a:lnTo>
                  <a:lnTo>
                    <a:pt x="4322" y="906"/>
                  </a:lnTo>
                  <a:lnTo>
                    <a:pt x="4322" y="1001"/>
                  </a:lnTo>
                  <a:lnTo>
                    <a:pt x="4341" y="1076"/>
                  </a:lnTo>
                  <a:lnTo>
                    <a:pt x="4359" y="1171"/>
                  </a:lnTo>
                  <a:lnTo>
                    <a:pt x="4416" y="1246"/>
                  </a:lnTo>
                  <a:lnTo>
                    <a:pt x="4492" y="1303"/>
                  </a:lnTo>
                  <a:lnTo>
                    <a:pt x="4567" y="1340"/>
                  </a:lnTo>
                  <a:lnTo>
                    <a:pt x="4661" y="1378"/>
                  </a:lnTo>
                  <a:lnTo>
                    <a:pt x="4831" y="1397"/>
                  </a:lnTo>
                  <a:lnTo>
                    <a:pt x="5020" y="1378"/>
                  </a:lnTo>
                  <a:lnTo>
                    <a:pt x="5209" y="1359"/>
                  </a:lnTo>
                  <a:lnTo>
                    <a:pt x="6850" y="1057"/>
                  </a:lnTo>
                  <a:lnTo>
                    <a:pt x="6473" y="1756"/>
                  </a:lnTo>
                  <a:lnTo>
                    <a:pt x="6813" y="1850"/>
                  </a:lnTo>
                  <a:lnTo>
                    <a:pt x="7171" y="1907"/>
                  </a:lnTo>
                  <a:lnTo>
                    <a:pt x="7511" y="1944"/>
                  </a:lnTo>
                  <a:lnTo>
                    <a:pt x="7870" y="1925"/>
                  </a:lnTo>
                  <a:lnTo>
                    <a:pt x="8228" y="1907"/>
                  </a:lnTo>
                  <a:lnTo>
                    <a:pt x="8587" y="1850"/>
                  </a:lnTo>
                  <a:lnTo>
                    <a:pt x="8926" y="1756"/>
                  </a:lnTo>
                  <a:lnTo>
                    <a:pt x="9266" y="1623"/>
                  </a:lnTo>
                  <a:lnTo>
                    <a:pt x="9266" y="1623"/>
                  </a:lnTo>
                  <a:lnTo>
                    <a:pt x="9115" y="1888"/>
                  </a:lnTo>
                  <a:lnTo>
                    <a:pt x="9040" y="2039"/>
                  </a:lnTo>
                  <a:lnTo>
                    <a:pt x="9002" y="2171"/>
                  </a:lnTo>
                  <a:lnTo>
                    <a:pt x="8964" y="2322"/>
                  </a:lnTo>
                  <a:lnTo>
                    <a:pt x="8945" y="2454"/>
                  </a:lnTo>
                  <a:lnTo>
                    <a:pt x="8964" y="2605"/>
                  </a:lnTo>
                  <a:lnTo>
                    <a:pt x="9002" y="2737"/>
                  </a:lnTo>
                  <a:lnTo>
                    <a:pt x="9058" y="2850"/>
                  </a:lnTo>
                  <a:lnTo>
                    <a:pt x="9134" y="2926"/>
                  </a:lnTo>
                  <a:lnTo>
                    <a:pt x="9228" y="3001"/>
                  </a:lnTo>
                  <a:lnTo>
                    <a:pt x="9342" y="3058"/>
                  </a:lnTo>
                  <a:lnTo>
                    <a:pt x="9455" y="3095"/>
                  </a:lnTo>
                  <a:lnTo>
                    <a:pt x="9568" y="3133"/>
                  </a:lnTo>
                  <a:lnTo>
                    <a:pt x="9681" y="3152"/>
                  </a:lnTo>
                  <a:lnTo>
                    <a:pt x="9813" y="3152"/>
                  </a:lnTo>
                  <a:lnTo>
                    <a:pt x="10040" y="3114"/>
                  </a:lnTo>
                  <a:lnTo>
                    <a:pt x="10266" y="3039"/>
                  </a:lnTo>
                  <a:lnTo>
                    <a:pt x="10493" y="2944"/>
                  </a:lnTo>
                  <a:lnTo>
                    <a:pt x="10700" y="2831"/>
                  </a:lnTo>
                  <a:lnTo>
                    <a:pt x="10625" y="2944"/>
                  </a:lnTo>
                  <a:lnTo>
                    <a:pt x="10587" y="3058"/>
                  </a:lnTo>
                  <a:lnTo>
                    <a:pt x="10568" y="3171"/>
                  </a:lnTo>
                  <a:lnTo>
                    <a:pt x="10568" y="3284"/>
                  </a:lnTo>
                  <a:lnTo>
                    <a:pt x="10587" y="3416"/>
                  </a:lnTo>
                  <a:lnTo>
                    <a:pt x="10625" y="3548"/>
                  </a:lnTo>
                  <a:lnTo>
                    <a:pt x="10681" y="3662"/>
                  </a:lnTo>
                  <a:lnTo>
                    <a:pt x="10776" y="3756"/>
                  </a:lnTo>
                  <a:lnTo>
                    <a:pt x="10851" y="3850"/>
                  </a:lnTo>
                  <a:lnTo>
                    <a:pt x="10946" y="3926"/>
                  </a:lnTo>
                  <a:lnTo>
                    <a:pt x="11153" y="4077"/>
                  </a:lnTo>
                  <a:lnTo>
                    <a:pt x="11606" y="4303"/>
                  </a:lnTo>
                  <a:lnTo>
                    <a:pt x="11965" y="4530"/>
                  </a:lnTo>
                  <a:lnTo>
                    <a:pt x="12323" y="4775"/>
                  </a:lnTo>
                  <a:lnTo>
                    <a:pt x="12644" y="5039"/>
                  </a:lnTo>
                  <a:lnTo>
                    <a:pt x="12927" y="5341"/>
                  </a:lnTo>
                  <a:lnTo>
                    <a:pt x="13116" y="5568"/>
                  </a:lnTo>
                  <a:lnTo>
                    <a:pt x="13229" y="5700"/>
                  </a:lnTo>
                  <a:lnTo>
                    <a:pt x="13323" y="5813"/>
                  </a:lnTo>
                  <a:lnTo>
                    <a:pt x="13399" y="5870"/>
                  </a:lnTo>
                  <a:lnTo>
                    <a:pt x="13437" y="5888"/>
                  </a:lnTo>
                  <a:lnTo>
                    <a:pt x="13474" y="5870"/>
                  </a:lnTo>
                  <a:lnTo>
                    <a:pt x="13493" y="5832"/>
                  </a:lnTo>
                  <a:lnTo>
                    <a:pt x="13493" y="5775"/>
                  </a:lnTo>
                  <a:lnTo>
                    <a:pt x="13474" y="5549"/>
                  </a:lnTo>
                  <a:lnTo>
                    <a:pt x="13437" y="5360"/>
                  </a:lnTo>
                  <a:lnTo>
                    <a:pt x="13361" y="5171"/>
                  </a:lnTo>
                  <a:lnTo>
                    <a:pt x="13248" y="4983"/>
                  </a:lnTo>
                  <a:lnTo>
                    <a:pt x="13135" y="4794"/>
                  </a:lnTo>
                  <a:lnTo>
                    <a:pt x="12852" y="4435"/>
                  </a:lnTo>
                  <a:lnTo>
                    <a:pt x="12587" y="4115"/>
                  </a:lnTo>
                  <a:lnTo>
                    <a:pt x="12267" y="3756"/>
                  </a:lnTo>
                  <a:lnTo>
                    <a:pt x="11927" y="3397"/>
                  </a:lnTo>
                  <a:lnTo>
                    <a:pt x="11229" y="2699"/>
                  </a:lnTo>
                  <a:lnTo>
                    <a:pt x="10587" y="2076"/>
                  </a:lnTo>
                  <a:lnTo>
                    <a:pt x="10247" y="1774"/>
                  </a:lnTo>
                  <a:lnTo>
                    <a:pt x="9908" y="1491"/>
                  </a:lnTo>
                  <a:lnTo>
                    <a:pt x="9549" y="1227"/>
                  </a:lnTo>
                  <a:lnTo>
                    <a:pt x="9172" y="963"/>
                  </a:lnTo>
                  <a:lnTo>
                    <a:pt x="8794" y="755"/>
                  </a:lnTo>
                  <a:lnTo>
                    <a:pt x="8398" y="567"/>
                  </a:lnTo>
                  <a:lnTo>
                    <a:pt x="7964" y="397"/>
                  </a:lnTo>
                  <a:lnTo>
                    <a:pt x="7511" y="284"/>
                  </a:lnTo>
                  <a:lnTo>
                    <a:pt x="7077" y="189"/>
                  </a:lnTo>
                  <a:lnTo>
                    <a:pt x="6624" y="114"/>
                  </a:lnTo>
                  <a:lnTo>
                    <a:pt x="6152" y="76"/>
                  </a:lnTo>
                  <a:lnTo>
                    <a:pt x="5699" y="57"/>
                  </a:lnTo>
                  <a:lnTo>
                    <a:pt x="4775" y="19"/>
                  </a:lnTo>
                  <a:lnTo>
                    <a:pt x="4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1"/>
            <p:cNvSpPr/>
            <p:nvPr/>
          </p:nvSpPr>
          <p:spPr>
            <a:xfrm>
              <a:off x="5609400" y="2715475"/>
              <a:ext cx="265625" cy="142975"/>
            </a:xfrm>
            <a:custGeom>
              <a:avLst/>
              <a:gdLst/>
              <a:ahLst/>
              <a:cxnLst/>
              <a:rect l="l" t="t" r="r" b="b"/>
              <a:pathLst>
                <a:path w="10625" h="5719" extrusionOk="0">
                  <a:moveTo>
                    <a:pt x="8379" y="1"/>
                  </a:moveTo>
                  <a:lnTo>
                    <a:pt x="7813" y="20"/>
                  </a:lnTo>
                  <a:lnTo>
                    <a:pt x="7247" y="57"/>
                  </a:lnTo>
                  <a:lnTo>
                    <a:pt x="6700" y="114"/>
                  </a:lnTo>
                  <a:lnTo>
                    <a:pt x="6133" y="189"/>
                  </a:lnTo>
                  <a:lnTo>
                    <a:pt x="5586" y="303"/>
                  </a:lnTo>
                  <a:lnTo>
                    <a:pt x="5039" y="454"/>
                  </a:lnTo>
                  <a:lnTo>
                    <a:pt x="4492" y="605"/>
                  </a:lnTo>
                  <a:lnTo>
                    <a:pt x="3963" y="812"/>
                  </a:lnTo>
                  <a:lnTo>
                    <a:pt x="3454" y="1039"/>
                  </a:lnTo>
                  <a:lnTo>
                    <a:pt x="2963" y="1322"/>
                  </a:lnTo>
                  <a:lnTo>
                    <a:pt x="2491" y="1624"/>
                  </a:lnTo>
                  <a:lnTo>
                    <a:pt x="2265" y="1793"/>
                  </a:lnTo>
                  <a:lnTo>
                    <a:pt x="2038" y="1963"/>
                  </a:lnTo>
                  <a:lnTo>
                    <a:pt x="1831" y="2152"/>
                  </a:lnTo>
                  <a:lnTo>
                    <a:pt x="1623" y="2341"/>
                  </a:lnTo>
                  <a:lnTo>
                    <a:pt x="1416" y="2548"/>
                  </a:lnTo>
                  <a:lnTo>
                    <a:pt x="1246" y="2775"/>
                  </a:lnTo>
                  <a:lnTo>
                    <a:pt x="1057" y="2982"/>
                  </a:lnTo>
                  <a:lnTo>
                    <a:pt x="887" y="3228"/>
                  </a:lnTo>
                  <a:lnTo>
                    <a:pt x="736" y="3454"/>
                  </a:lnTo>
                  <a:lnTo>
                    <a:pt x="604" y="3699"/>
                  </a:lnTo>
                  <a:lnTo>
                    <a:pt x="378" y="4134"/>
                  </a:lnTo>
                  <a:lnTo>
                    <a:pt x="245" y="4417"/>
                  </a:lnTo>
                  <a:lnTo>
                    <a:pt x="132" y="4719"/>
                  </a:lnTo>
                  <a:lnTo>
                    <a:pt x="38" y="5020"/>
                  </a:lnTo>
                  <a:lnTo>
                    <a:pt x="19" y="5171"/>
                  </a:lnTo>
                  <a:lnTo>
                    <a:pt x="0" y="5304"/>
                  </a:lnTo>
                  <a:lnTo>
                    <a:pt x="0" y="5436"/>
                  </a:lnTo>
                  <a:lnTo>
                    <a:pt x="19" y="5549"/>
                  </a:lnTo>
                  <a:lnTo>
                    <a:pt x="57" y="5643"/>
                  </a:lnTo>
                  <a:lnTo>
                    <a:pt x="113" y="5719"/>
                  </a:lnTo>
                  <a:lnTo>
                    <a:pt x="585" y="5304"/>
                  </a:lnTo>
                  <a:lnTo>
                    <a:pt x="812" y="5115"/>
                  </a:lnTo>
                  <a:lnTo>
                    <a:pt x="1057" y="4926"/>
                  </a:lnTo>
                  <a:lnTo>
                    <a:pt x="1302" y="4775"/>
                  </a:lnTo>
                  <a:lnTo>
                    <a:pt x="1566" y="4643"/>
                  </a:lnTo>
                  <a:lnTo>
                    <a:pt x="1850" y="4530"/>
                  </a:lnTo>
                  <a:lnTo>
                    <a:pt x="2170" y="4435"/>
                  </a:lnTo>
                  <a:lnTo>
                    <a:pt x="2378" y="4379"/>
                  </a:lnTo>
                  <a:lnTo>
                    <a:pt x="2604" y="4322"/>
                  </a:lnTo>
                  <a:lnTo>
                    <a:pt x="2812" y="4247"/>
                  </a:lnTo>
                  <a:lnTo>
                    <a:pt x="2906" y="4190"/>
                  </a:lnTo>
                  <a:lnTo>
                    <a:pt x="3001" y="4115"/>
                  </a:lnTo>
                  <a:lnTo>
                    <a:pt x="3076" y="4039"/>
                  </a:lnTo>
                  <a:lnTo>
                    <a:pt x="3133" y="3945"/>
                  </a:lnTo>
                  <a:lnTo>
                    <a:pt x="3171" y="3832"/>
                  </a:lnTo>
                  <a:lnTo>
                    <a:pt x="3171" y="3718"/>
                  </a:lnTo>
                  <a:lnTo>
                    <a:pt x="3171" y="3624"/>
                  </a:lnTo>
                  <a:lnTo>
                    <a:pt x="3133" y="3511"/>
                  </a:lnTo>
                  <a:lnTo>
                    <a:pt x="3076" y="3435"/>
                  </a:lnTo>
                  <a:lnTo>
                    <a:pt x="3001" y="3360"/>
                  </a:lnTo>
                  <a:lnTo>
                    <a:pt x="4869" y="3114"/>
                  </a:lnTo>
                  <a:lnTo>
                    <a:pt x="5058" y="3077"/>
                  </a:lnTo>
                  <a:lnTo>
                    <a:pt x="5246" y="3020"/>
                  </a:lnTo>
                  <a:lnTo>
                    <a:pt x="5341" y="2982"/>
                  </a:lnTo>
                  <a:lnTo>
                    <a:pt x="5416" y="2945"/>
                  </a:lnTo>
                  <a:lnTo>
                    <a:pt x="5492" y="2888"/>
                  </a:lnTo>
                  <a:lnTo>
                    <a:pt x="5548" y="2813"/>
                  </a:lnTo>
                  <a:lnTo>
                    <a:pt x="5586" y="2718"/>
                  </a:lnTo>
                  <a:lnTo>
                    <a:pt x="5586" y="2624"/>
                  </a:lnTo>
                  <a:lnTo>
                    <a:pt x="5567" y="2529"/>
                  </a:lnTo>
                  <a:lnTo>
                    <a:pt x="5530" y="2435"/>
                  </a:lnTo>
                  <a:lnTo>
                    <a:pt x="5515" y="2421"/>
                  </a:lnTo>
                  <a:lnTo>
                    <a:pt x="5515" y="2421"/>
                  </a:lnTo>
                  <a:lnTo>
                    <a:pt x="5775" y="2473"/>
                  </a:lnTo>
                  <a:lnTo>
                    <a:pt x="6039" y="2511"/>
                  </a:lnTo>
                  <a:lnTo>
                    <a:pt x="6303" y="2511"/>
                  </a:lnTo>
                  <a:lnTo>
                    <a:pt x="6454" y="2473"/>
                  </a:lnTo>
                  <a:lnTo>
                    <a:pt x="6586" y="2435"/>
                  </a:lnTo>
                  <a:lnTo>
                    <a:pt x="6700" y="2378"/>
                  </a:lnTo>
                  <a:lnTo>
                    <a:pt x="6832" y="2303"/>
                  </a:lnTo>
                  <a:lnTo>
                    <a:pt x="6926" y="2209"/>
                  </a:lnTo>
                  <a:lnTo>
                    <a:pt x="7002" y="2095"/>
                  </a:lnTo>
                  <a:lnTo>
                    <a:pt x="7077" y="1982"/>
                  </a:lnTo>
                  <a:lnTo>
                    <a:pt x="7115" y="1850"/>
                  </a:lnTo>
                  <a:lnTo>
                    <a:pt x="7115" y="1718"/>
                  </a:lnTo>
                  <a:lnTo>
                    <a:pt x="7077" y="1586"/>
                  </a:lnTo>
                  <a:lnTo>
                    <a:pt x="7020" y="1473"/>
                  </a:lnTo>
                  <a:lnTo>
                    <a:pt x="6945" y="1359"/>
                  </a:lnTo>
                  <a:lnTo>
                    <a:pt x="6840" y="1272"/>
                  </a:lnTo>
                  <a:lnTo>
                    <a:pt x="6840" y="1272"/>
                  </a:lnTo>
                  <a:lnTo>
                    <a:pt x="7020" y="1284"/>
                  </a:lnTo>
                  <a:lnTo>
                    <a:pt x="7568" y="1284"/>
                  </a:lnTo>
                  <a:lnTo>
                    <a:pt x="7851" y="1246"/>
                  </a:lnTo>
                  <a:lnTo>
                    <a:pt x="8134" y="1208"/>
                  </a:lnTo>
                  <a:lnTo>
                    <a:pt x="8398" y="1171"/>
                  </a:lnTo>
                  <a:lnTo>
                    <a:pt x="8681" y="1095"/>
                  </a:lnTo>
                  <a:lnTo>
                    <a:pt x="8945" y="1020"/>
                  </a:lnTo>
                  <a:lnTo>
                    <a:pt x="9209" y="925"/>
                  </a:lnTo>
                  <a:lnTo>
                    <a:pt x="9455" y="812"/>
                  </a:lnTo>
                  <a:lnTo>
                    <a:pt x="9700" y="680"/>
                  </a:lnTo>
                  <a:lnTo>
                    <a:pt x="9945" y="548"/>
                  </a:lnTo>
                  <a:lnTo>
                    <a:pt x="10191" y="397"/>
                  </a:lnTo>
                  <a:lnTo>
                    <a:pt x="10417" y="227"/>
                  </a:lnTo>
                  <a:lnTo>
                    <a:pt x="10625" y="57"/>
                  </a:lnTo>
                  <a:lnTo>
                    <a:pt x="9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1"/>
            <p:cNvSpPr/>
            <p:nvPr/>
          </p:nvSpPr>
          <p:spPr>
            <a:xfrm>
              <a:off x="5585325" y="2582900"/>
              <a:ext cx="135900" cy="287825"/>
            </a:xfrm>
            <a:custGeom>
              <a:avLst/>
              <a:gdLst/>
              <a:ahLst/>
              <a:cxnLst/>
              <a:rect l="l" t="t" r="r" b="b"/>
              <a:pathLst>
                <a:path w="5436" h="11513" extrusionOk="0">
                  <a:moveTo>
                    <a:pt x="4775" y="1"/>
                  </a:moveTo>
                  <a:lnTo>
                    <a:pt x="4454" y="38"/>
                  </a:lnTo>
                  <a:lnTo>
                    <a:pt x="4134" y="95"/>
                  </a:lnTo>
                  <a:lnTo>
                    <a:pt x="3832" y="189"/>
                  </a:lnTo>
                  <a:lnTo>
                    <a:pt x="3511" y="284"/>
                  </a:lnTo>
                  <a:lnTo>
                    <a:pt x="3209" y="416"/>
                  </a:lnTo>
                  <a:lnTo>
                    <a:pt x="2926" y="567"/>
                  </a:lnTo>
                  <a:lnTo>
                    <a:pt x="2624" y="737"/>
                  </a:lnTo>
                  <a:lnTo>
                    <a:pt x="2360" y="925"/>
                  </a:lnTo>
                  <a:lnTo>
                    <a:pt x="2095" y="1114"/>
                  </a:lnTo>
                  <a:lnTo>
                    <a:pt x="1850" y="1341"/>
                  </a:lnTo>
                  <a:lnTo>
                    <a:pt x="1624" y="1586"/>
                  </a:lnTo>
                  <a:lnTo>
                    <a:pt x="1397" y="1831"/>
                  </a:lnTo>
                  <a:lnTo>
                    <a:pt x="1190" y="2095"/>
                  </a:lnTo>
                  <a:lnTo>
                    <a:pt x="1001" y="2360"/>
                  </a:lnTo>
                  <a:lnTo>
                    <a:pt x="850" y="2643"/>
                  </a:lnTo>
                  <a:lnTo>
                    <a:pt x="699" y="2945"/>
                  </a:lnTo>
                  <a:lnTo>
                    <a:pt x="548" y="3228"/>
                  </a:lnTo>
                  <a:lnTo>
                    <a:pt x="435" y="3549"/>
                  </a:lnTo>
                  <a:lnTo>
                    <a:pt x="340" y="3851"/>
                  </a:lnTo>
                  <a:lnTo>
                    <a:pt x="246" y="4171"/>
                  </a:lnTo>
                  <a:lnTo>
                    <a:pt x="171" y="4492"/>
                  </a:lnTo>
                  <a:lnTo>
                    <a:pt x="114" y="4813"/>
                  </a:lnTo>
                  <a:lnTo>
                    <a:pt x="57" y="5134"/>
                  </a:lnTo>
                  <a:lnTo>
                    <a:pt x="20" y="5474"/>
                  </a:lnTo>
                  <a:lnTo>
                    <a:pt x="1" y="5794"/>
                  </a:lnTo>
                  <a:lnTo>
                    <a:pt x="1" y="6134"/>
                  </a:lnTo>
                  <a:lnTo>
                    <a:pt x="1" y="6474"/>
                  </a:lnTo>
                  <a:lnTo>
                    <a:pt x="20" y="6795"/>
                  </a:lnTo>
                  <a:lnTo>
                    <a:pt x="76" y="7455"/>
                  </a:lnTo>
                  <a:lnTo>
                    <a:pt x="189" y="8134"/>
                  </a:lnTo>
                  <a:lnTo>
                    <a:pt x="340" y="8795"/>
                  </a:lnTo>
                  <a:lnTo>
                    <a:pt x="510" y="9455"/>
                  </a:lnTo>
                  <a:lnTo>
                    <a:pt x="718" y="10097"/>
                  </a:lnTo>
                  <a:lnTo>
                    <a:pt x="831" y="10437"/>
                  </a:lnTo>
                  <a:lnTo>
                    <a:pt x="944" y="10720"/>
                  </a:lnTo>
                  <a:lnTo>
                    <a:pt x="1076" y="11003"/>
                  </a:lnTo>
                  <a:lnTo>
                    <a:pt x="1208" y="11248"/>
                  </a:lnTo>
                  <a:lnTo>
                    <a:pt x="1284" y="11361"/>
                  </a:lnTo>
                  <a:lnTo>
                    <a:pt x="1378" y="11437"/>
                  </a:lnTo>
                  <a:lnTo>
                    <a:pt x="1454" y="11494"/>
                  </a:lnTo>
                  <a:lnTo>
                    <a:pt x="1529" y="11512"/>
                  </a:lnTo>
                  <a:lnTo>
                    <a:pt x="1605" y="11475"/>
                  </a:lnTo>
                  <a:lnTo>
                    <a:pt x="1661" y="11399"/>
                  </a:lnTo>
                  <a:lnTo>
                    <a:pt x="1699" y="11324"/>
                  </a:lnTo>
                  <a:lnTo>
                    <a:pt x="1699" y="11192"/>
                  </a:lnTo>
                  <a:lnTo>
                    <a:pt x="1643" y="10833"/>
                  </a:lnTo>
                  <a:lnTo>
                    <a:pt x="1586" y="10474"/>
                  </a:lnTo>
                  <a:lnTo>
                    <a:pt x="1548" y="10229"/>
                  </a:lnTo>
                  <a:lnTo>
                    <a:pt x="1529" y="9625"/>
                  </a:lnTo>
                  <a:lnTo>
                    <a:pt x="1567" y="9040"/>
                  </a:lnTo>
                  <a:lnTo>
                    <a:pt x="1586" y="8587"/>
                  </a:lnTo>
                  <a:lnTo>
                    <a:pt x="1680" y="7832"/>
                  </a:lnTo>
                  <a:lnTo>
                    <a:pt x="1718" y="7436"/>
                  </a:lnTo>
                  <a:lnTo>
                    <a:pt x="1794" y="7096"/>
                  </a:lnTo>
                  <a:lnTo>
                    <a:pt x="1831" y="6964"/>
                  </a:lnTo>
                  <a:lnTo>
                    <a:pt x="1869" y="6870"/>
                  </a:lnTo>
                  <a:lnTo>
                    <a:pt x="1926" y="6795"/>
                  </a:lnTo>
                  <a:lnTo>
                    <a:pt x="1963" y="6757"/>
                  </a:lnTo>
                  <a:lnTo>
                    <a:pt x="1963" y="6757"/>
                  </a:lnTo>
                  <a:lnTo>
                    <a:pt x="1492" y="6870"/>
                  </a:lnTo>
                  <a:lnTo>
                    <a:pt x="1624" y="6681"/>
                  </a:lnTo>
                  <a:lnTo>
                    <a:pt x="1775" y="6511"/>
                  </a:lnTo>
                  <a:lnTo>
                    <a:pt x="2114" y="6209"/>
                  </a:lnTo>
                  <a:lnTo>
                    <a:pt x="2265" y="6040"/>
                  </a:lnTo>
                  <a:lnTo>
                    <a:pt x="2416" y="5870"/>
                  </a:lnTo>
                  <a:lnTo>
                    <a:pt x="2473" y="5775"/>
                  </a:lnTo>
                  <a:lnTo>
                    <a:pt x="2529" y="5681"/>
                  </a:lnTo>
                  <a:lnTo>
                    <a:pt x="2567" y="5568"/>
                  </a:lnTo>
                  <a:lnTo>
                    <a:pt x="2586" y="5455"/>
                  </a:lnTo>
                  <a:lnTo>
                    <a:pt x="2605" y="5341"/>
                  </a:lnTo>
                  <a:lnTo>
                    <a:pt x="2586" y="5228"/>
                  </a:lnTo>
                  <a:lnTo>
                    <a:pt x="2548" y="5134"/>
                  </a:lnTo>
                  <a:lnTo>
                    <a:pt x="2511" y="5021"/>
                  </a:lnTo>
                  <a:lnTo>
                    <a:pt x="2435" y="4926"/>
                  </a:lnTo>
                  <a:lnTo>
                    <a:pt x="2360" y="4851"/>
                  </a:lnTo>
                  <a:lnTo>
                    <a:pt x="2265" y="4813"/>
                  </a:lnTo>
                  <a:lnTo>
                    <a:pt x="2152" y="4775"/>
                  </a:lnTo>
                  <a:lnTo>
                    <a:pt x="2529" y="4587"/>
                  </a:lnTo>
                  <a:lnTo>
                    <a:pt x="2699" y="4473"/>
                  </a:lnTo>
                  <a:lnTo>
                    <a:pt x="2850" y="4360"/>
                  </a:lnTo>
                  <a:lnTo>
                    <a:pt x="3001" y="4190"/>
                  </a:lnTo>
                  <a:lnTo>
                    <a:pt x="3096" y="4020"/>
                  </a:lnTo>
                  <a:lnTo>
                    <a:pt x="3133" y="3926"/>
                  </a:lnTo>
                  <a:lnTo>
                    <a:pt x="3152" y="3813"/>
                  </a:lnTo>
                  <a:lnTo>
                    <a:pt x="3152" y="3718"/>
                  </a:lnTo>
                  <a:lnTo>
                    <a:pt x="3152" y="3624"/>
                  </a:lnTo>
                  <a:lnTo>
                    <a:pt x="3133" y="3511"/>
                  </a:lnTo>
                  <a:lnTo>
                    <a:pt x="3096" y="3417"/>
                  </a:lnTo>
                  <a:lnTo>
                    <a:pt x="3039" y="3341"/>
                  </a:lnTo>
                  <a:lnTo>
                    <a:pt x="2964" y="3266"/>
                  </a:lnTo>
                  <a:lnTo>
                    <a:pt x="2869" y="3209"/>
                  </a:lnTo>
                  <a:lnTo>
                    <a:pt x="2794" y="3152"/>
                  </a:lnTo>
                  <a:lnTo>
                    <a:pt x="2699" y="3133"/>
                  </a:lnTo>
                  <a:lnTo>
                    <a:pt x="2586" y="3133"/>
                  </a:lnTo>
                  <a:lnTo>
                    <a:pt x="2794" y="3096"/>
                  </a:lnTo>
                  <a:lnTo>
                    <a:pt x="3001" y="3039"/>
                  </a:lnTo>
                  <a:lnTo>
                    <a:pt x="3209" y="2982"/>
                  </a:lnTo>
                  <a:lnTo>
                    <a:pt x="3379" y="2888"/>
                  </a:lnTo>
                  <a:lnTo>
                    <a:pt x="3473" y="2813"/>
                  </a:lnTo>
                  <a:lnTo>
                    <a:pt x="3549" y="2756"/>
                  </a:lnTo>
                  <a:lnTo>
                    <a:pt x="3624" y="2662"/>
                  </a:lnTo>
                  <a:lnTo>
                    <a:pt x="3681" y="2586"/>
                  </a:lnTo>
                  <a:lnTo>
                    <a:pt x="3718" y="2492"/>
                  </a:lnTo>
                  <a:lnTo>
                    <a:pt x="3756" y="2379"/>
                  </a:lnTo>
                  <a:lnTo>
                    <a:pt x="3775" y="2284"/>
                  </a:lnTo>
                  <a:lnTo>
                    <a:pt x="3775" y="2190"/>
                  </a:lnTo>
                  <a:lnTo>
                    <a:pt x="3737" y="2058"/>
                  </a:lnTo>
                  <a:lnTo>
                    <a:pt x="3662" y="1945"/>
                  </a:lnTo>
                  <a:lnTo>
                    <a:pt x="3567" y="1850"/>
                  </a:lnTo>
                  <a:lnTo>
                    <a:pt x="3454" y="1775"/>
                  </a:lnTo>
                  <a:lnTo>
                    <a:pt x="3341" y="1718"/>
                  </a:lnTo>
                  <a:lnTo>
                    <a:pt x="3209" y="1699"/>
                  </a:lnTo>
                  <a:lnTo>
                    <a:pt x="3077" y="1718"/>
                  </a:lnTo>
                  <a:lnTo>
                    <a:pt x="2945" y="1756"/>
                  </a:lnTo>
                  <a:lnTo>
                    <a:pt x="2945" y="1756"/>
                  </a:lnTo>
                  <a:lnTo>
                    <a:pt x="3303" y="1624"/>
                  </a:lnTo>
                  <a:lnTo>
                    <a:pt x="3643" y="1454"/>
                  </a:lnTo>
                  <a:lnTo>
                    <a:pt x="3983" y="1265"/>
                  </a:lnTo>
                  <a:lnTo>
                    <a:pt x="4303" y="1058"/>
                  </a:lnTo>
                  <a:lnTo>
                    <a:pt x="4624" y="831"/>
                  </a:lnTo>
                  <a:lnTo>
                    <a:pt x="4907" y="586"/>
                  </a:lnTo>
                  <a:lnTo>
                    <a:pt x="5190" y="303"/>
                  </a:lnTo>
                  <a:lnTo>
                    <a:pt x="5436" y="20"/>
                  </a:lnTo>
                  <a:lnTo>
                    <a:pt x="5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1"/>
            <p:cNvSpPr/>
            <p:nvPr/>
          </p:nvSpPr>
          <p:spPr>
            <a:xfrm>
              <a:off x="5438125" y="2588100"/>
              <a:ext cx="171300" cy="263275"/>
            </a:xfrm>
            <a:custGeom>
              <a:avLst/>
              <a:gdLst/>
              <a:ahLst/>
              <a:cxnLst/>
              <a:rect l="l" t="t" r="r" b="b"/>
              <a:pathLst>
                <a:path w="6852" h="10531" extrusionOk="0">
                  <a:moveTo>
                    <a:pt x="340" y="0"/>
                  </a:moveTo>
                  <a:lnTo>
                    <a:pt x="284" y="19"/>
                  </a:lnTo>
                  <a:lnTo>
                    <a:pt x="227" y="57"/>
                  </a:lnTo>
                  <a:lnTo>
                    <a:pt x="171" y="95"/>
                  </a:lnTo>
                  <a:lnTo>
                    <a:pt x="76" y="189"/>
                  </a:lnTo>
                  <a:lnTo>
                    <a:pt x="20" y="321"/>
                  </a:lnTo>
                  <a:lnTo>
                    <a:pt x="1" y="378"/>
                  </a:lnTo>
                  <a:lnTo>
                    <a:pt x="1" y="453"/>
                  </a:lnTo>
                  <a:lnTo>
                    <a:pt x="20" y="529"/>
                  </a:lnTo>
                  <a:lnTo>
                    <a:pt x="39" y="585"/>
                  </a:lnTo>
                  <a:lnTo>
                    <a:pt x="76" y="661"/>
                  </a:lnTo>
                  <a:lnTo>
                    <a:pt x="114" y="717"/>
                  </a:lnTo>
                  <a:lnTo>
                    <a:pt x="303" y="887"/>
                  </a:lnTo>
                  <a:lnTo>
                    <a:pt x="473" y="1057"/>
                  </a:lnTo>
                  <a:lnTo>
                    <a:pt x="680" y="1189"/>
                  </a:lnTo>
                  <a:lnTo>
                    <a:pt x="869" y="1340"/>
                  </a:lnTo>
                  <a:lnTo>
                    <a:pt x="1076" y="1453"/>
                  </a:lnTo>
                  <a:lnTo>
                    <a:pt x="1303" y="1567"/>
                  </a:lnTo>
                  <a:lnTo>
                    <a:pt x="1529" y="1661"/>
                  </a:lnTo>
                  <a:lnTo>
                    <a:pt x="1756" y="1755"/>
                  </a:lnTo>
                  <a:lnTo>
                    <a:pt x="1473" y="1737"/>
                  </a:lnTo>
                  <a:lnTo>
                    <a:pt x="1190" y="1755"/>
                  </a:lnTo>
                  <a:lnTo>
                    <a:pt x="1058" y="1774"/>
                  </a:lnTo>
                  <a:lnTo>
                    <a:pt x="925" y="1812"/>
                  </a:lnTo>
                  <a:lnTo>
                    <a:pt x="793" y="1850"/>
                  </a:lnTo>
                  <a:lnTo>
                    <a:pt x="661" y="1925"/>
                  </a:lnTo>
                  <a:lnTo>
                    <a:pt x="548" y="2001"/>
                  </a:lnTo>
                  <a:lnTo>
                    <a:pt x="454" y="2095"/>
                  </a:lnTo>
                  <a:lnTo>
                    <a:pt x="397" y="2189"/>
                  </a:lnTo>
                  <a:lnTo>
                    <a:pt x="340" y="2284"/>
                  </a:lnTo>
                  <a:lnTo>
                    <a:pt x="322" y="2378"/>
                  </a:lnTo>
                  <a:lnTo>
                    <a:pt x="303" y="2473"/>
                  </a:lnTo>
                  <a:lnTo>
                    <a:pt x="322" y="2567"/>
                  </a:lnTo>
                  <a:lnTo>
                    <a:pt x="340" y="2661"/>
                  </a:lnTo>
                  <a:lnTo>
                    <a:pt x="359" y="2756"/>
                  </a:lnTo>
                  <a:lnTo>
                    <a:pt x="416" y="2831"/>
                  </a:lnTo>
                  <a:lnTo>
                    <a:pt x="529" y="2982"/>
                  </a:lnTo>
                  <a:lnTo>
                    <a:pt x="680" y="3095"/>
                  </a:lnTo>
                  <a:lnTo>
                    <a:pt x="850" y="3190"/>
                  </a:lnTo>
                  <a:lnTo>
                    <a:pt x="1039" y="3246"/>
                  </a:lnTo>
                  <a:lnTo>
                    <a:pt x="1265" y="3265"/>
                  </a:lnTo>
                  <a:lnTo>
                    <a:pt x="1511" y="3246"/>
                  </a:lnTo>
                  <a:lnTo>
                    <a:pt x="1737" y="3209"/>
                  </a:lnTo>
                  <a:lnTo>
                    <a:pt x="1982" y="3133"/>
                  </a:lnTo>
                  <a:lnTo>
                    <a:pt x="1982" y="3133"/>
                  </a:lnTo>
                  <a:lnTo>
                    <a:pt x="1831" y="3246"/>
                  </a:lnTo>
                  <a:lnTo>
                    <a:pt x="1718" y="3359"/>
                  </a:lnTo>
                  <a:lnTo>
                    <a:pt x="1624" y="3510"/>
                  </a:lnTo>
                  <a:lnTo>
                    <a:pt x="1567" y="3680"/>
                  </a:lnTo>
                  <a:lnTo>
                    <a:pt x="1529" y="3869"/>
                  </a:lnTo>
                  <a:lnTo>
                    <a:pt x="1511" y="4039"/>
                  </a:lnTo>
                  <a:lnTo>
                    <a:pt x="1548" y="4209"/>
                  </a:lnTo>
                  <a:lnTo>
                    <a:pt x="1624" y="4379"/>
                  </a:lnTo>
                  <a:lnTo>
                    <a:pt x="1680" y="4473"/>
                  </a:lnTo>
                  <a:lnTo>
                    <a:pt x="1756" y="4548"/>
                  </a:lnTo>
                  <a:lnTo>
                    <a:pt x="1831" y="4624"/>
                  </a:lnTo>
                  <a:lnTo>
                    <a:pt x="1907" y="4680"/>
                  </a:lnTo>
                  <a:lnTo>
                    <a:pt x="2096" y="4775"/>
                  </a:lnTo>
                  <a:lnTo>
                    <a:pt x="2303" y="4850"/>
                  </a:lnTo>
                  <a:lnTo>
                    <a:pt x="2511" y="4869"/>
                  </a:lnTo>
                  <a:lnTo>
                    <a:pt x="2718" y="4850"/>
                  </a:lnTo>
                  <a:lnTo>
                    <a:pt x="2926" y="4813"/>
                  </a:lnTo>
                  <a:lnTo>
                    <a:pt x="3133" y="4718"/>
                  </a:lnTo>
                  <a:lnTo>
                    <a:pt x="3039" y="4850"/>
                  </a:lnTo>
                  <a:lnTo>
                    <a:pt x="2964" y="5001"/>
                  </a:lnTo>
                  <a:lnTo>
                    <a:pt x="2926" y="5152"/>
                  </a:lnTo>
                  <a:lnTo>
                    <a:pt x="2888" y="5322"/>
                  </a:lnTo>
                  <a:lnTo>
                    <a:pt x="2888" y="5473"/>
                  </a:lnTo>
                  <a:lnTo>
                    <a:pt x="2926" y="5643"/>
                  </a:lnTo>
                  <a:lnTo>
                    <a:pt x="2964" y="5794"/>
                  </a:lnTo>
                  <a:lnTo>
                    <a:pt x="3039" y="5945"/>
                  </a:lnTo>
                  <a:lnTo>
                    <a:pt x="3133" y="6077"/>
                  </a:lnTo>
                  <a:lnTo>
                    <a:pt x="3247" y="6190"/>
                  </a:lnTo>
                  <a:lnTo>
                    <a:pt x="3379" y="6285"/>
                  </a:lnTo>
                  <a:lnTo>
                    <a:pt x="3511" y="6379"/>
                  </a:lnTo>
                  <a:lnTo>
                    <a:pt x="3662" y="6436"/>
                  </a:lnTo>
                  <a:lnTo>
                    <a:pt x="3832" y="6473"/>
                  </a:lnTo>
                  <a:lnTo>
                    <a:pt x="3983" y="6473"/>
                  </a:lnTo>
                  <a:lnTo>
                    <a:pt x="4153" y="6454"/>
                  </a:lnTo>
                  <a:lnTo>
                    <a:pt x="4115" y="6587"/>
                  </a:lnTo>
                  <a:lnTo>
                    <a:pt x="4115" y="6719"/>
                  </a:lnTo>
                  <a:lnTo>
                    <a:pt x="4115" y="6851"/>
                  </a:lnTo>
                  <a:lnTo>
                    <a:pt x="4134" y="6964"/>
                  </a:lnTo>
                  <a:lnTo>
                    <a:pt x="4171" y="7096"/>
                  </a:lnTo>
                  <a:lnTo>
                    <a:pt x="4209" y="7228"/>
                  </a:lnTo>
                  <a:lnTo>
                    <a:pt x="4322" y="7455"/>
                  </a:lnTo>
                  <a:lnTo>
                    <a:pt x="4454" y="7681"/>
                  </a:lnTo>
                  <a:lnTo>
                    <a:pt x="4624" y="7889"/>
                  </a:lnTo>
                  <a:lnTo>
                    <a:pt x="4983" y="8266"/>
                  </a:lnTo>
                  <a:lnTo>
                    <a:pt x="5474" y="8776"/>
                  </a:lnTo>
                  <a:lnTo>
                    <a:pt x="5945" y="9342"/>
                  </a:lnTo>
                  <a:lnTo>
                    <a:pt x="6417" y="9927"/>
                  </a:lnTo>
                  <a:lnTo>
                    <a:pt x="6644" y="10210"/>
                  </a:lnTo>
                  <a:lnTo>
                    <a:pt x="6851" y="10531"/>
                  </a:lnTo>
                  <a:lnTo>
                    <a:pt x="6662" y="9927"/>
                  </a:lnTo>
                  <a:lnTo>
                    <a:pt x="6587" y="9663"/>
                  </a:lnTo>
                  <a:lnTo>
                    <a:pt x="6511" y="9474"/>
                  </a:lnTo>
                  <a:lnTo>
                    <a:pt x="6096" y="8436"/>
                  </a:lnTo>
                  <a:lnTo>
                    <a:pt x="5662" y="7417"/>
                  </a:lnTo>
                  <a:lnTo>
                    <a:pt x="5190" y="6398"/>
                  </a:lnTo>
                  <a:lnTo>
                    <a:pt x="4719" y="5398"/>
                  </a:lnTo>
                  <a:lnTo>
                    <a:pt x="4228" y="4397"/>
                  </a:lnTo>
                  <a:lnTo>
                    <a:pt x="3700" y="3416"/>
                  </a:lnTo>
                  <a:lnTo>
                    <a:pt x="3360" y="2774"/>
                  </a:lnTo>
                  <a:lnTo>
                    <a:pt x="3171" y="2454"/>
                  </a:lnTo>
                  <a:lnTo>
                    <a:pt x="2964" y="2133"/>
                  </a:lnTo>
                  <a:lnTo>
                    <a:pt x="2756" y="1831"/>
                  </a:lnTo>
                  <a:lnTo>
                    <a:pt x="2548" y="1548"/>
                  </a:lnTo>
                  <a:lnTo>
                    <a:pt x="2322" y="1265"/>
                  </a:lnTo>
                  <a:lnTo>
                    <a:pt x="2058" y="1001"/>
                  </a:lnTo>
                  <a:lnTo>
                    <a:pt x="1737" y="699"/>
                  </a:lnTo>
                  <a:lnTo>
                    <a:pt x="1548" y="566"/>
                  </a:lnTo>
                  <a:lnTo>
                    <a:pt x="1378" y="434"/>
                  </a:lnTo>
                  <a:lnTo>
                    <a:pt x="1171" y="321"/>
                  </a:lnTo>
                  <a:lnTo>
                    <a:pt x="982" y="208"/>
                  </a:lnTo>
                  <a:lnTo>
                    <a:pt x="775" y="114"/>
                  </a:lnTo>
                  <a:lnTo>
                    <a:pt x="586" y="19"/>
                  </a:lnTo>
                  <a:lnTo>
                    <a:pt x="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1"/>
            <p:cNvSpPr/>
            <p:nvPr/>
          </p:nvSpPr>
          <p:spPr>
            <a:xfrm>
              <a:off x="5609400" y="2851350"/>
              <a:ext cx="11350" cy="20325"/>
            </a:xfrm>
            <a:custGeom>
              <a:avLst/>
              <a:gdLst/>
              <a:ahLst/>
              <a:cxnLst/>
              <a:rect l="l" t="t" r="r" b="b"/>
              <a:pathLst>
                <a:path w="454" h="813" extrusionOk="0">
                  <a:moveTo>
                    <a:pt x="0" y="1"/>
                  </a:moveTo>
                  <a:lnTo>
                    <a:pt x="95" y="265"/>
                  </a:lnTo>
                  <a:lnTo>
                    <a:pt x="208" y="510"/>
                  </a:lnTo>
                  <a:lnTo>
                    <a:pt x="321" y="699"/>
                  </a:lnTo>
                  <a:lnTo>
                    <a:pt x="378" y="774"/>
                  </a:lnTo>
                  <a:lnTo>
                    <a:pt x="453" y="812"/>
                  </a:lnTo>
                  <a:lnTo>
                    <a:pt x="453" y="812"/>
                  </a:lnTo>
                  <a:lnTo>
                    <a:pt x="245" y="3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1"/>
            <p:cNvSpPr/>
            <p:nvPr/>
          </p:nvSpPr>
          <p:spPr>
            <a:xfrm>
              <a:off x="5600425" y="2838625"/>
              <a:ext cx="68900" cy="473700"/>
            </a:xfrm>
            <a:custGeom>
              <a:avLst/>
              <a:gdLst/>
              <a:ahLst/>
              <a:cxnLst/>
              <a:rect l="l" t="t" r="r" b="b"/>
              <a:pathLst>
                <a:path w="2756" h="18948" extrusionOk="0">
                  <a:moveTo>
                    <a:pt x="567" y="0"/>
                  </a:moveTo>
                  <a:lnTo>
                    <a:pt x="472" y="19"/>
                  </a:lnTo>
                  <a:lnTo>
                    <a:pt x="359" y="38"/>
                  </a:lnTo>
                  <a:lnTo>
                    <a:pt x="265" y="76"/>
                  </a:lnTo>
                  <a:lnTo>
                    <a:pt x="189" y="132"/>
                  </a:lnTo>
                  <a:lnTo>
                    <a:pt x="114" y="208"/>
                  </a:lnTo>
                  <a:lnTo>
                    <a:pt x="57" y="283"/>
                  </a:lnTo>
                  <a:lnTo>
                    <a:pt x="19" y="378"/>
                  </a:lnTo>
                  <a:lnTo>
                    <a:pt x="1" y="491"/>
                  </a:lnTo>
                  <a:lnTo>
                    <a:pt x="1" y="604"/>
                  </a:lnTo>
                  <a:lnTo>
                    <a:pt x="38" y="717"/>
                  </a:lnTo>
                  <a:lnTo>
                    <a:pt x="340" y="1548"/>
                  </a:lnTo>
                  <a:lnTo>
                    <a:pt x="604" y="2378"/>
                  </a:lnTo>
                  <a:lnTo>
                    <a:pt x="831" y="3208"/>
                  </a:lnTo>
                  <a:lnTo>
                    <a:pt x="1039" y="4039"/>
                  </a:lnTo>
                  <a:lnTo>
                    <a:pt x="1208" y="4888"/>
                  </a:lnTo>
                  <a:lnTo>
                    <a:pt x="1340" y="5756"/>
                  </a:lnTo>
                  <a:lnTo>
                    <a:pt x="1454" y="6605"/>
                  </a:lnTo>
                  <a:lnTo>
                    <a:pt x="1548" y="7473"/>
                  </a:lnTo>
                  <a:lnTo>
                    <a:pt x="1605" y="8323"/>
                  </a:lnTo>
                  <a:lnTo>
                    <a:pt x="1624" y="9191"/>
                  </a:lnTo>
                  <a:lnTo>
                    <a:pt x="1624" y="10059"/>
                  </a:lnTo>
                  <a:lnTo>
                    <a:pt x="1605" y="10927"/>
                  </a:lnTo>
                  <a:lnTo>
                    <a:pt x="1567" y="11795"/>
                  </a:lnTo>
                  <a:lnTo>
                    <a:pt x="1491" y="12663"/>
                  </a:lnTo>
                  <a:lnTo>
                    <a:pt x="1397" y="13531"/>
                  </a:lnTo>
                  <a:lnTo>
                    <a:pt x="1284" y="14380"/>
                  </a:lnTo>
                  <a:lnTo>
                    <a:pt x="1133" y="15380"/>
                  </a:lnTo>
                  <a:lnTo>
                    <a:pt x="944" y="16362"/>
                  </a:lnTo>
                  <a:lnTo>
                    <a:pt x="737" y="17343"/>
                  </a:lnTo>
                  <a:lnTo>
                    <a:pt x="510" y="18324"/>
                  </a:lnTo>
                  <a:lnTo>
                    <a:pt x="491" y="18438"/>
                  </a:lnTo>
                  <a:lnTo>
                    <a:pt x="491" y="18551"/>
                  </a:lnTo>
                  <a:lnTo>
                    <a:pt x="529" y="18664"/>
                  </a:lnTo>
                  <a:lnTo>
                    <a:pt x="586" y="18740"/>
                  </a:lnTo>
                  <a:lnTo>
                    <a:pt x="642" y="18815"/>
                  </a:lnTo>
                  <a:lnTo>
                    <a:pt x="737" y="18872"/>
                  </a:lnTo>
                  <a:lnTo>
                    <a:pt x="831" y="18909"/>
                  </a:lnTo>
                  <a:lnTo>
                    <a:pt x="925" y="18947"/>
                  </a:lnTo>
                  <a:lnTo>
                    <a:pt x="1133" y="18947"/>
                  </a:lnTo>
                  <a:lnTo>
                    <a:pt x="1246" y="18928"/>
                  </a:lnTo>
                  <a:lnTo>
                    <a:pt x="1340" y="18891"/>
                  </a:lnTo>
                  <a:lnTo>
                    <a:pt x="1416" y="18834"/>
                  </a:lnTo>
                  <a:lnTo>
                    <a:pt x="1491" y="18740"/>
                  </a:lnTo>
                  <a:lnTo>
                    <a:pt x="1567" y="18645"/>
                  </a:lnTo>
                  <a:lnTo>
                    <a:pt x="1605" y="18532"/>
                  </a:lnTo>
                  <a:lnTo>
                    <a:pt x="1812" y="17664"/>
                  </a:lnTo>
                  <a:lnTo>
                    <a:pt x="2001" y="16777"/>
                  </a:lnTo>
                  <a:lnTo>
                    <a:pt x="2171" y="15890"/>
                  </a:lnTo>
                  <a:lnTo>
                    <a:pt x="2322" y="15003"/>
                  </a:lnTo>
                  <a:lnTo>
                    <a:pt x="2454" y="14116"/>
                  </a:lnTo>
                  <a:lnTo>
                    <a:pt x="2548" y="13210"/>
                  </a:lnTo>
                  <a:lnTo>
                    <a:pt x="2643" y="12323"/>
                  </a:lnTo>
                  <a:lnTo>
                    <a:pt x="2699" y="11417"/>
                  </a:lnTo>
                  <a:lnTo>
                    <a:pt x="2737" y="10530"/>
                  </a:lnTo>
                  <a:lnTo>
                    <a:pt x="2756" y="9625"/>
                  </a:lnTo>
                  <a:lnTo>
                    <a:pt x="2737" y="8719"/>
                  </a:lnTo>
                  <a:lnTo>
                    <a:pt x="2680" y="7832"/>
                  </a:lnTo>
                  <a:lnTo>
                    <a:pt x="2624" y="6926"/>
                  </a:lnTo>
                  <a:lnTo>
                    <a:pt x="2511" y="6039"/>
                  </a:lnTo>
                  <a:lnTo>
                    <a:pt x="2378" y="5152"/>
                  </a:lnTo>
                  <a:lnTo>
                    <a:pt x="2209" y="4265"/>
                  </a:lnTo>
                  <a:lnTo>
                    <a:pt x="2001" y="3265"/>
                  </a:lnTo>
                  <a:lnTo>
                    <a:pt x="1737" y="2284"/>
                  </a:lnTo>
                  <a:lnTo>
                    <a:pt x="1435" y="1302"/>
                  </a:lnTo>
                  <a:lnTo>
                    <a:pt x="1265" y="830"/>
                  </a:lnTo>
                  <a:lnTo>
                    <a:pt x="1076" y="359"/>
                  </a:lnTo>
                  <a:lnTo>
                    <a:pt x="1020" y="245"/>
                  </a:lnTo>
                  <a:lnTo>
                    <a:pt x="944" y="151"/>
                  </a:lnTo>
                  <a:lnTo>
                    <a:pt x="869" y="76"/>
                  </a:lnTo>
                  <a:lnTo>
                    <a:pt x="774" y="38"/>
                  </a:lnTo>
                  <a:lnTo>
                    <a:pt x="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1"/>
            <p:cNvSpPr/>
            <p:nvPr/>
          </p:nvSpPr>
          <p:spPr>
            <a:xfrm>
              <a:off x="5727800" y="2924000"/>
              <a:ext cx="126475" cy="146300"/>
            </a:xfrm>
            <a:custGeom>
              <a:avLst/>
              <a:gdLst/>
              <a:ahLst/>
              <a:cxnLst/>
              <a:rect l="l" t="t" r="r" b="b"/>
              <a:pathLst>
                <a:path w="5059" h="5852" extrusionOk="0">
                  <a:moveTo>
                    <a:pt x="4549" y="1"/>
                  </a:moveTo>
                  <a:lnTo>
                    <a:pt x="4398" y="20"/>
                  </a:lnTo>
                  <a:lnTo>
                    <a:pt x="4247" y="39"/>
                  </a:lnTo>
                  <a:lnTo>
                    <a:pt x="4115" y="95"/>
                  </a:lnTo>
                  <a:lnTo>
                    <a:pt x="3964" y="152"/>
                  </a:lnTo>
                  <a:lnTo>
                    <a:pt x="3756" y="246"/>
                  </a:lnTo>
                  <a:lnTo>
                    <a:pt x="3549" y="359"/>
                  </a:lnTo>
                  <a:lnTo>
                    <a:pt x="3171" y="624"/>
                  </a:lnTo>
                  <a:lnTo>
                    <a:pt x="2813" y="907"/>
                  </a:lnTo>
                  <a:lnTo>
                    <a:pt x="2454" y="1209"/>
                  </a:lnTo>
                  <a:lnTo>
                    <a:pt x="2133" y="1548"/>
                  </a:lnTo>
                  <a:lnTo>
                    <a:pt x="1850" y="1907"/>
                  </a:lnTo>
                  <a:lnTo>
                    <a:pt x="1567" y="2284"/>
                  </a:lnTo>
                  <a:lnTo>
                    <a:pt x="1322" y="2681"/>
                  </a:lnTo>
                  <a:lnTo>
                    <a:pt x="1020" y="3209"/>
                  </a:lnTo>
                  <a:lnTo>
                    <a:pt x="756" y="3737"/>
                  </a:lnTo>
                  <a:lnTo>
                    <a:pt x="510" y="4285"/>
                  </a:lnTo>
                  <a:lnTo>
                    <a:pt x="284" y="4851"/>
                  </a:lnTo>
                  <a:lnTo>
                    <a:pt x="209" y="5058"/>
                  </a:lnTo>
                  <a:lnTo>
                    <a:pt x="76" y="5342"/>
                  </a:lnTo>
                  <a:lnTo>
                    <a:pt x="39" y="5493"/>
                  </a:lnTo>
                  <a:lnTo>
                    <a:pt x="1" y="5643"/>
                  </a:lnTo>
                  <a:lnTo>
                    <a:pt x="20" y="5757"/>
                  </a:lnTo>
                  <a:lnTo>
                    <a:pt x="39" y="5794"/>
                  </a:lnTo>
                  <a:lnTo>
                    <a:pt x="76" y="5832"/>
                  </a:lnTo>
                  <a:lnTo>
                    <a:pt x="114" y="5851"/>
                  </a:lnTo>
                  <a:lnTo>
                    <a:pt x="152" y="5851"/>
                  </a:lnTo>
                  <a:lnTo>
                    <a:pt x="246" y="5813"/>
                  </a:lnTo>
                  <a:lnTo>
                    <a:pt x="341" y="5719"/>
                  </a:lnTo>
                  <a:lnTo>
                    <a:pt x="454" y="5625"/>
                  </a:lnTo>
                  <a:lnTo>
                    <a:pt x="643" y="5379"/>
                  </a:lnTo>
                  <a:lnTo>
                    <a:pt x="794" y="5209"/>
                  </a:lnTo>
                  <a:lnTo>
                    <a:pt x="1020" y="4964"/>
                  </a:lnTo>
                  <a:lnTo>
                    <a:pt x="1265" y="4719"/>
                  </a:lnTo>
                  <a:lnTo>
                    <a:pt x="1511" y="4511"/>
                  </a:lnTo>
                  <a:lnTo>
                    <a:pt x="1643" y="4417"/>
                  </a:lnTo>
                  <a:lnTo>
                    <a:pt x="1794" y="4341"/>
                  </a:lnTo>
                  <a:lnTo>
                    <a:pt x="2077" y="4209"/>
                  </a:lnTo>
                  <a:lnTo>
                    <a:pt x="2209" y="4153"/>
                  </a:lnTo>
                  <a:lnTo>
                    <a:pt x="2341" y="4058"/>
                  </a:lnTo>
                  <a:lnTo>
                    <a:pt x="2454" y="3964"/>
                  </a:lnTo>
                  <a:lnTo>
                    <a:pt x="2549" y="3851"/>
                  </a:lnTo>
                  <a:lnTo>
                    <a:pt x="2586" y="3775"/>
                  </a:lnTo>
                  <a:lnTo>
                    <a:pt x="2624" y="3700"/>
                  </a:lnTo>
                  <a:lnTo>
                    <a:pt x="2624" y="3624"/>
                  </a:lnTo>
                  <a:lnTo>
                    <a:pt x="2624" y="3549"/>
                  </a:lnTo>
                  <a:lnTo>
                    <a:pt x="2605" y="3473"/>
                  </a:lnTo>
                  <a:lnTo>
                    <a:pt x="2567" y="3417"/>
                  </a:lnTo>
                  <a:lnTo>
                    <a:pt x="2511" y="3360"/>
                  </a:lnTo>
                  <a:lnTo>
                    <a:pt x="2454" y="3303"/>
                  </a:lnTo>
                  <a:lnTo>
                    <a:pt x="2379" y="3285"/>
                  </a:lnTo>
                  <a:lnTo>
                    <a:pt x="2322" y="3266"/>
                  </a:lnTo>
                  <a:lnTo>
                    <a:pt x="2247" y="3285"/>
                  </a:lnTo>
                  <a:lnTo>
                    <a:pt x="2171" y="3303"/>
                  </a:lnTo>
                  <a:lnTo>
                    <a:pt x="2171" y="3303"/>
                  </a:lnTo>
                  <a:lnTo>
                    <a:pt x="2435" y="3228"/>
                  </a:lnTo>
                  <a:lnTo>
                    <a:pt x="2681" y="3134"/>
                  </a:lnTo>
                  <a:lnTo>
                    <a:pt x="2794" y="3077"/>
                  </a:lnTo>
                  <a:lnTo>
                    <a:pt x="2888" y="3001"/>
                  </a:lnTo>
                  <a:lnTo>
                    <a:pt x="3001" y="2926"/>
                  </a:lnTo>
                  <a:lnTo>
                    <a:pt x="3077" y="2832"/>
                  </a:lnTo>
                  <a:lnTo>
                    <a:pt x="3152" y="2718"/>
                  </a:lnTo>
                  <a:lnTo>
                    <a:pt x="3209" y="2586"/>
                  </a:lnTo>
                  <a:lnTo>
                    <a:pt x="3228" y="2473"/>
                  </a:lnTo>
                  <a:lnTo>
                    <a:pt x="3228" y="2341"/>
                  </a:lnTo>
                  <a:lnTo>
                    <a:pt x="3209" y="2209"/>
                  </a:lnTo>
                  <a:lnTo>
                    <a:pt x="3171" y="2096"/>
                  </a:lnTo>
                  <a:lnTo>
                    <a:pt x="3096" y="2001"/>
                  </a:lnTo>
                  <a:lnTo>
                    <a:pt x="2983" y="1926"/>
                  </a:lnTo>
                  <a:lnTo>
                    <a:pt x="3398" y="1926"/>
                  </a:lnTo>
                  <a:lnTo>
                    <a:pt x="3605" y="1888"/>
                  </a:lnTo>
                  <a:lnTo>
                    <a:pt x="3794" y="1831"/>
                  </a:lnTo>
                  <a:lnTo>
                    <a:pt x="3983" y="1737"/>
                  </a:lnTo>
                  <a:lnTo>
                    <a:pt x="4153" y="1643"/>
                  </a:lnTo>
                  <a:lnTo>
                    <a:pt x="4323" y="1511"/>
                  </a:lnTo>
                  <a:lnTo>
                    <a:pt x="4473" y="1379"/>
                  </a:lnTo>
                  <a:lnTo>
                    <a:pt x="3964" y="1095"/>
                  </a:lnTo>
                  <a:lnTo>
                    <a:pt x="4172" y="1095"/>
                  </a:lnTo>
                  <a:lnTo>
                    <a:pt x="4360" y="1077"/>
                  </a:lnTo>
                  <a:lnTo>
                    <a:pt x="4549" y="1039"/>
                  </a:lnTo>
                  <a:lnTo>
                    <a:pt x="4738" y="963"/>
                  </a:lnTo>
                  <a:lnTo>
                    <a:pt x="4813" y="907"/>
                  </a:lnTo>
                  <a:lnTo>
                    <a:pt x="4889" y="831"/>
                  </a:lnTo>
                  <a:lnTo>
                    <a:pt x="4945" y="756"/>
                  </a:lnTo>
                  <a:lnTo>
                    <a:pt x="5002" y="680"/>
                  </a:lnTo>
                  <a:lnTo>
                    <a:pt x="5040" y="586"/>
                  </a:lnTo>
                  <a:lnTo>
                    <a:pt x="5058" y="492"/>
                  </a:lnTo>
                  <a:lnTo>
                    <a:pt x="5058" y="397"/>
                  </a:lnTo>
                  <a:lnTo>
                    <a:pt x="5021" y="303"/>
                  </a:lnTo>
                  <a:lnTo>
                    <a:pt x="5002" y="246"/>
                  </a:lnTo>
                  <a:lnTo>
                    <a:pt x="4945" y="190"/>
                  </a:lnTo>
                  <a:lnTo>
                    <a:pt x="4889" y="133"/>
                  </a:lnTo>
                  <a:lnTo>
                    <a:pt x="4832" y="95"/>
                  </a:lnTo>
                  <a:lnTo>
                    <a:pt x="4700" y="39"/>
                  </a:lnTo>
                  <a:lnTo>
                    <a:pt x="45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1"/>
            <p:cNvSpPr/>
            <p:nvPr/>
          </p:nvSpPr>
          <p:spPr>
            <a:xfrm>
              <a:off x="5739600" y="3018375"/>
              <a:ext cx="170825" cy="51925"/>
            </a:xfrm>
            <a:custGeom>
              <a:avLst/>
              <a:gdLst/>
              <a:ahLst/>
              <a:cxnLst/>
              <a:rect l="l" t="t" r="r" b="b"/>
              <a:pathLst>
                <a:path w="6833" h="2077" extrusionOk="0">
                  <a:moveTo>
                    <a:pt x="3096" y="0"/>
                  </a:moveTo>
                  <a:lnTo>
                    <a:pt x="2699" y="57"/>
                  </a:lnTo>
                  <a:lnTo>
                    <a:pt x="2303" y="132"/>
                  </a:lnTo>
                  <a:lnTo>
                    <a:pt x="1926" y="246"/>
                  </a:lnTo>
                  <a:lnTo>
                    <a:pt x="1567" y="415"/>
                  </a:lnTo>
                  <a:lnTo>
                    <a:pt x="1208" y="604"/>
                  </a:lnTo>
                  <a:lnTo>
                    <a:pt x="869" y="812"/>
                  </a:lnTo>
                  <a:lnTo>
                    <a:pt x="567" y="1076"/>
                  </a:lnTo>
                  <a:lnTo>
                    <a:pt x="284" y="1340"/>
                  </a:lnTo>
                  <a:lnTo>
                    <a:pt x="189" y="1453"/>
                  </a:lnTo>
                  <a:lnTo>
                    <a:pt x="76" y="1585"/>
                  </a:lnTo>
                  <a:lnTo>
                    <a:pt x="38" y="1661"/>
                  </a:lnTo>
                  <a:lnTo>
                    <a:pt x="1" y="1736"/>
                  </a:lnTo>
                  <a:lnTo>
                    <a:pt x="1" y="1812"/>
                  </a:lnTo>
                  <a:lnTo>
                    <a:pt x="20" y="1887"/>
                  </a:lnTo>
                  <a:lnTo>
                    <a:pt x="57" y="1963"/>
                  </a:lnTo>
                  <a:lnTo>
                    <a:pt x="95" y="1982"/>
                  </a:lnTo>
                  <a:lnTo>
                    <a:pt x="152" y="1982"/>
                  </a:lnTo>
                  <a:lnTo>
                    <a:pt x="208" y="1963"/>
                  </a:lnTo>
                  <a:lnTo>
                    <a:pt x="340" y="1887"/>
                  </a:lnTo>
                  <a:lnTo>
                    <a:pt x="472" y="1812"/>
                  </a:lnTo>
                  <a:lnTo>
                    <a:pt x="661" y="1736"/>
                  </a:lnTo>
                  <a:lnTo>
                    <a:pt x="850" y="1661"/>
                  </a:lnTo>
                  <a:lnTo>
                    <a:pt x="1058" y="1604"/>
                  </a:lnTo>
                  <a:lnTo>
                    <a:pt x="1265" y="1567"/>
                  </a:lnTo>
                  <a:lnTo>
                    <a:pt x="1492" y="1548"/>
                  </a:lnTo>
                  <a:lnTo>
                    <a:pt x="1699" y="1548"/>
                  </a:lnTo>
                  <a:lnTo>
                    <a:pt x="1907" y="1567"/>
                  </a:lnTo>
                  <a:lnTo>
                    <a:pt x="2114" y="1604"/>
                  </a:lnTo>
                  <a:lnTo>
                    <a:pt x="2246" y="1623"/>
                  </a:lnTo>
                  <a:lnTo>
                    <a:pt x="2397" y="1642"/>
                  </a:lnTo>
                  <a:lnTo>
                    <a:pt x="2529" y="1642"/>
                  </a:lnTo>
                  <a:lnTo>
                    <a:pt x="2586" y="1623"/>
                  </a:lnTo>
                  <a:lnTo>
                    <a:pt x="2662" y="1604"/>
                  </a:lnTo>
                  <a:lnTo>
                    <a:pt x="2718" y="1567"/>
                  </a:lnTo>
                  <a:lnTo>
                    <a:pt x="2756" y="1510"/>
                  </a:lnTo>
                  <a:lnTo>
                    <a:pt x="2794" y="1453"/>
                  </a:lnTo>
                  <a:lnTo>
                    <a:pt x="2813" y="1397"/>
                  </a:lnTo>
                  <a:lnTo>
                    <a:pt x="2813" y="1321"/>
                  </a:lnTo>
                  <a:lnTo>
                    <a:pt x="2794" y="1265"/>
                  </a:lnTo>
                  <a:lnTo>
                    <a:pt x="2775" y="1208"/>
                  </a:lnTo>
                  <a:lnTo>
                    <a:pt x="2718" y="1170"/>
                  </a:lnTo>
                  <a:lnTo>
                    <a:pt x="2718" y="1170"/>
                  </a:lnTo>
                  <a:lnTo>
                    <a:pt x="2813" y="1189"/>
                  </a:lnTo>
                  <a:lnTo>
                    <a:pt x="2888" y="1227"/>
                  </a:lnTo>
                  <a:lnTo>
                    <a:pt x="2964" y="1283"/>
                  </a:lnTo>
                  <a:lnTo>
                    <a:pt x="3039" y="1340"/>
                  </a:lnTo>
                  <a:lnTo>
                    <a:pt x="3171" y="1491"/>
                  </a:lnTo>
                  <a:lnTo>
                    <a:pt x="3303" y="1642"/>
                  </a:lnTo>
                  <a:lnTo>
                    <a:pt x="3435" y="1793"/>
                  </a:lnTo>
                  <a:lnTo>
                    <a:pt x="3511" y="1850"/>
                  </a:lnTo>
                  <a:lnTo>
                    <a:pt x="3605" y="1887"/>
                  </a:lnTo>
                  <a:lnTo>
                    <a:pt x="3700" y="1906"/>
                  </a:lnTo>
                  <a:lnTo>
                    <a:pt x="3794" y="1925"/>
                  </a:lnTo>
                  <a:lnTo>
                    <a:pt x="3869" y="1906"/>
                  </a:lnTo>
                  <a:lnTo>
                    <a:pt x="3945" y="1868"/>
                  </a:lnTo>
                  <a:lnTo>
                    <a:pt x="4020" y="1793"/>
                  </a:lnTo>
                  <a:lnTo>
                    <a:pt x="4058" y="1736"/>
                  </a:lnTo>
                  <a:lnTo>
                    <a:pt x="4077" y="1642"/>
                  </a:lnTo>
                  <a:lnTo>
                    <a:pt x="4077" y="1567"/>
                  </a:lnTo>
                  <a:lnTo>
                    <a:pt x="4058" y="1378"/>
                  </a:lnTo>
                  <a:lnTo>
                    <a:pt x="4001" y="1189"/>
                  </a:lnTo>
                  <a:lnTo>
                    <a:pt x="4077" y="1397"/>
                  </a:lnTo>
                  <a:lnTo>
                    <a:pt x="4171" y="1567"/>
                  </a:lnTo>
                  <a:lnTo>
                    <a:pt x="4285" y="1755"/>
                  </a:lnTo>
                  <a:lnTo>
                    <a:pt x="4417" y="1906"/>
                  </a:lnTo>
                  <a:lnTo>
                    <a:pt x="4511" y="1963"/>
                  </a:lnTo>
                  <a:lnTo>
                    <a:pt x="4605" y="2019"/>
                  </a:lnTo>
                  <a:lnTo>
                    <a:pt x="4700" y="2057"/>
                  </a:lnTo>
                  <a:lnTo>
                    <a:pt x="4794" y="2076"/>
                  </a:lnTo>
                  <a:lnTo>
                    <a:pt x="4907" y="2076"/>
                  </a:lnTo>
                  <a:lnTo>
                    <a:pt x="5002" y="2057"/>
                  </a:lnTo>
                  <a:lnTo>
                    <a:pt x="5096" y="2038"/>
                  </a:lnTo>
                  <a:lnTo>
                    <a:pt x="5172" y="1982"/>
                  </a:lnTo>
                  <a:lnTo>
                    <a:pt x="5266" y="1887"/>
                  </a:lnTo>
                  <a:lnTo>
                    <a:pt x="5322" y="1793"/>
                  </a:lnTo>
                  <a:lnTo>
                    <a:pt x="5341" y="1680"/>
                  </a:lnTo>
                  <a:lnTo>
                    <a:pt x="5322" y="1567"/>
                  </a:lnTo>
                  <a:lnTo>
                    <a:pt x="5285" y="1453"/>
                  </a:lnTo>
                  <a:lnTo>
                    <a:pt x="5209" y="1359"/>
                  </a:lnTo>
                  <a:lnTo>
                    <a:pt x="5128" y="1310"/>
                  </a:lnTo>
                  <a:lnTo>
                    <a:pt x="6832" y="1925"/>
                  </a:lnTo>
                  <a:lnTo>
                    <a:pt x="6832" y="1925"/>
                  </a:lnTo>
                  <a:lnTo>
                    <a:pt x="6681" y="1699"/>
                  </a:lnTo>
                  <a:lnTo>
                    <a:pt x="6511" y="1491"/>
                  </a:lnTo>
                  <a:lnTo>
                    <a:pt x="6323" y="1283"/>
                  </a:lnTo>
                  <a:lnTo>
                    <a:pt x="6115" y="1095"/>
                  </a:lnTo>
                  <a:lnTo>
                    <a:pt x="5908" y="906"/>
                  </a:lnTo>
                  <a:lnTo>
                    <a:pt x="5681" y="755"/>
                  </a:lnTo>
                  <a:lnTo>
                    <a:pt x="5455" y="604"/>
                  </a:lnTo>
                  <a:lnTo>
                    <a:pt x="5209" y="472"/>
                  </a:lnTo>
                  <a:lnTo>
                    <a:pt x="4964" y="359"/>
                  </a:lnTo>
                  <a:lnTo>
                    <a:pt x="4719" y="246"/>
                  </a:lnTo>
                  <a:lnTo>
                    <a:pt x="4454" y="170"/>
                  </a:lnTo>
                  <a:lnTo>
                    <a:pt x="4190" y="95"/>
                  </a:lnTo>
                  <a:lnTo>
                    <a:pt x="3907" y="38"/>
                  </a:lnTo>
                  <a:lnTo>
                    <a:pt x="3643" y="19"/>
                  </a:lnTo>
                  <a:lnTo>
                    <a:pt x="33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1"/>
            <p:cNvSpPr/>
            <p:nvPr/>
          </p:nvSpPr>
          <p:spPr>
            <a:xfrm>
              <a:off x="5666950" y="2888150"/>
              <a:ext cx="75975" cy="184025"/>
            </a:xfrm>
            <a:custGeom>
              <a:avLst/>
              <a:gdLst/>
              <a:ahLst/>
              <a:cxnLst/>
              <a:rect l="l" t="t" r="r" b="b"/>
              <a:pathLst>
                <a:path w="3039" h="7361" extrusionOk="0">
                  <a:moveTo>
                    <a:pt x="302" y="1"/>
                  </a:moveTo>
                  <a:lnTo>
                    <a:pt x="284" y="284"/>
                  </a:lnTo>
                  <a:lnTo>
                    <a:pt x="302" y="548"/>
                  </a:lnTo>
                  <a:lnTo>
                    <a:pt x="359" y="812"/>
                  </a:lnTo>
                  <a:lnTo>
                    <a:pt x="453" y="1076"/>
                  </a:lnTo>
                  <a:lnTo>
                    <a:pt x="567" y="1322"/>
                  </a:lnTo>
                  <a:lnTo>
                    <a:pt x="699" y="1567"/>
                  </a:lnTo>
                  <a:lnTo>
                    <a:pt x="869" y="1775"/>
                  </a:lnTo>
                  <a:lnTo>
                    <a:pt x="1057" y="1963"/>
                  </a:lnTo>
                  <a:lnTo>
                    <a:pt x="793" y="1850"/>
                  </a:lnTo>
                  <a:lnTo>
                    <a:pt x="642" y="1812"/>
                  </a:lnTo>
                  <a:lnTo>
                    <a:pt x="491" y="1793"/>
                  </a:lnTo>
                  <a:lnTo>
                    <a:pt x="359" y="1812"/>
                  </a:lnTo>
                  <a:lnTo>
                    <a:pt x="208" y="1869"/>
                  </a:lnTo>
                  <a:lnTo>
                    <a:pt x="151" y="1907"/>
                  </a:lnTo>
                  <a:lnTo>
                    <a:pt x="95" y="1963"/>
                  </a:lnTo>
                  <a:lnTo>
                    <a:pt x="57" y="2020"/>
                  </a:lnTo>
                  <a:lnTo>
                    <a:pt x="19" y="2077"/>
                  </a:lnTo>
                  <a:lnTo>
                    <a:pt x="0" y="2190"/>
                  </a:lnTo>
                  <a:lnTo>
                    <a:pt x="19" y="2303"/>
                  </a:lnTo>
                  <a:lnTo>
                    <a:pt x="57" y="2416"/>
                  </a:lnTo>
                  <a:lnTo>
                    <a:pt x="133" y="2511"/>
                  </a:lnTo>
                  <a:lnTo>
                    <a:pt x="227" y="2586"/>
                  </a:lnTo>
                  <a:lnTo>
                    <a:pt x="340" y="2662"/>
                  </a:lnTo>
                  <a:lnTo>
                    <a:pt x="453" y="2718"/>
                  </a:lnTo>
                  <a:lnTo>
                    <a:pt x="586" y="2756"/>
                  </a:lnTo>
                  <a:lnTo>
                    <a:pt x="831" y="2775"/>
                  </a:lnTo>
                  <a:lnTo>
                    <a:pt x="1076" y="2794"/>
                  </a:lnTo>
                  <a:lnTo>
                    <a:pt x="1321" y="2831"/>
                  </a:lnTo>
                  <a:lnTo>
                    <a:pt x="1454" y="2850"/>
                  </a:lnTo>
                  <a:lnTo>
                    <a:pt x="1567" y="2907"/>
                  </a:lnTo>
                  <a:lnTo>
                    <a:pt x="1454" y="2907"/>
                  </a:lnTo>
                  <a:lnTo>
                    <a:pt x="1359" y="2945"/>
                  </a:lnTo>
                  <a:lnTo>
                    <a:pt x="1284" y="3020"/>
                  </a:lnTo>
                  <a:lnTo>
                    <a:pt x="1227" y="3096"/>
                  </a:lnTo>
                  <a:lnTo>
                    <a:pt x="1189" y="3209"/>
                  </a:lnTo>
                  <a:lnTo>
                    <a:pt x="1171" y="3322"/>
                  </a:lnTo>
                  <a:lnTo>
                    <a:pt x="1171" y="3435"/>
                  </a:lnTo>
                  <a:lnTo>
                    <a:pt x="1208" y="3530"/>
                  </a:lnTo>
                  <a:lnTo>
                    <a:pt x="1265" y="3624"/>
                  </a:lnTo>
                  <a:lnTo>
                    <a:pt x="1321" y="3718"/>
                  </a:lnTo>
                  <a:lnTo>
                    <a:pt x="1397" y="3794"/>
                  </a:lnTo>
                  <a:lnTo>
                    <a:pt x="1491" y="3850"/>
                  </a:lnTo>
                  <a:lnTo>
                    <a:pt x="1680" y="3964"/>
                  </a:lnTo>
                  <a:lnTo>
                    <a:pt x="1888" y="4077"/>
                  </a:lnTo>
                  <a:lnTo>
                    <a:pt x="1888" y="4077"/>
                  </a:lnTo>
                  <a:lnTo>
                    <a:pt x="1812" y="4058"/>
                  </a:lnTo>
                  <a:lnTo>
                    <a:pt x="1737" y="4058"/>
                  </a:lnTo>
                  <a:lnTo>
                    <a:pt x="1661" y="4077"/>
                  </a:lnTo>
                  <a:lnTo>
                    <a:pt x="1605" y="4115"/>
                  </a:lnTo>
                  <a:lnTo>
                    <a:pt x="1548" y="4171"/>
                  </a:lnTo>
                  <a:lnTo>
                    <a:pt x="1491" y="4228"/>
                  </a:lnTo>
                  <a:lnTo>
                    <a:pt x="1472" y="4303"/>
                  </a:lnTo>
                  <a:lnTo>
                    <a:pt x="1454" y="4379"/>
                  </a:lnTo>
                  <a:lnTo>
                    <a:pt x="1454" y="4454"/>
                  </a:lnTo>
                  <a:lnTo>
                    <a:pt x="1454" y="4530"/>
                  </a:lnTo>
                  <a:lnTo>
                    <a:pt x="1491" y="4605"/>
                  </a:lnTo>
                  <a:lnTo>
                    <a:pt x="1529" y="4681"/>
                  </a:lnTo>
                  <a:lnTo>
                    <a:pt x="1623" y="4794"/>
                  </a:lnTo>
                  <a:lnTo>
                    <a:pt x="1737" y="4907"/>
                  </a:lnTo>
                  <a:lnTo>
                    <a:pt x="1888" y="4983"/>
                  </a:lnTo>
                  <a:lnTo>
                    <a:pt x="2020" y="5020"/>
                  </a:lnTo>
                  <a:lnTo>
                    <a:pt x="2341" y="5096"/>
                  </a:lnTo>
                  <a:lnTo>
                    <a:pt x="2322" y="5115"/>
                  </a:lnTo>
                  <a:lnTo>
                    <a:pt x="2303" y="5171"/>
                  </a:lnTo>
                  <a:lnTo>
                    <a:pt x="2303" y="5417"/>
                  </a:lnTo>
                  <a:lnTo>
                    <a:pt x="2341" y="5738"/>
                  </a:lnTo>
                  <a:lnTo>
                    <a:pt x="2397" y="6134"/>
                  </a:lnTo>
                  <a:lnTo>
                    <a:pt x="2473" y="6549"/>
                  </a:lnTo>
                  <a:lnTo>
                    <a:pt x="2548" y="6908"/>
                  </a:lnTo>
                  <a:lnTo>
                    <a:pt x="2624" y="7210"/>
                  </a:lnTo>
                  <a:lnTo>
                    <a:pt x="2661" y="7304"/>
                  </a:lnTo>
                  <a:lnTo>
                    <a:pt x="2699" y="7361"/>
                  </a:lnTo>
                  <a:lnTo>
                    <a:pt x="2775" y="7323"/>
                  </a:lnTo>
                  <a:lnTo>
                    <a:pt x="2831" y="7247"/>
                  </a:lnTo>
                  <a:lnTo>
                    <a:pt x="2888" y="7153"/>
                  </a:lnTo>
                  <a:lnTo>
                    <a:pt x="2926" y="7040"/>
                  </a:lnTo>
                  <a:lnTo>
                    <a:pt x="2982" y="6794"/>
                  </a:lnTo>
                  <a:lnTo>
                    <a:pt x="3020" y="6492"/>
                  </a:lnTo>
                  <a:lnTo>
                    <a:pt x="3039" y="6191"/>
                  </a:lnTo>
                  <a:lnTo>
                    <a:pt x="3039" y="5907"/>
                  </a:lnTo>
                  <a:lnTo>
                    <a:pt x="3020" y="5473"/>
                  </a:lnTo>
                  <a:lnTo>
                    <a:pt x="2982" y="4945"/>
                  </a:lnTo>
                  <a:lnTo>
                    <a:pt x="2926" y="4417"/>
                  </a:lnTo>
                  <a:lnTo>
                    <a:pt x="2812" y="3907"/>
                  </a:lnTo>
                  <a:lnTo>
                    <a:pt x="2661" y="3398"/>
                  </a:lnTo>
                  <a:lnTo>
                    <a:pt x="2473" y="2907"/>
                  </a:lnTo>
                  <a:lnTo>
                    <a:pt x="2265" y="2435"/>
                  </a:lnTo>
                  <a:lnTo>
                    <a:pt x="2020" y="1963"/>
                  </a:lnTo>
                  <a:lnTo>
                    <a:pt x="1718" y="1529"/>
                  </a:lnTo>
                  <a:lnTo>
                    <a:pt x="1416" y="1114"/>
                  </a:lnTo>
                  <a:lnTo>
                    <a:pt x="1057" y="718"/>
                  </a:lnTo>
                  <a:lnTo>
                    <a:pt x="699" y="340"/>
                  </a:lnTo>
                  <a:lnTo>
                    <a:pt x="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1"/>
            <p:cNvSpPr/>
            <p:nvPr/>
          </p:nvSpPr>
          <p:spPr>
            <a:xfrm>
              <a:off x="5630150" y="2982975"/>
              <a:ext cx="115625" cy="96275"/>
            </a:xfrm>
            <a:custGeom>
              <a:avLst/>
              <a:gdLst/>
              <a:ahLst/>
              <a:cxnLst/>
              <a:rect l="l" t="t" r="r" b="b"/>
              <a:pathLst>
                <a:path w="4625" h="3851" extrusionOk="0">
                  <a:moveTo>
                    <a:pt x="378" y="1"/>
                  </a:moveTo>
                  <a:lnTo>
                    <a:pt x="1" y="20"/>
                  </a:lnTo>
                  <a:lnTo>
                    <a:pt x="227" y="246"/>
                  </a:lnTo>
                  <a:lnTo>
                    <a:pt x="453" y="454"/>
                  </a:lnTo>
                  <a:lnTo>
                    <a:pt x="718" y="624"/>
                  </a:lnTo>
                  <a:lnTo>
                    <a:pt x="1001" y="775"/>
                  </a:lnTo>
                  <a:lnTo>
                    <a:pt x="1284" y="888"/>
                  </a:lnTo>
                  <a:lnTo>
                    <a:pt x="1586" y="982"/>
                  </a:lnTo>
                  <a:lnTo>
                    <a:pt x="1907" y="1020"/>
                  </a:lnTo>
                  <a:lnTo>
                    <a:pt x="2208" y="1039"/>
                  </a:lnTo>
                  <a:lnTo>
                    <a:pt x="1774" y="1492"/>
                  </a:lnTo>
                  <a:lnTo>
                    <a:pt x="1888" y="1586"/>
                  </a:lnTo>
                  <a:lnTo>
                    <a:pt x="2020" y="1662"/>
                  </a:lnTo>
                  <a:lnTo>
                    <a:pt x="2152" y="1737"/>
                  </a:lnTo>
                  <a:lnTo>
                    <a:pt x="2303" y="1794"/>
                  </a:lnTo>
                  <a:lnTo>
                    <a:pt x="2454" y="1831"/>
                  </a:lnTo>
                  <a:lnTo>
                    <a:pt x="2605" y="1850"/>
                  </a:lnTo>
                  <a:lnTo>
                    <a:pt x="2756" y="1869"/>
                  </a:lnTo>
                  <a:lnTo>
                    <a:pt x="2907" y="1850"/>
                  </a:lnTo>
                  <a:lnTo>
                    <a:pt x="2907" y="1850"/>
                  </a:lnTo>
                  <a:lnTo>
                    <a:pt x="2812" y="1888"/>
                  </a:lnTo>
                  <a:lnTo>
                    <a:pt x="2737" y="1926"/>
                  </a:lnTo>
                  <a:lnTo>
                    <a:pt x="2680" y="1982"/>
                  </a:lnTo>
                  <a:lnTo>
                    <a:pt x="2624" y="2058"/>
                  </a:lnTo>
                  <a:lnTo>
                    <a:pt x="2586" y="2133"/>
                  </a:lnTo>
                  <a:lnTo>
                    <a:pt x="2567" y="2228"/>
                  </a:lnTo>
                  <a:lnTo>
                    <a:pt x="2548" y="2303"/>
                  </a:lnTo>
                  <a:lnTo>
                    <a:pt x="2567" y="2398"/>
                  </a:lnTo>
                  <a:lnTo>
                    <a:pt x="2586" y="2492"/>
                  </a:lnTo>
                  <a:lnTo>
                    <a:pt x="2624" y="2567"/>
                  </a:lnTo>
                  <a:lnTo>
                    <a:pt x="2680" y="2643"/>
                  </a:lnTo>
                  <a:lnTo>
                    <a:pt x="2737" y="2699"/>
                  </a:lnTo>
                  <a:lnTo>
                    <a:pt x="2869" y="2832"/>
                  </a:lnTo>
                  <a:lnTo>
                    <a:pt x="3020" y="2907"/>
                  </a:lnTo>
                  <a:lnTo>
                    <a:pt x="3190" y="2964"/>
                  </a:lnTo>
                  <a:lnTo>
                    <a:pt x="3360" y="3001"/>
                  </a:lnTo>
                  <a:lnTo>
                    <a:pt x="3718" y="3039"/>
                  </a:lnTo>
                  <a:lnTo>
                    <a:pt x="3567" y="3115"/>
                  </a:lnTo>
                  <a:lnTo>
                    <a:pt x="3416" y="3209"/>
                  </a:lnTo>
                  <a:lnTo>
                    <a:pt x="3473" y="3341"/>
                  </a:lnTo>
                  <a:lnTo>
                    <a:pt x="3548" y="3473"/>
                  </a:lnTo>
                  <a:lnTo>
                    <a:pt x="3643" y="3586"/>
                  </a:lnTo>
                  <a:lnTo>
                    <a:pt x="3756" y="3681"/>
                  </a:lnTo>
                  <a:lnTo>
                    <a:pt x="3888" y="3775"/>
                  </a:lnTo>
                  <a:lnTo>
                    <a:pt x="4020" y="3832"/>
                  </a:lnTo>
                  <a:lnTo>
                    <a:pt x="4171" y="3851"/>
                  </a:lnTo>
                  <a:lnTo>
                    <a:pt x="4322" y="3851"/>
                  </a:lnTo>
                  <a:lnTo>
                    <a:pt x="4398" y="3813"/>
                  </a:lnTo>
                  <a:lnTo>
                    <a:pt x="4473" y="3794"/>
                  </a:lnTo>
                  <a:lnTo>
                    <a:pt x="4530" y="3756"/>
                  </a:lnTo>
                  <a:lnTo>
                    <a:pt x="4567" y="3700"/>
                  </a:lnTo>
                  <a:lnTo>
                    <a:pt x="4586" y="3662"/>
                  </a:lnTo>
                  <a:lnTo>
                    <a:pt x="4605" y="3605"/>
                  </a:lnTo>
                  <a:lnTo>
                    <a:pt x="4624" y="3473"/>
                  </a:lnTo>
                  <a:lnTo>
                    <a:pt x="4605" y="3360"/>
                  </a:lnTo>
                  <a:lnTo>
                    <a:pt x="4567" y="3209"/>
                  </a:lnTo>
                  <a:lnTo>
                    <a:pt x="4473" y="2945"/>
                  </a:lnTo>
                  <a:lnTo>
                    <a:pt x="4341" y="2624"/>
                  </a:lnTo>
                  <a:lnTo>
                    <a:pt x="4190" y="2322"/>
                  </a:lnTo>
                  <a:lnTo>
                    <a:pt x="4001" y="2020"/>
                  </a:lnTo>
                  <a:lnTo>
                    <a:pt x="3794" y="1737"/>
                  </a:lnTo>
                  <a:lnTo>
                    <a:pt x="3567" y="1473"/>
                  </a:lnTo>
                  <a:lnTo>
                    <a:pt x="3322" y="1227"/>
                  </a:lnTo>
                  <a:lnTo>
                    <a:pt x="3058" y="982"/>
                  </a:lnTo>
                  <a:lnTo>
                    <a:pt x="2775" y="775"/>
                  </a:lnTo>
                  <a:lnTo>
                    <a:pt x="2454" y="586"/>
                  </a:lnTo>
                  <a:lnTo>
                    <a:pt x="2133" y="435"/>
                  </a:lnTo>
                  <a:lnTo>
                    <a:pt x="1793" y="284"/>
                  </a:lnTo>
                  <a:lnTo>
                    <a:pt x="1454" y="171"/>
                  </a:lnTo>
                  <a:lnTo>
                    <a:pt x="1095" y="95"/>
                  </a:lnTo>
                  <a:lnTo>
                    <a:pt x="736" y="39"/>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1"/>
            <p:cNvSpPr/>
            <p:nvPr/>
          </p:nvSpPr>
          <p:spPr>
            <a:xfrm>
              <a:off x="5731125" y="3061775"/>
              <a:ext cx="132125" cy="52400"/>
            </a:xfrm>
            <a:custGeom>
              <a:avLst/>
              <a:gdLst/>
              <a:ahLst/>
              <a:cxnLst/>
              <a:rect l="l" t="t" r="r" b="b"/>
              <a:pathLst>
                <a:path w="5285" h="2096" extrusionOk="0">
                  <a:moveTo>
                    <a:pt x="1472" y="0"/>
                  </a:moveTo>
                  <a:lnTo>
                    <a:pt x="1208" y="19"/>
                  </a:lnTo>
                  <a:lnTo>
                    <a:pt x="962" y="38"/>
                  </a:lnTo>
                  <a:lnTo>
                    <a:pt x="755" y="76"/>
                  </a:lnTo>
                  <a:lnTo>
                    <a:pt x="491" y="114"/>
                  </a:lnTo>
                  <a:lnTo>
                    <a:pt x="377" y="151"/>
                  </a:lnTo>
                  <a:lnTo>
                    <a:pt x="245" y="189"/>
                  </a:lnTo>
                  <a:lnTo>
                    <a:pt x="151" y="246"/>
                  </a:lnTo>
                  <a:lnTo>
                    <a:pt x="76" y="302"/>
                  </a:lnTo>
                  <a:lnTo>
                    <a:pt x="38" y="378"/>
                  </a:lnTo>
                  <a:lnTo>
                    <a:pt x="0" y="453"/>
                  </a:lnTo>
                  <a:lnTo>
                    <a:pt x="19" y="529"/>
                  </a:lnTo>
                  <a:lnTo>
                    <a:pt x="38" y="604"/>
                  </a:lnTo>
                  <a:lnTo>
                    <a:pt x="76" y="680"/>
                  </a:lnTo>
                  <a:lnTo>
                    <a:pt x="151" y="736"/>
                  </a:lnTo>
                  <a:lnTo>
                    <a:pt x="226" y="793"/>
                  </a:lnTo>
                  <a:lnTo>
                    <a:pt x="302" y="831"/>
                  </a:lnTo>
                  <a:lnTo>
                    <a:pt x="472" y="831"/>
                  </a:lnTo>
                  <a:lnTo>
                    <a:pt x="566" y="793"/>
                  </a:lnTo>
                  <a:lnTo>
                    <a:pt x="642" y="755"/>
                  </a:lnTo>
                  <a:lnTo>
                    <a:pt x="698" y="680"/>
                  </a:lnTo>
                  <a:lnTo>
                    <a:pt x="755" y="623"/>
                  </a:lnTo>
                  <a:lnTo>
                    <a:pt x="793" y="529"/>
                  </a:lnTo>
                  <a:lnTo>
                    <a:pt x="793" y="453"/>
                  </a:lnTo>
                  <a:lnTo>
                    <a:pt x="962" y="755"/>
                  </a:lnTo>
                  <a:lnTo>
                    <a:pt x="1057" y="906"/>
                  </a:lnTo>
                  <a:lnTo>
                    <a:pt x="1189" y="1019"/>
                  </a:lnTo>
                  <a:lnTo>
                    <a:pt x="1321" y="1133"/>
                  </a:lnTo>
                  <a:lnTo>
                    <a:pt x="1472" y="1208"/>
                  </a:lnTo>
                  <a:lnTo>
                    <a:pt x="1566" y="1227"/>
                  </a:lnTo>
                  <a:lnTo>
                    <a:pt x="1642" y="1246"/>
                  </a:lnTo>
                  <a:lnTo>
                    <a:pt x="1736" y="1227"/>
                  </a:lnTo>
                  <a:lnTo>
                    <a:pt x="1812" y="1208"/>
                  </a:lnTo>
                  <a:lnTo>
                    <a:pt x="1887" y="1170"/>
                  </a:lnTo>
                  <a:lnTo>
                    <a:pt x="1963" y="1133"/>
                  </a:lnTo>
                  <a:lnTo>
                    <a:pt x="2019" y="1057"/>
                  </a:lnTo>
                  <a:lnTo>
                    <a:pt x="2076" y="982"/>
                  </a:lnTo>
                  <a:lnTo>
                    <a:pt x="2095" y="906"/>
                  </a:lnTo>
                  <a:lnTo>
                    <a:pt x="2114" y="831"/>
                  </a:lnTo>
                  <a:lnTo>
                    <a:pt x="2114" y="812"/>
                  </a:lnTo>
                  <a:lnTo>
                    <a:pt x="2189" y="944"/>
                  </a:lnTo>
                  <a:lnTo>
                    <a:pt x="2283" y="1076"/>
                  </a:lnTo>
                  <a:lnTo>
                    <a:pt x="2378" y="1189"/>
                  </a:lnTo>
                  <a:lnTo>
                    <a:pt x="2510" y="1284"/>
                  </a:lnTo>
                  <a:lnTo>
                    <a:pt x="2642" y="1359"/>
                  </a:lnTo>
                  <a:lnTo>
                    <a:pt x="2774" y="1397"/>
                  </a:lnTo>
                  <a:lnTo>
                    <a:pt x="2925" y="1416"/>
                  </a:lnTo>
                  <a:lnTo>
                    <a:pt x="2906" y="1001"/>
                  </a:lnTo>
                  <a:lnTo>
                    <a:pt x="2944" y="1133"/>
                  </a:lnTo>
                  <a:lnTo>
                    <a:pt x="3019" y="1246"/>
                  </a:lnTo>
                  <a:lnTo>
                    <a:pt x="3095" y="1359"/>
                  </a:lnTo>
                  <a:lnTo>
                    <a:pt x="3208" y="1435"/>
                  </a:lnTo>
                  <a:lnTo>
                    <a:pt x="3303" y="1529"/>
                  </a:lnTo>
                  <a:lnTo>
                    <a:pt x="3435" y="1586"/>
                  </a:lnTo>
                  <a:lnTo>
                    <a:pt x="3548" y="1623"/>
                  </a:lnTo>
                  <a:lnTo>
                    <a:pt x="3680" y="1642"/>
                  </a:lnTo>
                  <a:lnTo>
                    <a:pt x="3680" y="1642"/>
                  </a:lnTo>
                  <a:lnTo>
                    <a:pt x="3586" y="1076"/>
                  </a:lnTo>
                  <a:lnTo>
                    <a:pt x="3718" y="1303"/>
                  </a:lnTo>
                  <a:lnTo>
                    <a:pt x="3888" y="1510"/>
                  </a:lnTo>
                  <a:lnTo>
                    <a:pt x="4076" y="1699"/>
                  </a:lnTo>
                  <a:lnTo>
                    <a:pt x="4284" y="1850"/>
                  </a:lnTo>
                  <a:lnTo>
                    <a:pt x="4529" y="1963"/>
                  </a:lnTo>
                  <a:lnTo>
                    <a:pt x="4775" y="2039"/>
                  </a:lnTo>
                  <a:lnTo>
                    <a:pt x="5039" y="2076"/>
                  </a:lnTo>
                  <a:lnTo>
                    <a:pt x="5284" y="2095"/>
                  </a:lnTo>
                  <a:lnTo>
                    <a:pt x="5284" y="2095"/>
                  </a:lnTo>
                  <a:lnTo>
                    <a:pt x="4756" y="1567"/>
                  </a:lnTo>
                  <a:lnTo>
                    <a:pt x="4473" y="1321"/>
                  </a:lnTo>
                  <a:lnTo>
                    <a:pt x="4190" y="1076"/>
                  </a:lnTo>
                  <a:lnTo>
                    <a:pt x="3888" y="868"/>
                  </a:lnTo>
                  <a:lnTo>
                    <a:pt x="3586" y="661"/>
                  </a:lnTo>
                  <a:lnTo>
                    <a:pt x="3265" y="472"/>
                  </a:lnTo>
                  <a:lnTo>
                    <a:pt x="2925" y="321"/>
                  </a:lnTo>
                  <a:lnTo>
                    <a:pt x="2699" y="227"/>
                  </a:lnTo>
                  <a:lnTo>
                    <a:pt x="2453" y="151"/>
                  </a:lnTo>
                  <a:lnTo>
                    <a:pt x="2208" y="95"/>
                  </a:lnTo>
                  <a:lnTo>
                    <a:pt x="1963" y="57"/>
                  </a:lnTo>
                  <a:lnTo>
                    <a:pt x="1717" y="19"/>
                  </a:lnTo>
                  <a:lnTo>
                    <a:pt x="1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1"/>
            <p:cNvSpPr/>
            <p:nvPr/>
          </p:nvSpPr>
          <p:spPr>
            <a:xfrm>
              <a:off x="5632975" y="3048550"/>
              <a:ext cx="119875" cy="276500"/>
            </a:xfrm>
            <a:custGeom>
              <a:avLst/>
              <a:gdLst/>
              <a:ahLst/>
              <a:cxnLst/>
              <a:rect l="l" t="t" r="r" b="b"/>
              <a:pathLst>
                <a:path w="4795" h="11060" extrusionOk="0">
                  <a:moveTo>
                    <a:pt x="4266" y="1"/>
                  </a:moveTo>
                  <a:lnTo>
                    <a:pt x="4190" y="39"/>
                  </a:lnTo>
                  <a:lnTo>
                    <a:pt x="4115" y="76"/>
                  </a:lnTo>
                  <a:lnTo>
                    <a:pt x="4058" y="133"/>
                  </a:lnTo>
                  <a:lnTo>
                    <a:pt x="3756" y="605"/>
                  </a:lnTo>
                  <a:lnTo>
                    <a:pt x="3454" y="1077"/>
                  </a:lnTo>
                  <a:lnTo>
                    <a:pt x="3152" y="1548"/>
                  </a:lnTo>
                  <a:lnTo>
                    <a:pt x="2869" y="2039"/>
                  </a:lnTo>
                  <a:lnTo>
                    <a:pt x="2605" y="2530"/>
                  </a:lnTo>
                  <a:lnTo>
                    <a:pt x="2341" y="3039"/>
                  </a:lnTo>
                  <a:lnTo>
                    <a:pt x="2095" y="3530"/>
                  </a:lnTo>
                  <a:lnTo>
                    <a:pt x="1850" y="4040"/>
                  </a:lnTo>
                  <a:lnTo>
                    <a:pt x="1624" y="4568"/>
                  </a:lnTo>
                  <a:lnTo>
                    <a:pt x="1416" y="5077"/>
                  </a:lnTo>
                  <a:lnTo>
                    <a:pt x="1227" y="5606"/>
                  </a:lnTo>
                  <a:lnTo>
                    <a:pt x="1039" y="6134"/>
                  </a:lnTo>
                  <a:lnTo>
                    <a:pt x="699" y="7210"/>
                  </a:lnTo>
                  <a:lnTo>
                    <a:pt x="397" y="8286"/>
                  </a:lnTo>
                  <a:lnTo>
                    <a:pt x="246" y="8871"/>
                  </a:lnTo>
                  <a:lnTo>
                    <a:pt x="114" y="9475"/>
                  </a:lnTo>
                  <a:lnTo>
                    <a:pt x="76" y="9776"/>
                  </a:lnTo>
                  <a:lnTo>
                    <a:pt x="38" y="10078"/>
                  </a:lnTo>
                  <a:lnTo>
                    <a:pt x="1" y="10380"/>
                  </a:lnTo>
                  <a:lnTo>
                    <a:pt x="1" y="10682"/>
                  </a:lnTo>
                  <a:lnTo>
                    <a:pt x="1" y="10758"/>
                  </a:lnTo>
                  <a:lnTo>
                    <a:pt x="38" y="10833"/>
                  </a:lnTo>
                  <a:lnTo>
                    <a:pt x="76" y="10909"/>
                  </a:lnTo>
                  <a:lnTo>
                    <a:pt x="133" y="10965"/>
                  </a:lnTo>
                  <a:lnTo>
                    <a:pt x="208" y="11003"/>
                  </a:lnTo>
                  <a:lnTo>
                    <a:pt x="284" y="11041"/>
                  </a:lnTo>
                  <a:lnTo>
                    <a:pt x="359" y="11060"/>
                  </a:lnTo>
                  <a:lnTo>
                    <a:pt x="454" y="11060"/>
                  </a:lnTo>
                  <a:lnTo>
                    <a:pt x="529" y="11041"/>
                  </a:lnTo>
                  <a:lnTo>
                    <a:pt x="605" y="11003"/>
                  </a:lnTo>
                  <a:lnTo>
                    <a:pt x="680" y="10965"/>
                  </a:lnTo>
                  <a:lnTo>
                    <a:pt x="718" y="10909"/>
                  </a:lnTo>
                  <a:lnTo>
                    <a:pt x="774" y="10833"/>
                  </a:lnTo>
                  <a:lnTo>
                    <a:pt x="793" y="10777"/>
                  </a:lnTo>
                  <a:lnTo>
                    <a:pt x="812" y="10682"/>
                  </a:lnTo>
                  <a:lnTo>
                    <a:pt x="831" y="10607"/>
                  </a:lnTo>
                  <a:lnTo>
                    <a:pt x="831" y="10361"/>
                  </a:lnTo>
                  <a:lnTo>
                    <a:pt x="850" y="10116"/>
                  </a:lnTo>
                  <a:lnTo>
                    <a:pt x="925" y="9626"/>
                  </a:lnTo>
                  <a:lnTo>
                    <a:pt x="1039" y="9135"/>
                  </a:lnTo>
                  <a:lnTo>
                    <a:pt x="1171" y="8644"/>
                  </a:lnTo>
                  <a:lnTo>
                    <a:pt x="1435" y="7644"/>
                  </a:lnTo>
                  <a:lnTo>
                    <a:pt x="1586" y="7134"/>
                  </a:lnTo>
                  <a:lnTo>
                    <a:pt x="1737" y="6644"/>
                  </a:lnTo>
                  <a:lnTo>
                    <a:pt x="1907" y="6134"/>
                  </a:lnTo>
                  <a:lnTo>
                    <a:pt x="2095" y="5644"/>
                  </a:lnTo>
                  <a:lnTo>
                    <a:pt x="2284" y="5134"/>
                  </a:lnTo>
                  <a:lnTo>
                    <a:pt x="2492" y="4643"/>
                  </a:lnTo>
                  <a:lnTo>
                    <a:pt x="2718" y="4153"/>
                  </a:lnTo>
                  <a:lnTo>
                    <a:pt x="2945" y="3681"/>
                  </a:lnTo>
                  <a:lnTo>
                    <a:pt x="3190" y="3190"/>
                  </a:lnTo>
                  <a:lnTo>
                    <a:pt x="3435" y="2719"/>
                  </a:lnTo>
                  <a:lnTo>
                    <a:pt x="3737" y="2209"/>
                  </a:lnTo>
                  <a:lnTo>
                    <a:pt x="4039" y="1681"/>
                  </a:lnTo>
                  <a:lnTo>
                    <a:pt x="4360" y="1171"/>
                  </a:lnTo>
                  <a:lnTo>
                    <a:pt x="4700" y="680"/>
                  </a:lnTo>
                  <a:lnTo>
                    <a:pt x="4737" y="605"/>
                  </a:lnTo>
                  <a:lnTo>
                    <a:pt x="4775" y="529"/>
                  </a:lnTo>
                  <a:lnTo>
                    <a:pt x="4794" y="454"/>
                  </a:lnTo>
                  <a:lnTo>
                    <a:pt x="4794" y="378"/>
                  </a:lnTo>
                  <a:lnTo>
                    <a:pt x="4775" y="303"/>
                  </a:lnTo>
                  <a:lnTo>
                    <a:pt x="4756" y="227"/>
                  </a:lnTo>
                  <a:lnTo>
                    <a:pt x="4719" y="152"/>
                  </a:lnTo>
                  <a:lnTo>
                    <a:pt x="4662" y="95"/>
                  </a:lnTo>
                  <a:lnTo>
                    <a:pt x="4587" y="39"/>
                  </a:lnTo>
                  <a:lnTo>
                    <a:pt x="4511" y="20"/>
                  </a:lnTo>
                  <a:lnTo>
                    <a:pt x="4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9" name="Google Shape;1659;p21"/>
          <p:cNvSpPr/>
          <p:nvPr/>
        </p:nvSpPr>
        <p:spPr>
          <a:xfrm flipH="1">
            <a:off x="-6225" y="4805275"/>
            <a:ext cx="9144000" cy="329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0" name="Google Shape;1660;p21"/>
          <p:cNvGrpSpPr/>
          <p:nvPr/>
        </p:nvGrpSpPr>
        <p:grpSpPr>
          <a:xfrm>
            <a:off x="7618161" y="4607772"/>
            <a:ext cx="1519517" cy="513865"/>
            <a:chOff x="3878802" y="4656941"/>
            <a:chExt cx="1438801" cy="486569"/>
          </a:xfrm>
        </p:grpSpPr>
        <p:sp>
          <p:nvSpPr>
            <p:cNvPr id="1661" name="Google Shape;1661;p21"/>
            <p:cNvSpPr/>
            <p:nvPr/>
          </p:nvSpPr>
          <p:spPr>
            <a:xfrm>
              <a:off x="3878802" y="4656941"/>
              <a:ext cx="1438801" cy="486569"/>
            </a:xfrm>
            <a:custGeom>
              <a:avLst/>
              <a:gdLst/>
              <a:ahLst/>
              <a:cxnLst/>
              <a:rect l="l" t="t" r="r" b="b"/>
              <a:pathLst>
                <a:path w="28630" h="9682" extrusionOk="0">
                  <a:moveTo>
                    <a:pt x="24609" y="1"/>
                  </a:moveTo>
                  <a:lnTo>
                    <a:pt x="24006" y="19"/>
                  </a:lnTo>
                  <a:lnTo>
                    <a:pt x="23722" y="19"/>
                  </a:lnTo>
                  <a:lnTo>
                    <a:pt x="23345" y="38"/>
                  </a:lnTo>
                  <a:lnTo>
                    <a:pt x="22949" y="57"/>
                  </a:lnTo>
                  <a:lnTo>
                    <a:pt x="22930" y="57"/>
                  </a:lnTo>
                  <a:lnTo>
                    <a:pt x="22005" y="152"/>
                  </a:lnTo>
                  <a:lnTo>
                    <a:pt x="21099" y="265"/>
                  </a:lnTo>
                  <a:lnTo>
                    <a:pt x="20231" y="416"/>
                  </a:lnTo>
                  <a:lnTo>
                    <a:pt x="19401" y="586"/>
                  </a:lnTo>
                  <a:lnTo>
                    <a:pt x="18571" y="793"/>
                  </a:lnTo>
                  <a:lnTo>
                    <a:pt x="17778" y="982"/>
                  </a:lnTo>
                  <a:lnTo>
                    <a:pt x="16230" y="1416"/>
                  </a:lnTo>
                  <a:lnTo>
                    <a:pt x="14343" y="1907"/>
                  </a:lnTo>
                  <a:lnTo>
                    <a:pt x="12400" y="2397"/>
                  </a:lnTo>
                  <a:lnTo>
                    <a:pt x="10437" y="2850"/>
                  </a:lnTo>
                  <a:lnTo>
                    <a:pt x="8418" y="3303"/>
                  </a:lnTo>
                  <a:lnTo>
                    <a:pt x="6361" y="3737"/>
                  </a:lnTo>
                  <a:lnTo>
                    <a:pt x="4266" y="4133"/>
                  </a:lnTo>
                  <a:lnTo>
                    <a:pt x="2152" y="4530"/>
                  </a:lnTo>
                  <a:lnTo>
                    <a:pt x="1" y="4888"/>
                  </a:lnTo>
                  <a:lnTo>
                    <a:pt x="1" y="9682"/>
                  </a:lnTo>
                  <a:lnTo>
                    <a:pt x="7153" y="9663"/>
                  </a:lnTo>
                  <a:lnTo>
                    <a:pt x="10739" y="9644"/>
                  </a:lnTo>
                  <a:lnTo>
                    <a:pt x="14324" y="9587"/>
                  </a:lnTo>
                  <a:lnTo>
                    <a:pt x="17910" y="9550"/>
                  </a:lnTo>
                  <a:lnTo>
                    <a:pt x="21496" y="9474"/>
                  </a:lnTo>
                  <a:lnTo>
                    <a:pt x="25062" y="9380"/>
                  </a:lnTo>
                  <a:lnTo>
                    <a:pt x="28629" y="9267"/>
                  </a:lnTo>
                  <a:lnTo>
                    <a:pt x="28629" y="359"/>
                  </a:lnTo>
                  <a:lnTo>
                    <a:pt x="27497" y="208"/>
                  </a:lnTo>
                  <a:lnTo>
                    <a:pt x="26365" y="95"/>
                  </a:lnTo>
                  <a:lnTo>
                    <a:pt x="25779" y="57"/>
                  </a:lnTo>
                  <a:lnTo>
                    <a:pt x="25194" y="19"/>
                  </a:lnTo>
                  <a:lnTo>
                    <a:pt x="246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1"/>
            <p:cNvSpPr/>
            <p:nvPr/>
          </p:nvSpPr>
          <p:spPr>
            <a:xfrm>
              <a:off x="4944789" y="4656941"/>
              <a:ext cx="372792" cy="165088"/>
            </a:xfrm>
            <a:custGeom>
              <a:avLst/>
              <a:gdLst/>
              <a:ahLst/>
              <a:cxnLst/>
              <a:rect l="l" t="t" r="r" b="b"/>
              <a:pathLst>
                <a:path w="7418" h="3285" extrusionOk="0">
                  <a:moveTo>
                    <a:pt x="3397" y="1"/>
                  </a:moveTo>
                  <a:lnTo>
                    <a:pt x="2794" y="19"/>
                  </a:lnTo>
                  <a:lnTo>
                    <a:pt x="2510" y="19"/>
                  </a:lnTo>
                  <a:lnTo>
                    <a:pt x="2133" y="38"/>
                  </a:lnTo>
                  <a:lnTo>
                    <a:pt x="1737" y="57"/>
                  </a:lnTo>
                  <a:lnTo>
                    <a:pt x="1718" y="57"/>
                  </a:lnTo>
                  <a:lnTo>
                    <a:pt x="1397" y="170"/>
                  </a:lnTo>
                  <a:lnTo>
                    <a:pt x="1114" y="303"/>
                  </a:lnTo>
                  <a:lnTo>
                    <a:pt x="831" y="454"/>
                  </a:lnTo>
                  <a:lnTo>
                    <a:pt x="604" y="604"/>
                  </a:lnTo>
                  <a:lnTo>
                    <a:pt x="416" y="755"/>
                  </a:lnTo>
                  <a:lnTo>
                    <a:pt x="246" y="925"/>
                  </a:lnTo>
                  <a:lnTo>
                    <a:pt x="114" y="1076"/>
                  </a:lnTo>
                  <a:lnTo>
                    <a:pt x="38" y="1246"/>
                  </a:lnTo>
                  <a:lnTo>
                    <a:pt x="1" y="1416"/>
                  </a:lnTo>
                  <a:lnTo>
                    <a:pt x="1" y="1491"/>
                  </a:lnTo>
                  <a:lnTo>
                    <a:pt x="1" y="1586"/>
                  </a:lnTo>
                  <a:lnTo>
                    <a:pt x="19" y="1661"/>
                  </a:lnTo>
                  <a:lnTo>
                    <a:pt x="57" y="1737"/>
                  </a:lnTo>
                  <a:lnTo>
                    <a:pt x="95" y="1812"/>
                  </a:lnTo>
                  <a:lnTo>
                    <a:pt x="152" y="1888"/>
                  </a:lnTo>
                  <a:lnTo>
                    <a:pt x="303" y="2039"/>
                  </a:lnTo>
                  <a:lnTo>
                    <a:pt x="510" y="2190"/>
                  </a:lnTo>
                  <a:lnTo>
                    <a:pt x="755" y="2303"/>
                  </a:lnTo>
                  <a:lnTo>
                    <a:pt x="1076" y="2435"/>
                  </a:lnTo>
                  <a:lnTo>
                    <a:pt x="1491" y="2548"/>
                  </a:lnTo>
                  <a:lnTo>
                    <a:pt x="1963" y="2643"/>
                  </a:lnTo>
                  <a:lnTo>
                    <a:pt x="2473" y="2718"/>
                  </a:lnTo>
                  <a:lnTo>
                    <a:pt x="3001" y="2775"/>
                  </a:lnTo>
                  <a:lnTo>
                    <a:pt x="4096" y="2888"/>
                  </a:lnTo>
                  <a:lnTo>
                    <a:pt x="5209" y="2963"/>
                  </a:lnTo>
                  <a:lnTo>
                    <a:pt x="5794" y="3020"/>
                  </a:lnTo>
                  <a:lnTo>
                    <a:pt x="6360" y="3096"/>
                  </a:lnTo>
                  <a:lnTo>
                    <a:pt x="6908" y="3190"/>
                  </a:lnTo>
                  <a:lnTo>
                    <a:pt x="7417" y="3284"/>
                  </a:lnTo>
                  <a:lnTo>
                    <a:pt x="7417" y="359"/>
                  </a:lnTo>
                  <a:lnTo>
                    <a:pt x="6285" y="208"/>
                  </a:lnTo>
                  <a:lnTo>
                    <a:pt x="5153" y="95"/>
                  </a:lnTo>
                  <a:lnTo>
                    <a:pt x="4567" y="57"/>
                  </a:lnTo>
                  <a:lnTo>
                    <a:pt x="3982" y="19"/>
                  </a:lnTo>
                  <a:lnTo>
                    <a:pt x="3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1"/>
            <p:cNvSpPr/>
            <p:nvPr/>
          </p:nvSpPr>
          <p:spPr>
            <a:xfrm>
              <a:off x="5176208" y="4899718"/>
              <a:ext cx="141367" cy="135689"/>
            </a:xfrm>
            <a:custGeom>
              <a:avLst/>
              <a:gdLst/>
              <a:ahLst/>
              <a:cxnLst/>
              <a:rect l="l" t="t" r="r" b="b"/>
              <a:pathLst>
                <a:path w="2813" h="2700" extrusionOk="0">
                  <a:moveTo>
                    <a:pt x="2812" y="1"/>
                  </a:moveTo>
                  <a:lnTo>
                    <a:pt x="2397" y="133"/>
                  </a:lnTo>
                  <a:lnTo>
                    <a:pt x="1699" y="359"/>
                  </a:lnTo>
                  <a:lnTo>
                    <a:pt x="1019" y="605"/>
                  </a:lnTo>
                  <a:lnTo>
                    <a:pt x="736" y="737"/>
                  </a:lnTo>
                  <a:lnTo>
                    <a:pt x="472" y="869"/>
                  </a:lnTo>
                  <a:lnTo>
                    <a:pt x="246" y="1001"/>
                  </a:lnTo>
                  <a:lnTo>
                    <a:pt x="170" y="1076"/>
                  </a:lnTo>
                  <a:lnTo>
                    <a:pt x="95" y="1152"/>
                  </a:lnTo>
                  <a:lnTo>
                    <a:pt x="38" y="1246"/>
                  </a:lnTo>
                  <a:lnTo>
                    <a:pt x="0" y="1359"/>
                  </a:lnTo>
                  <a:lnTo>
                    <a:pt x="0" y="1454"/>
                  </a:lnTo>
                  <a:lnTo>
                    <a:pt x="19" y="1548"/>
                  </a:lnTo>
                  <a:lnTo>
                    <a:pt x="76" y="1643"/>
                  </a:lnTo>
                  <a:lnTo>
                    <a:pt x="151" y="1737"/>
                  </a:lnTo>
                  <a:lnTo>
                    <a:pt x="246" y="1831"/>
                  </a:lnTo>
                  <a:lnTo>
                    <a:pt x="359" y="1926"/>
                  </a:lnTo>
                  <a:lnTo>
                    <a:pt x="491" y="2001"/>
                  </a:lnTo>
                  <a:lnTo>
                    <a:pt x="661" y="2095"/>
                  </a:lnTo>
                  <a:lnTo>
                    <a:pt x="1019" y="2265"/>
                  </a:lnTo>
                  <a:lnTo>
                    <a:pt x="1434" y="2397"/>
                  </a:lnTo>
                  <a:lnTo>
                    <a:pt x="1906" y="2530"/>
                  </a:lnTo>
                  <a:lnTo>
                    <a:pt x="2359" y="2624"/>
                  </a:lnTo>
                  <a:lnTo>
                    <a:pt x="2812" y="2699"/>
                  </a:lnTo>
                  <a:lnTo>
                    <a:pt x="28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4" name="Google Shape;1664;p21"/>
          <p:cNvGrpSpPr/>
          <p:nvPr/>
        </p:nvGrpSpPr>
        <p:grpSpPr>
          <a:xfrm flipH="1">
            <a:off x="3744050" y="4660888"/>
            <a:ext cx="1631000" cy="407650"/>
            <a:chOff x="-1452275" y="5476850"/>
            <a:chExt cx="1631000" cy="407650"/>
          </a:xfrm>
        </p:grpSpPr>
        <p:sp>
          <p:nvSpPr>
            <p:cNvPr id="1665" name="Google Shape;1665;p21"/>
            <p:cNvSpPr/>
            <p:nvPr/>
          </p:nvSpPr>
          <p:spPr>
            <a:xfrm>
              <a:off x="-1452275" y="5476850"/>
              <a:ext cx="1631000" cy="407650"/>
            </a:xfrm>
            <a:custGeom>
              <a:avLst/>
              <a:gdLst/>
              <a:ahLst/>
              <a:cxnLst/>
              <a:rect l="l" t="t" r="r" b="b"/>
              <a:pathLst>
                <a:path w="65240" h="16306" extrusionOk="0">
                  <a:moveTo>
                    <a:pt x="24005" y="1"/>
                  </a:moveTo>
                  <a:lnTo>
                    <a:pt x="23458" y="38"/>
                  </a:lnTo>
                  <a:lnTo>
                    <a:pt x="22910" y="95"/>
                  </a:lnTo>
                  <a:lnTo>
                    <a:pt x="22382" y="170"/>
                  </a:lnTo>
                  <a:lnTo>
                    <a:pt x="21854" y="265"/>
                  </a:lnTo>
                  <a:lnTo>
                    <a:pt x="21344" y="378"/>
                  </a:lnTo>
                  <a:lnTo>
                    <a:pt x="20835" y="510"/>
                  </a:lnTo>
                  <a:lnTo>
                    <a:pt x="20344" y="661"/>
                  </a:lnTo>
                  <a:lnTo>
                    <a:pt x="19872" y="812"/>
                  </a:lnTo>
                  <a:lnTo>
                    <a:pt x="19381" y="1001"/>
                  </a:lnTo>
                  <a:lnTo>
                    <a:pt x="18929" y="1171"/>
                  </a:lnTo>
                  <a:lnTo>
                    <a:pt x="18004" y="1567"/>
                  </a:lnTo>
                  <a:lnTo>
                    <a:pt x="17117" y="1963"/>
                  </a:lnTo>
                  <a:lnTo>
                    <a:pt x="16230" y="2359"/>
                  </a:lnTo>
                  <a:lnTo>
                    <a:pt x="15286" y="2794"/>
                  </a:lnTo>
                  <a:lnTo>
                    <a:pt x="14343" y="3209"/>
                  </a:lnTo>
                  <a:lnTo>
                    <a:pt x="13380" y="3624"/>
                  </a:lnTo>
                  <a:lnTo>
                    <a:pt x="12418" y="4020"/>
                  </a:lnTo>
                  <a:lnTo>
                    <a:pt x="10436" y="4813"/>
                  </a:lnTo>
                  <a:lnTo>
                    <a:pt x="8417" y="5549"/>
                  </a:lnTo>
                  <a:lnTo>
                    <a:pt x="6379" y="6266"/>
                  </a:lnTo>
                  <a:lnTo>
                    <a:pt x="4284" y="6964"/>
                  </a:lnTo>
                  <a:lnTo>
                    <a:pt x="2152" y="7606"/>
                  </a:lnTo>
                  <a:lnTo>
                    <a:pt x="0" y="8229"/>
                  </a:lnTo>
                  <a:lnTo>
                    <a:pt x="0" y="16306"/>
                  </a:lnTo>
                  <a:lnTo>
                    <a:pt x="4171" y="16287"/>
                  </a:lnTo>
                  <a:lnTo>
                    <a:pt x="8360" y="16268"/>
                  </a:lnTo>
                  <a:lnTo>
                    <a:pt x="12550" y="16192"/>
                  </a:lnTo>
                  <a:lnTo>
                    <a:pt x="16721" y="16098"/>
                  </a:lnTo>
                  <a:lnTo>
                    <a:pt x="20910" y="15966"/>
                  </a:lnTo>
                  <a:lnTo>
                    <a:pt x="22986" y="15890"/>
                  </a:lnTo>
                  <a:lnTo>
                    <a:pt x="25081" y="15796"/>
                  </a:lnTo>
                  <a:lnTo>
                    <a:pt x="27157" y="15683"/>
                  </a:lnTo>
                  <a:lnTo>
                    <a:pt x="29232" y="15570"/>
                  </a:lnTo>
                  <a:lnTo>
                    <a:pt x="31308" y="15438"/>
                  </a:lnTo>
                  <a:lnTo>
                    <a:pt x="33365" y="15287"/>
                  </a:lnTo>
                  <a:lnTo>
                    <a:pt x="35422" y="15117"/>
                  </a:lnTo>
                  <a:lnTo>
                    <a:pt x="37479" y="14947"/>
                  </a:lnTo>
                  <a:lnTo>
                    <a:pt x="39536" y="14758"/>
                  </a:lnTo>
                  <a:lnTo>
                    <a:pt x="41574" y="14551"/>
                  </a:lnTo>
                  <a:lnTo>
                    <a:pt x="43594" y="14324"/>
                  </a:lnTo>
                  <a:lnTo>
                    <a:pt x="45613" y="14079"/>
                  </a:lnTo>
                  <a:lnTo>
                    <a:pt x="47632" y="13815"/>
                  </a:lnTo>
                  <a:lnTo>
                    <a:pt x="49633" y="13531"/>
                  </a:lnTo>
                  <a:lnTo>
                    <a:pt x="51633" y="13230"/>
                  </a:lnTo>
                  <a:lnTo>
                    <a:pt x="53614" y="12909"/>
                  </a:lnTo>
                  <a:lnTo>
                    <a:pt x="55577" y="12550"/>
                  </a:lnTo>
                  <a:lnTo>
                    <a:pt x="57540" y="12192"/>
                  </a:lnTo>
                  <a:lnTo>
                    <a:pt x="59484" y="11795"/>
                  </a:lnTo>
                  <a:lnTo>
                    <a:pt x="61427" y="11399"/>
                  </a:lnTo>
                  <a:lnTo>
                    <a:pt x="63333" y="10946"/>
                  </a:lnTo>
                  <a:lnTo>
                    <a:pt x="65239" y="10493"/>
                  </a:lnTo>
                  <a:lnTo>
                    <a:pt x="30402" y="1038"/>
                  </a:lnTo>
                  <a:lnTo>
                    <a:pt x="28855" y="642"/>
                  </a:lnTo>
                  <a:lnTo>
                    <a:pt x="28081" y="453"/>
                  </a:lnTo>
                  <a:lnTo>
                    <a:pt x="27289" y="284"/>
                  </a:lnTo>
                  <a:lnTo>
                    <a:pt x="26477" y="152"/>
                  </a:lnTo>
                  <a:lnTo>
                    <a:pt x="25666" y="57"/>
                  </a:lnTo>
                  <a:lnTo>
                    <a:pt x="25269" y="19"/>
                  </a:lnTo>
                  <a:lnTo>
                    <a:pt x="248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1"/>
            <p:cNvSpPr/>
            <p:nvPr/>
          </p:nvSpPr>
          <p:spPr>
            <a:xfrm>
              <a:off x="-921975" y="5476850"/>
              <a:ext cx="797325" cy="335000"/>
            </a:xfrm>
            <a:custGeom>
              <a:avLst/>
              <a:gdLst/>
              <a:ahLst/>
              <a:cxnLst/>
              <a:rect l="l" t="t" r="r" b="b"/>
              <a:pathLst>
                <a:path w="31893" h="13400" extrusionOk="0">
                  <a:moveTo>
                    <a:pt x="2793" y="1"/>
                  </a:moveTo>
                  <a:lnTo>
                    <a:pt x="2265" y="38"/>
                  </a:lnTo>
                  <a:lnTo>
                    <a:pt x="1736" y="76"/>
                  </a:lnTo>
                  <a:lnTo>
                    <a:pt x="1415" y="284"/>
                  </a:lnTo>
                  <a:lnTo>
                    <a:pt x="1113" y="510"/>
                  </a:lnTo>
                  <a:lnTo>
                    <a:pt x="849" y="755"/>
                  </a:lnTo>
                  <a:lnTo>
                    <a:pt x="623" y="1001"/>
                  </a:lnTo>
                  <a:lnTo>
                    <a:pt x="415" y="1265"/>
                  </a:lnTo>
                  <a:lnTo>
                    <a:pt x="245" y="1548"/>
                  </a:lnTo>
                  <a:lnTo>
                    <a:pt x="132" y="1812"/>
                  </a:lnTo>
                  <a:lnTo>
                    <a:pt x="38" y="2095"/>
                  </a:lnTo>
                  <a:lnTo>
                    <a:pt x="0" y="2378"/>
                  </a:lnTo>
                  <a:lnTo>
                    <a:pt x="0" y="2510"/>
                  </a:lnTo>
                  <a:lnTo>
                    <a:pt x="0" y="2643"/>
                  </a:lnTo>
                  <a:lnTo>
                    <a:pt x="19" y="2794"/>
                  </a:lnTo>
                  <a:lnTo>
                    <a:pt x="57" y="2926"/>
                  </a:lnTo>
                  <a:lnTo>
                    <a:pt x="94" y="3058"/>
                  </a:lnTo>
                  <a:lnTo>
                    <a:pt x="151" y="3171"/>
                  </a:lnTo>
                  <a:lnTo>
                    <a:pt x="226" y="3303"/>
                  </a:lnTo>
                  <a:lnTo>
                    <a:pt x="302" y="3435"/>
                  </a:lnTo>
                  <a:lnTo>
                    <a:pt x="396" y="3548"/>
                  </a:lnTo>
                  <a:lnTo>
                    <a:pt x="510" y="3662"/>
                  </a:lnTo>
                  <a:lnTo>
                    <a:pt x="623" y="3775"/>
                  </a:lnTo>
                  <a:lnTo>
                    <a:pt x="774" y="3888"/>
                  </a:lnTo>
                  <a:lnTo>
                    <a:pt x="906" y="3982"/>
                  </a:lnTo>
                  <a:lnTo>
                    <a:pt x="1076" y="4077"/>
                  </a:lnTo>
                  <a:lnTo>
                    <a:pt x="1283" y="4190"/>
                  </a:lnTo>
                  <a:lnTo>
                    <a:pt x="1510" y="4284"/>
                  </a:lnTo>
                  <a:lnTo>
                    <a:pt x="1736" y="4360"/>
                  </a:lnTo>
                  <a:lnTo>
                    <a:pt x="1963" y="4435"/>
                  </a:lnTo>
                  <a:lnTo>
                    <a:pt x="2472" y="4567"/>
                  </a:lnTo>
                  <a:lnTo>
                    <a:pt x="3001" y="4681"/>
                  </a:lnTo>
                  <a:lnTo>
                    <a:pt x="3548" y="4775"/>
                  </a:lnTo>
                  <a:lnTo>
                    <a:pt x="4114" y="4851"/>
                  </a:lnTo>
                  <a:lnTo>
                    <a:pt x="5209" y="4983"/>
                  </a:lnTo>
                  <a:lnTo>
                    <a:pt x="5775" y="5077"/>
                  </a:lnTo>
                  <a:lnTo>
                    <a:pt x="6303" y="5190"/>
                  </a:lnTo>
                  <a:lnTo>
                    <a:pt x="6832" y="5322"/>
                  </a:lnTo>
                  <a:lnTo>
                    <a:pt x="7322" y="5492"/>
                  </a:lnTo>
                  <a:lnTo>
                    <a:pt x="7549" y="5587"/>
                  </a:lnTo>
                  <a:lnTo>
                    <a:pt x="7756" y="5700"/>
                  </a:lnTo>
                  <a:lnTo>
                    <a:pt x="7945" y="5794"/>
                  </a:lnTo>
                  <a:lnTo>
                    <a:pt x="8115" y="5926"/>
                  </a:lnTo>
                  <a:lnTo>
                    <a:pt x="8266" y="6039"/>
                  </a:lnTo>
                  <a:lnTo>
                    <a:pt x="8379" y="6172"/>
                  </a:lnTo>
                  <a:lnTo>
                    <a:pt x="8473" y="6323"/>
                  </a:lnTo>
                  <a:lnTo>
                    <a:pt x="8549" y="6455"/>
                  </a:lnTo>
                  <a:lnTo>
                    <a:pt x="8587" y="6587"/>
                  </a:lnTo>
                  <a:lnTo>
                    <a:pt x="8587" y="6719"/>
                  </a:lnTo>
                  <a:lnTo>
                    <a:pt x="8568" y="6851"/>
                  </a:lnTo>
                  <a:lnTo>
                    <a:pt x="8530" y="6983"/>
                  </a:lnTo>
                  <a:lnTo>
                    <a:pt x="8473" y="7115"/>
                  </a:lnTo>
                  <a:lnTo>
                    <a:pt x="8417" y="7247"/>
                  </a:lnTo>
                  <a:lnTo>
                    <a:pt x="8322" y="7360"/>
                  </a:lnTo>
                  <a:lnTo>
                    <a:pt x="8209" y="7493"/>
                  </a:lnTo>
                  <a:lnTo>
                    <a:pt x="7964" y="7719"/>
                  </a:lnTo>
                  <a:lnTo>
                    <a:pt x="7681" y="7945"/>
                  </a:lnTo>
                  <a:lnTo>
                    <a:pt x="7360" y="8172"/>
                  </a:lnTo>
                  <a:lnTo>
                    <a:pt x="7020" y="8361"/>
                  </a:lnTo>
                  <a:lnTo>
                    <a:pt x="6322" y="8757"/>
                  </a:lnTo>
                  <a:lnTo>
                    <a:pt x="5963" y="8946"/>
                  </a:lnTo>
                  <a:lnTo>
                    <a:pt x="5643" y="9153"/>
                  </a:lnTo>
                  <a:lnTo>
                    <a:pt x="5341" y="9361"/>
                  </a:lnTo>
                  <a:lnTo>
                    <a:pt x="5076" y="9587"/>
                  </a:lnTo>
                  <a:lnTo>
                    <a:pt x="4963" y="9701"/>
                  </a:lnTo>
                  <a:lnTo>
                    <a:pt x="4869" y="9833"/>
                  </a:lnTo>
                  <a:lnTo>
                    <a:pt x="4775" y="9946"/>
                  </a:lnTo>
                  <a:lnTo>
                    <a:pt x="4718" y="10078"/>
                  </a:lnTo>
                  <a:lnTo>
                    <a:pt x="4642" y="10248"/>
                  </a:lnTo>
                  <a:lnTo>
                    <a:pt x="4624" y="10399"/>
                  </a:lnTo>
                  <a:lnTo>
                    <a:pt x="4605" y="10569"/>
                  </a:lnTo>
                  <a:lnTo>
                    <a:pt x="4642" y="10738"/>
                  </a:lnTo>
                  <a:lnTo>
                    <a:pt x="4680" y="10889"/>
                  </a:lnTo>
                  <a:lnTo>
                    <a:pt x="4756" y="11059"/>
                  </a:lnTo>
                  <a:lnTo>
                    <a:pt x="4850" y="11210"/>
                  </a:lnTo>
                  <a:lnTo>
                    <a:pt x="4982" y="11361"/>
                  </a:lnTo>
                  <a:lnTo>
                    <a:pt x="5114" y="11512"/>
                  </a:lnTo>
                  <a:lnTo>
                    <a:pt x="5265" y="11663"/>
                  </a:lnTo>
                  <a:lnTo>
                    <a:pt x="5435" y="11795"/>
                  </a:lnTo>
                  <a:lnTo>
                    <a:pt x="5624" y="11927"/>
                  </a:lnTo>
                  <a:lnTo>
                    <a:pt x="5831" y="12059"/>
                  </a:lnTo>
                  <a:lnTo>
                    <a:pt x="6058" y="12173"/>
                  </a:lnTo>
                  <a:lnTo>
                    <a:pt x="6284" y="12286"/>
                  </a:lnTo>
                  <a:lnTo>
                    <a:pt x="6530" y="12399"/>
                  </a:lnTo>
                  <a:lnTo>
                    <a:pt x="7039" y="12569"/>
                  </a:lnTo>
                  <a:lnTo>
                    <a:pt x="7568" y="12720"/>
                  </a:lnTo>
                  <a:lnTo>
                    <a:pt x="8134" y="12852"/>
                  </a:lnTo>
                  <a:lnTo>
                    <a:pt x="8700" y="12946"/>
                  </a:lnTo>
                  <a:lnTo>
                    <a:pt x="9285" y="13041"/>
                  </a:lnTo>
                  <a:lnTo>
                    <a:pt x="9889" y="13116"/>
                  </a:lnTo>
                  <a:lnTo>
                    <a:pt x="11097" y="13211"/>
                  </a:lnTo>
                  <a:lnTo>
                    <a:pt x="12002" y="13286"/>
                  </a:lnTo>
                  <a:lnTo>
                    <a:pt x="12908" y="13324"/>
                  </a:lnTo>
                  <a:lnTo>
                    <a:pt x="13814" y="13362"/>
                  </a:lnTo>
                  <a:lnTo>
                    <a:pt x="14720" y="13399"/>
                  </a:lnTo>
                  <a:lnTo>
                    <a:pt x="17456" y="13399"/>
                  </a:lnTo>
                  <a:lnTo>
                    <a:pt x="18381" y="13380"/>
                  </a:lnTo>
                  <a:lnTo>
                    <a:pt x="19287" y="13343"/>
                  </a:lnTo>
                  <a:lnTo>
                    <a:pt x="20193" y="13286"/>
                  </a:lnTo>
                  <a:lnTo>
                    <a:pt x="21098" y="13230"/>
                  </a:lnTo>
                  <a:lnTo>
                    <a:pt x="22004" y="13173"/>
                  </a:lnTo>
                  <a:lnTo>
                    <a:pt x="22910" y="13079"/>
                  </a:lnTo>
                  <a:lnTo>
                    <a:pt x="23797" y="12984"/>
                  </a:lnTo>
                  <a:lnTo>
                    <a:pt x="24684" y="12890"/>
                  </a:lnTo>
                  <a:lnTo>
                    <a:pt x="25590" y="12777"/>
                  </a:lnTo>
                  <a:lnTo>
                    <a:pt x="26533" y="12626"/>
                  </a:lnTo>
                  <a:lnTo>
                    <a:pt x="27005" y="12550"/>
                  </a:lnTo>
                  <a:lnTo>
                    <a:pt x="27477" y="12456"/>
                  </a:lnTo>
                  <a:lnTo>
                    <a:pt x="27930" y="12343"/>
                  </a:lnTo>
                  <a:lnTo>
                    <a:pt x="28383" y="12229"/>
                  </a:lnTo>
                  <a:lnTo>
                    <a:pt x="28798" y="12078"/>
                  </a:lnTo>
                  <a:lnTo>
                    <a:pt x="29194" y="11927"/>
                  </a:lnTo>
                  <a:lnTo>
                    <a:pt x="29496" y="11795"/>
                  </a:lnTo>
                  <a:lnTo>
                    <a:pt x="29760" y="11644"/>
                  </a:lnTo>
                  <a:lnTo>
                    <a:pt x="30025" y="11493"/>
                  </a:lnTo>
                  <a:lnTo>
                    <a:pt x="30270" y="11323"/>
                  </a:lnTo>
                  <a:lnTo>
                    <a:pt x="30478" y="11154"/>
                  </a:lnTo>
                  <a:lnTo>
                    <a:pt x="30685" y="10965"/>
                  </a:lnTo>
                  <a:lnTo>
                    <a:pt x="30874" y="10776"/>
                  </a:lnTo>
                  <a:lnTo>
                    <a:pt x="31025" y="10588"/>
                  </a:lnTo>
                  <a:lnTo>
                    <a:pt x="31176" y="10399"/>
                  </a:lnTo>
                  <a:lnTo>
                    <a:pt x="31327" y="10191"/>
                  </a:lnTo>
                  <a:lnTo>
                    <a:pt x="31440" y="9984"/>
                  </a:lnTo>
                  <a:lnTo>
                    <a:pt x="31553" y="9776"/>
                  </a:lnTo>
                  <a:lnTo>
                    <a:pt x="31629" y="9568"/>
                  </a:lnTo>
                  <a:lnTo>
                    <a:pt x="31704" y="9361"/>
                  </a:lnTo>
                  <a:lnTo>
                    <a:pt x="31780" y="9153"/>
                  </a:lnTo>
                  <a:lnTo>
                    <a:pt x="31817" y="8927"/>
                  </a:lnTo>
                  <a:lnTo>
                    <a:pt x="31855" y="8719"/>
                  </a:lnTo>
                  <a:lnTo>
                    <a:pt x="31893" y="8493"/>
                  </a:lnTo>
                  <a:lnTo>
                    <a:pt x="31893" y="8266"/>
                  </a:lnTo>
                  <a:lnTo>
                    <a:pt x="31893" y="8059"/>
                  </a:lnTo>
                  <a:lnTo>
                    <a:pt x="31893" y="7832"/>
                  </a:lnTo>
                  <a:lnTo>
                    <a:pt x="31874" y="7606"/>
                  </a:lnTo>
                  <a:lnTo>
                    <a:pt x="31799" y="7172"/>
                  </a:lnTo>
                  <a:lnTo>
                    <a:pt x="9190" y="1038"/>
                  </a:lnTo>
                  <a:lnTo>
                    <a:pt x="7643" y="642"/>
                  </a:lnTo>
                  <a:lnTo>
                    <a:pt x="6869" y="453"/>
                  </a:lnTo>
                  <a:lnTo>
                    <a:pt x="6077" y="284"/>
                  </a:lnTo>
                  <a:lnTo>
                    <a:pt x="5265" y="152"/>
                  </a:lnTo>
                  <a:lnTo>
                    <a:pt x="4454" y="57"/>
                  </a:lnTo>
                  <a:lnTo>
                    <a:pt x="4057" y="19"/>
                  </a:lnTo>
                  <a:lnTo>
                    <a:pt x="3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1"/>
            <p:cNvSpPr/>
            <p:nvPr/>
          </p:nvSpPr>
          <p:spPr>
            <a:xfrm>
              <a:off x="-1019650" y="5554225"/>
              <a:ext cx="27875" cy="13700"/>
            </a:xfrm>
            <a:custGeom>
              <a:avLst/>
              <a:gdLst/>
              <a:ahLst/>
              <a:cxnLst/>
              <a:rect l="l" t="t" r="r" b="b"/>
              <a:pathLst>
                <a:path w="1115" h="548" extrusionOk="0">
                  <a:moveTo>
                    <a:pt x="888" y="0"/>
                  </a:moveTo>
                  <a:lnTo>
                    <a:pt x="755" y="19"/>
                  </a:lnTo>
                  <a:lnTo>
                    <a:pt x="491" y="114"/>
                  </a:lnTo>
                  <a:lnTo>
                    <a:pt x="284" y="227"/>
                  </a:lnTo>
                  <a:lnTo>
                    <a:pt x="114" y="321"/>
                  </a:lnTo>
                  <a:lnTo>
                    <a:pt x="19" y="435"/>
                  </a:lnTo>
                  <a:lnTo>
                    <a:pt x="1" y="472"/>
                  </a:lnTo>
                  <a:lnTo>
                    <a:pt x="1" y="510"/>
                  </a:lnTo>
                  <a:lnTo>
                    <a:pt x="19" y="529"/>
                  </a:lnTo>
                  <a:lnTo>
                    <a:pt x="38" y="548"/>
                  </a:lnTo>
                  <a:lnTo>
                    <a:pt x="227" y="548"/>
                  </a:lnTo>
                  <a:lnTo>
                    <a:pt x="340" y="529"/>
                  </a:lnTo>
                  <a:lnTo>
                    <a:pt x="623" y="435"/>
                  </a:lnTo>
                  <a:lnTo>
                    <a:pt x="831" y="321"/>
                  </a:lnTo>
                  <a:lnTo>
                    <a:pt x="982" y="208"/>
                  </a:lnTo>
                  <a:lnTo>
                    <a:pt x="1095" y="114"/>
                  </a:lnTo>
                  <a:lnTo>
                    <a:pt x="1114" y="76"/>
                  </a:lnTo>
                  <a:lnTo>
                    <a:pt x="1114" y="38"/>
                  </a:lnTo>
                  <a:lnTo>
                    <a:pt x="1095" y="19"/>
                  </a:lnTo>
                  <a:lnTo>
                    <a:pt x="10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1"/>
            <p:cNvSpPr/>
            <p:nvPr/>
          </p:nvSpPr>
          <p:spPr>
            <a:xfrm>
              <a:off x="-1019650" y="5554225"/>
              <a:ext cx="27875" cy="13700"/>
            </a:xfrm>
            <a:custGeom>
              <a:avLst/>
              <a:gdLst/>
              <a:ahLst/>
              <a:cxnLst/>
              <a:rect l="l" t="t" r="r" b="b"/>
              <a:pathLst>
                <a:path w="1115" h="548" fill="none" extrusionOk="0">
                  <a:moveTo>
                    <a:pt x="982" y="0"/>
                  </a:moveTo>
                  <a:lnTo>
                    <a:pt x="982" y="0"/>
                  </a:lnTo>
                  <a:lnTo>
                    <a:pt x="888" y="0"/>
                  </a:lnTo>
                  <a:lnTo>
                    <a:pt x="755" y="19"/>
                  </a:lnTo>
                  <a:lnTo>
                    <a:pt x="491" y="114"/>
                  </a:lnTo>
                  <a:lnTo>
                    <a:pt x="491" y="114"/>
                  </a:lnTo>
                  <a:lnTo>
                    <a:pt x="284" y="227"/>
                  </a:lnTo>
                  <a:lnTo>
                    <a:pt x="114" y="321"/>
                  </a:lnTo>
                  <a:lnTo>
                    <a:pt x="19" y="435"/>
                  </a:lnTo>
                  <a:lnTo>
                    <a:pt x="1" y="472"/>
                  </a:lnTo>
                  <a:lnTo>
                    <a:pt x="1" y="510"/>
                  </a:lnTo>
                  <a:lnTo>
                    <a:pt x="1" y="510"/>
                  </a:lnTo>
                  <a:lnTo>
                    <a:pt x="19" y="529"/>
                  </a:lnTo>
                  <a:lnTo>
                    <a:pt x="38" y="548"/>
                  </a:lnTo>
                  <a:lnTo>
                    <a:pt x="133" y="548"/>
                  </a:lnTo>
                  <a:lnTo>
                    <a:pt x="133" y="548"/>
                  </a:lnTo>
                  <a:lnTo>
                    <a:pt x="227" y="548"/>
                  </a:lnTo>
                  <a:lnTo>
                    <a:pt x="340" y="529"/>
                  </a:lnTo>
                  <a:lnTo>
                    <a:pt x="623" y="435"/>
                  </a:lnTo>
                  <a:lnTo>
                    <a:pt x="623" y="435"/>
                  </a:lnTo>
                  <a:lnTo>
                    <a:pt x="831" y="321"/>
                  </a:lnTo>
                  <a:lnTo>
                    <a:pt x="982" y="208"/>
                  </a:lnTo>
                  <a:lnTo>
                    <a:pt x="1095" y="114"/>
                  </a:lnTo>
                  <a:lnTo>
                    <a:pt x="1114" y="76"/>
                  </a:lnTo>
                  <a:lnTo>
                    <a:pt x="1114" y="38"/>
                  </a:lnTo>
                  <a:lnTo>
                    <a:pt x="1114" y="38"/>
                  </a:lnTo>
                  <a:lnTo>
                    <a:pt x="1095" y="19"/>
                  </a:lnTo>
                  <a:lnTo>
                    <a:pt x="1057" y="0"/>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1"/>
            <p:cNvSpPr/>
            <p:nvPr/>
          </p:nvSpPr>
          <p:spPr>
            <a:xfrm>
              <a:off x="-1005975" y="5541025"/>
              <a:ext cx="16075" cy="8975"/>
            </a:xfrm>
            <a:custGeom>
              <a:avLst/>
              <a:gdLst/>
              <a:ahLst/>
              <a:cxnLst/>
              <a:rect l="l" t="t" r="r" b="b"/>
              <a:pathLst>
                <a:path w="643" h="359" extrusionOk="0">
                  <a:moveTo>
                    <a:pt x="397" y="0"/>
                  </a:moveTo>
                  <a:lnTo>
                    <a:pt x="265" y="57"/>
                  </a:lnTo>
                  <a:lnTo>
                    <a:pt x="152" y="113"/>
                  </a:lnTo>
                  <a:lnTo>
                    <a:pt x="57" y="189"/>
                  </a:lnTo>
                  <a:lnTo>
                    <a:pt x="20" y="245"/>
                  </a:lnTo>
                  <a:lnTo>
                    <a:pt x="1" y="283"/>
                  </a:lnTo>
                  <a:lnTo>
                    <a:pt x="20" y="302"/>
                  </a:lnTo>
                  <a:lnTo>
                    <a:pt x="20" y="340"/>
                  </a:lnTo>
                  <a:lnTo>
                    <a:pt x="57" y="340"/>
                  </a:lnTo>
                  <a:lnTo>
                    <a:pt x="133" y="359"/>
                  </a:lnTo>
                  <a:lnTo>
                    <a:pt x="246" y="340"/>
                  </a:lnTo>
                  <a:lnTo>
                    <a:pt x="378" y="302"/>
                  </a:lnTo>
                  <a:lnTo>
                    <a:pt x="492" y="245"/>
                  </a:lnTo>
                  <a:lnTo>
                    <a:pt x="586" y="170"/>
                  </a:lnTo>
                  <a:lnTo>
                    <a:pt x="643" y="94"/>
                  </a:lnTo>
                  <a:lnTo>
                    <a:pt x="643" y="76"/>
                  </a:lnTo>
                  <a:lnTo>
                    <a:pt x="643" y="38"/>
                  </a:lnTo>
                  <a:lnTo>
                    <a:pt x="624" y="19"/>
                  </a:lnTo>
                  <a:lnTo>
                    <a:pt x="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1"/>
            <p:cNvSpPr/>
            <p:nvPr/>
          </p:nvSpPr>
          <p:spPr>
            <a:xfrm>
              <a:off x="-1005975" y="5541025"/>
              <a:ext cx="16075" cy="8975"/>
            </a:xfrm>
            <a:custGeom>
              <a:avLst/>
              <a:gdLst/>
              <a:ahLst/>
              <a:cxnLst/>
              <a:rect l="l" t="t" r="r" b="b"/>
              <a:pathLst>
                <a:path w="643" h="359" fill="none" extrusionOk="0">
                  <a:moveTo>
                    <a:pt x="529" y="0"/>
                  </a:moveTo>
                  <a:lnTo>
                    <a:pt x="529" y="0"/>
                  </a:lnTo>
                  <a:lnTo>
                    <a:pt x="397" y="0"/>
                  </a:lnTo>
                  <a:lnTo>
                    <a:pt x="265" y="57"/>
                  </a:lnTo>
                  <a:lnTo>
                    <a:pt x="265" y="57"/>
                  </a:lnTo>
                  <a:lnTo>
                    <a:pt x="152" y="113"/>
                  </a:lnTo>
                  <a:lnTo>
                    <a:pt x="57" y="189"/>
                  </a:lnTo>
                  <a:lnTo>
                    <a:pt x="20" y="245"/>
                  </a:lnTo>
                  <a:lnTo>
                    <a:pt x="1" y="283"/>
                  </a:lnTo>
                  <a:lnTo>
                    <a:pt x="20" y="302"/>
                  </a:lnTo>
                  <a:lnTo>
                    <a:pt x="20" y="302"/>
                  </a:lnTo>
                  <a:lnTo>
                    <a:pt x="20" y="340"/>
                  </a:lnTo>
                  <a:lnTo>
                    <a:pt x="57" y="340"/>
                  </a:lnTo>
                  <a:lnTo>
                    <a:pt x="133" y="359"/>
                  </a:lnTo>
                  <a:lnTo>
                    <a:pt x="133" y="359"/>
                  </a:lnTo>
                  <a:lnTo>
                    <a:pt x="246" y="340"/>
                  </a:lnTo>
                  <a:lnTo>
                    <a:pt x="378" y="302"/>
                  </a:lnTo>
                  <a:lnTo>
                    <a:pt x="378" y="302"/>
                  </a:lnTo>
                  <a:lnTo>
                    <a:pt x="492" y="245"/>
                  </a:lnTo>
                  <a:lnTo>
                    <a:pt x="586" y="170"/>
                  </a:lnTo>
                  <a:lnTo>
                    <a:pt x="643" y="94"/>
                  </a:lnTo>
                  <a:lnTo>
                    <a:pt x="643" y="76"/>
                  </a:lnTo>
                  <a:lnTo>
                    <a:pt x="643" y="38"/>
                  </a:lnTo>
                  <a:lnTo>
                    <a:pt x="643" y="38"/>
                  </a:lnTo>
                  <a:lnTo>
                    <a:pt x="624" y="19"/>
                  </a:lnTo>
                  <a:lnTo>
                    <a:pt x="605" y="0"/>
                  </a:lnTo>
                  <a:lnTo>
                    <a:pt x="529"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1"/>
            <p:cNvSpPr/>
            <p:nvPr/>
          </p:nvSpPr>
          <p:spPr>
            <a:xfrm>
              <a:off x="-1026725" y="5574050"/>
              <a:ext cx="13700" cy="7100"/>
            </a:xfrm>
            <a:custGeom>
              <a:avLst/>
              <a:gdLst/>
              <a:ahLst/>
              <a:cxnLst/>
              <a:rect l="l" t="t" r="r" b="b"/>
              <a:pathLst>
                <a:path w="548" h="284" extrusionOk="0">
                  <a:moveTo>
                    <a:pt x="491" y="0"/>
                  </a:moveTo>
                  <a:lnTo>
                    <a:pt x="378" y="19"/>
                  </a:lnTo>
                  <a:lnTo>
                    <a:pt x="246" y="76"/>
                  </a:lnTo>
                  <a:lnTo>
                    <a:pt x="133" y="113"/>
                  </a:lnTo>
                  <a:lnTo>
                    <a:pt x="57" y="170"/>
                  </a:lnTo>
                  <a:lnTo>
                    <a:pt x="1" y="227"/>
                  </a:lnTo>
                  <a:lnTo>
                    <a:pt x="1" y="264"/>
                  </a:lnTo>
                  <a:lnTo>
                    <a:pt x="19" y="283"/>
                  </a:lnTo>
                  <a:lnTo>
                    <a:pt x="57" y="283"/>
                  </a:lnTo>
                  <a:lnTo>
                    <a:pt x="170" y="264"/>
                  </a:lnTo>
                  <a:lnTo>
                    <a:pt x="302" y="227"/>
                  </a:lnTo>
                  <a:lnTo>
                    <a:pt x="416" y="170"/>
                  </a:lnTo>
                  <a:lnTo>
                    <a:pt x="491" y="113"/>
                  </a:lnTo>
                  <a:lnTo>
                    <a:pt x="548" y="76"/>
                  </a:lnTo>
                  <a:lnTo>
                    <a:pt x="548" y="38"/>
                  </a:lnTo>
                  <a:lnTo>
                    <a:pt x="529" y="19"/>
                  </a:lnTo>
                  <a:lnTo>
                    <a:pt x="4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1"/>
            <p:cNvSpPr/>
            <p:nvPr/>
          </p:nvSpPr>
          <p:spPr>
            <a:xfrm>
              <a:off x="-1026725" y="5574050"/>
              <a:ext cx="13700" cy="7100"/>
            </a:xfrm>
            <a:custGeom>
              <a:avLst/>
              <a:gdLst/>
              <a:ahLst/>
              <a:cxnLst/>
              <a:rect l="l" t="t" r="r" b="b"/>
              <a:pathLst>
                <a:path w="548" h="284" fill="none" extrusionOk="0">
                  <a:moveTo>
                    <a:pt x="491" y="0"/>
                  </a:moveTo>
                  <a:lnTo>
                    <a:pt x="491" y="0"/>
                  </a:lnTo>
                  <a:lnTo>
                    <a:pt x="378" y="19"/>
                  </a:lnTo>
                  <a:lnTo>
                    <a:pt x="246" y="76"/>
                  </a:lnTo>
                  <a:lnTo>
                    <a:pt x="246" y="76"/>
                  </a:lnTo>
                  <a:lnTo>
                    <a:pt x="133" y="113"/>
                  </a:lnTo>
                  <a:lnTo>
                    <a:pt x="57" y="170"/>
                  </a:lnTo>
                  <a:lnTo>
                    <a:pt x="1" y="227"/>
                  </a:lnTo>
                  <a:lnTo>
                    <a:pt x="1" y="264"/>
                  </a:lnTo>
                  <a:lnTo>
                    <a:pt x="1" y="264"/>
                  </a:lnTo>
                  <a:lnTo>
                    <a:pt x="19" y="283"/>
                  </a:lnTo>
                  <a:lnTo>
                    <a:pt x="57" y="283"/>
                  </a:lnTo>
                  <a:lnTo>
                    <a:pt x="57" y="283"/>
                  </a:lnTo>
                  <a:lnTo>
                    <a:pt x="170" y="264"/>
                  </a:lnTo>
                  <a:lnTo>
                    <a:pt x="302" y="227"/>
                  </a:lnTo>
                  <a:lnTo>
                    <a:pt x="302" y="227"/>
                  </a:lnTo>
                  <a:lnTo>
                    <a:pt x="416" y="170"/>
                  </a:lnTo>
                  <a:lnTo>
                    <a:pt x="491" y="113"/>
                  </a:lnTo>
                  <a:lnTo>
                    <a:pt x="548" y="76"/>
                  </a:lnTo>
                  <a:lnTo>
                    <a:pt x="548" y="38"/>
                  </a:lnTo>
                  <a:lnTo>
                    <a:pt x="548" y="38"/>
                  </a:lnTo>
                  <a:lnTo>
                    <a:pt x="529" y="19"/>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1"/>
            <p:cNvSpPr/>
            <p:nvPr/>
          </p:nvSpPr>
          <p:spPr>
            <a:xfrm>
              <a:off x="-1030975" y="5558950"/>
              <a:ext cx="8050" cy="4275"/>
            </a:xfrm>
            <a:custGeom>
              <a:avLst/>
              <a:gdLst/>
              <a:ahLst/>
              <a:cxnLst/>
              <a:rect l="l" t="t" r="r" b="b"/>
              <a:pathLst>
                <a:path w="322" h="171" extrusionOk="0">
                  <a:moveTo>
                    <a:pt x="284" y="0"/>
                  </a:moveTo>
                  <a:lnTo>
                    <a:pt x="227" y="19"/>
                  </a:lnTo>
                  <a:lnTo>
                    <a:pt x="133" y="38"/>
                  </a:lnTo>
                  <a:lnTo>
                    <a:pt x="38" y="95"/>
                  </a:lnTo>
                  <a:lnTo>
                    <a:pt x="1" y="132"/>
                  </a:lnTo>
                  <a:lnTo>
                    <a:pt x="1" y="151"/>
                  </a:lnTo>
                  <a:lnTo>
                    <a:pt x="38" y="170"/>
                  </a:lnTo>
                  <a:lnTo>
                    <a:pt x="95" y="151"/>
                  </a:lnTo>
                  <a:lnTo>
                    <a:pt x="171" y="132"/>
                  </a:lnTo>
                  <a:lnTo>
                    <a:pt x="284" y="76"/>
                  </a:lnTo>
                  <a:lnTo>
                    <a:pt x="303" y="38"/>
                  </a:lnTo>
                  <a:lnTo>
                    <a:pt x="322" y="19"/>
                  </a:lnTo>
                  <a:lnTo>
                    <a:pt x="2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1"/>
            <p:cNvSpPr/>
            <p:nvPr/>
          </p:nvSpPr>
          <p:spPr>
            <a:xfrm>
              <a:off x="-1030975" y="5558950"/>
              <a:ext cx="8050" cy="4275"/>
            </a:xfrm>
            <a:custGeom>
              <a:avLst/>
              <a:gdLst/>
              <a:ahLst/>
              <a:cxnLst/>
              <a:rect l="l" t="t" r="r" b="b"/>
              <a:pathLst>
                <a:path w="322" h="171" fill="none" extrusionOk="0">
                  <a:moveTo>
                    <a:pt x="284" y="0"/>
                  </a:moveTo>
                  <a:lnTo>
                    <a:pt x="284" y="0"/>
                  </a:lnTo>
                  <a:lnTo>
                    <a:pt x="227" y="19"/>
                  </a:lnTo>
                  <a:lnTo>
                    <a:pt x="133" y="38"/>
                  </a:lnTo>
                  <a:lnTo>
                    <a:pt x="133" y="38"/>
                  </a:lnTo>
                  <a:lnTo>
                    <a:pt x="38" y="95"/>
                  </a:lnTo>
                  <a:lnTo>
                    <a:pt x="1" y="132"/>
                  </a:lnTo>
                  <a:lnTo>
                    <a:pt x="1" y="151"/>
                  </a:lnTo>
                  <a:lnTo>
                    <a:pt x="1" y="151"/>
                  </a:lnTo>
                  <a:lnTo>
                    <a:pt x="38" y="170"/>
                  </a:lnTo>
                  <a:lnTo>
                    <a:pt x="38" y="170"/>
                  </a:lnTo>
                  <a:lnTo>
                    <a:pt x="95" y="151"/>
                  </a:lnTo>
                  <a:lnTo>
                    <a:pt x="171" y="132"/>
                  </a:lnTo>
                  <a:lnTo>
                    <a:pt x="171" y="132"/>
                  </a:lnTo>
                  <a:lnTo>
                    <a:pt x="284" y="76"/>
                  </a:lnTo>
                  <a:lnTo>
                    <a:pt x="303" y="38"/>
                  </a:lnTo>
                  <a:lnTo>
                    <a:pt x="322" y="19"/>
                  </a:lnTo>
                  <a:lnTo>
                    <a:pt x="322" y="19"/>
                  </a:lnTo>
                  <a:lnTo>
                    <a:pt x="28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1"/>
            <p:cNvSpPr/>
            <p:nvPr/>
          </p:nvSpPr>
          <p:spPr>
            <a:xfrm>
              <a:off x="-983800" y="5549500"/>
              <a:ext cx="7575" cy="3800"/>
            </a:xfrm>
            <a:custGeom>
              <a:avLst/>
              <a:gdLst/>
              <a:ahLst/>
              <a:cxnLst/>
              <a:rect l="l" t="t" r="r" b="b"/>
              <a:pathLst>
                <a:path w="303" h="152" extrusionOk="0">
                  <a:moveTo>
                    <a:pt x="208" y="1"/>
                  </a:moveTo>
                  <a:lnTo>
                    <a:pt x="133" y="39"/>
                  </a:lnTo>
                  <a:lnTo>
                    <a:pt x="20" y="95"/>
                  </a:lnTo>
                  <a:lnTo>
                    <a:pt x="1" y="114"/>
                  </a:lnTo>
                  <a:lnTo>
                    <a:pt x="1" y="133"/>
                  </a:lnTo>
                  <a:lnTo>
                    <a:pt x="20" y="152"/>
                  </a:lnTo>
                  <a:lnTo>
                    <a:pt x="95" y="152"/>
                  </a:lnTo>
                  <a:lnTo>
                    <a:pt x="171" y="114"/>
                  </a:lnTo>
                  <a:lnTo>
                    <a:pt x="265" y="57"/>
                  </a:lnTo>
                  <a:lnTo>
                    <a:pt x="303" y="39"/>
                  </a:lnTo>
                  <a:lnTo>
                    <a:pt x="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1"/>
            <p:cNvSpPr/>
            <p:nvPr/>
          </p:nvSpPr>
          <p:spPr>
            <a:xfrm>
              <a:off x="-983800" y="5549500"/>
              <a:ext cx="7575" cy="3800"/>
            </a:xfrm>
            <a:custGeom>
              <a:avLst/>
              <a:gdLst/>
              <a:ahLst/>
              <a:cxnLst/>
              <a:rect l="l" t="t" r="r" b="b"/>
              <a:pathLst>
                <a:path w="303" h="152" fill="none" extrusionOk="0">
                  <a:moveTo>
                    <a:pt x="265" y="1"/>
                  </a:moveTo>
                  <a:lnTo>
                    <a:pt x="265" y="1"/>
                  </a:lnTo>
                  <a:lnTo>
                    <a:pt x="208" y="1"/>
                  </a:lnTo>
                  <a:lnTo>
                    <a:pt x="133" y="39"/>
                  </a:lnTo>
                  <a:lnTo>
                    <a:pt x="133" y="39"/>
                  </a:lnTo>
                  <a:lnTo>
                    <a:pt x="20" y="95"/>
                  </a:lnTo>
                  <a:lnTo>
                    <a:pt x="1" y="114"/>
                  </a:lnTo>
                  <a:lnTo>
                    <a:pt x="1" y="133"/>
                  </a:lnTo>
                  <a:lnTo>
                    <a:pt x="1" y="133"/>
                  </a:lnTo>
                  <a:lnTo>
                    <a:pt x="20" y="152"/>
                  </a:lnTo>
                  <a:lnTo>
                    <a:pt x="20" y="152"/>
                  </a:lnTo>
                  <a:lnTo>
                    <a:pt x="95" y="152"/>
                  </a:lnTo>
                  <a:lnTo>
                    <a:pt x="171" y="114"/>
                  </a:lnTo>
                  <a:lnTo>
                    <a:pt x="171" y="114"/>
                  </a:lnTo>
                  <a:lnTo>
                    <a:pt x="265" y="57"/>
                  </a:lnTo>
                  <a:lnTo>
                    <a:pt x="303" y="39"/>
                  </a:lnTo>
                  <a:lnTo>
                    <a:pt x="303" y="1"/>
                  </a:lnTo>
                  <a:lnTo>
                    <a:pt x="303" y="1"/>
                  </a:lnTo>
                  <a:lnTo>
                    <a:pt x="26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1"/>
            <p:cNvSpPr/>
            <p:nvPr/>
          </p:nvSpPr>
          <p:spPr>
            <a:xfrm>
              <a:off x="-1329625" y="5733975"/>
              <a:ext cx="27875" cy="14175"/>
            </a:xfrm>
            <a:custGeom>
              <a:avLst/>
              <a:gdLst/>
              <a:ahLst/>
              <a:cxnLst/>
              <a:rect l="l" t="t" r="r" b="b"/>
              <a:pathLst>
                <a:path w="1115" h="567" extrusionOk="0">
                  <a:moveTo>
                    <a:pt x="869" y="1"/>
                  </a:moveTo>
                  <a:lnTo>
                    <a:pt x="756" y="19"/>
                  </a:lnTo>
                  <a:lnTo>
                    <a:pt x="492" y="114"/>
                  </a:lnTo>
                  <a:lnTo>
                    <a:pt x="284" y="227"/>
                  </a:lnTo>
                  <a:lnTo>
                    <a:pt x="114" y="340"/>
                  </a:lnTo>
                  <a:lnTo>
                    <a:pt x="20" y="435"/>
                  </a:lnTo>
                  <a:lnTo>
                    <a:pt x="1" y="472"/>
                  </a:lnTo>
                  <a:lnTo>
                    <a:pt x="1" y="510"/>
                  </a:lnTo>
                  <a:lnTo>
                    <a:pt x="20" y="529"/>
                  </a:lnTo>
                  <a:lnTo>
                    <a:pt x="39" y="548"/>
                  </a:lnTo>
                  <a:lnTo>
                    <a:pt x="133" y="567"/>
                  </a:lnTo>
                  <a:lnTo>
                    <a:pt x="227" y="548"/>
                  </a:lnTo>
                  <a:lnTo>
                    <a:pt x="341" y="529"/>
                  </a:lnTo>
                  <a:lnTo>
                    <a:pt x="624" y="435"/>
                  </a:lnTo>
                  <a:lnTo>
                    <a:pt x="831" y="321"/>
                  </a:lnTo>
                  <a:lnTo>
                    <a:pt x="982" y="227"/>
                  </a:lnTo>
                  <a:lnTo>
                    <a:pt x="1077" y="114"/>
                  </a:lnTo>
                  <a:lnTo>
                    <a:pt x="1114" y="76"/>
                  </a:lnTo>
                  <a:lnTo>
                    <a:pt x="1096" y="38"/>
                  </a:lnTo>
                  <a:lnTo>
                    <a:pt x="1096" y="19"/>
                  </a:lnTo>
                  <a:lnTo>
                    <a:pt x="10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1"/>
            <p:cNvSpPr/>
            <p:nvPr/>
          </p:nvSpPr>
          <p:spPr>
            <a:xfrm>
              <a:off x="-1329625" y="5733975"/>
              <a:ext cx="27875" cy="14175"/>
            </a:xfrm>
            <a:custGeom>
              <a:avLst/>
              <a:gdLst/>
              <a:ahLst/>
              <a:cxnLst/>
              <a:rect l="l" t="t" r="r" b="b"/>
              <a:pathLst>
                <a:path w="1115" h="567" fill="none" extrusionOk="0">
                  <a:moveTo>
                    <a:pt x="982" y="1"/>
                  </a:moveTo>
                  <a:lnTo>
                    <a:pt x="982" y="1"/>
                  </a:lnTo>
                  <a:lnTo>
                    <a:pt x="869" y="1"/>
                  </a:lnTo>
                  <a:lnTo>
                    <a:pt x="756" y="19"/>
                  </a:lnTo>
                  <a:lnTo>
                    <a:pt x="492" y="114"/>
                  </a:lnTo>
                  <a:lnTo>
                    <a:pt x="492" y="114"/>
                  </a:lnTo>
                  <a:lnTo>
                    <a:pt x="284" y="227"/>
                  </a:lnTo>
                  <a:lnTo>
                    <a:pt x="114" y="340"/>
                  </a:lnTo>
                  <a:lnTo>
                    <a:pt x="20" y="435"/>
                  </a:lnTo>
                  <a:lnTo>
                    <a:pt x="1" y="472"/>
                  </a:lnTo>
                  <a:lnTo>
                    <a:pt x="1" y="510"/>
                  </a:lnTo>
                  <a:lnTo>
                    <a:pt x="1" y="510"/>
                  </a:lnTo>
                  <a:lnTo>
                    <a:pt x="20" y="529"/>
                  </a:lnTo>
                  <a:lnTo>
                    <a:pt x="39" y="548"/>
                  </a:lnTo>
                  <a:lnTo>
                    <a:pt x="133" y="567"/>
                  </a:lnTo>
                  <a:lnTo>
                    <a:pt x="133" y="567"/>
                  </a:lnTo>
                  <a:lnTo>
                    <a:pt x="227" y="548"/>
                  </a:lnTo>
                  <a:lnTo>
                    <a:pt x="341" y="529"/>
                  </a:lnTo>
                  <a:lnTo>
                    <a:pt x="624" y="435"/>
                  </a:lnTo>
                  <a:lnTo>
                    <a:pt x="624" y="435"/>
                  </a:lnTo>
                  <a:lnTo>
                    <a:pt x="831" y="321"/>
                  </a:lnTo>
                  <a:lnTo>
                    <a:pt x="982" y="227"/>
                  </a:lnTo>
                  <a:lnTo>
                    <a:pt x="1077" y="114"/>
                  </a:lnTo>
                  <a:lnTo>
                    <a:pt x="1114" y="76"/>
                  </a:lnTo>
                  <a:lnTo>
                    <a:pt x="1096" y="38"/>
                  </a:lnTo>
                  <a:lnTo>
                    <a:pt x="1096" y="38"/>
                  </a:lnTo>
                  <a:lnTo>
                    <a:pt x="1096" y="19"/>
                  </a:lnTo>
                  <a:lnTo>
                    <a:pt x="1058"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1"/>
            <p:cNvSpPr/>
            <p:nvPr/>
          </p:nvSpPr>
          <p:spPr>
            <a:xfrm>
              <a:off x="-1315925" y="5720775"/>
              <a:ext cx="16050" cy="8975"/>
            </a:xfrm>
            <a:custGeom>
              <a:avLst/>
              <a:gdLst/>
              <a:ahLst/>
              <a:cxnLst/>
              <a:rect l="l" t="t" r="r" b="b"/>
              <a:pathLst>
                <a:path w="642" h="359" extrusionOk="0">
                  <a:moveTo>
                    <a:pt x="510" y="0"/>
                  </a:moveTo>
                  <a:lnTo>
                    <a:pt x="397" y="19"/>
                  </a:lnTo>
                  <a:lnTo>
                    <a:pt x="264" y="57"/>
                  </a:lnTo>
                  <a:lnTo>
                    <a:pt x="151" y="113"/>
                  </a:lnTo>
                  <a:lnTo>
                    <a:pt x="57" y="189"/>
                  </a:lnTo>
                  <a:lnTo>
                    <a:pt x="19" y="264"/>
                  </a:lnTo>
                  <a:lnTo>
                    <a:pt x="0" y="283"/>
                  </a:lnTo>
                  <a:lnTo>
                    <a:pt x="0" y="321"/>
                  </a:lnTo>
                  <a:lnTo>
                    <a:pt x="19" y="340"/>
                  </a:lnTo>
                  <a:lnTo>
                    <a:pt x="57" y="359"/>
                  </a:lnTo>
                  <a:lnTo>
                    <a:pt x="132" y="359"/>
                  </a:lnTo>
                  <a:lnTo>
                    <a:pt x="246" y="340"/>
                  </a:lnTo>
                  <a:lnTo>
                    <a:pt x="378" y="302"/>
                  </a:lnTo>
                  <a:lnTo>
                    <a:pt x="491" y="245"/>
                  </a:lnTo>
                  <a:lnTo>
                    <a:pt x="585" y="170"/>
                  </a:lnTo>
                  <a:lnTo>
                    <a:pt x="623" y="113"/>
                  </a:lnTo>
                  <a:lnTo>
                    <a:pt x="642" y="76"/>
                  </a:lnTo>
                  <a:lnTo>
                    <a:pt x="642" y="38"/>
                  </a:lnTo>
                  <a:lnTo>
                    <a:pt x="623" y="19"/>
                  </a:lnTo>
                  <a:lnTo>
                    <a:pt x="585"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1"/>
            <p:cNvSpPr/>
            <p:nvPr/>
          </p:nvSpPr>
          <p:spPr>
            <a:xfrm>
              <a:off x="-1315925" y="5720775"/>
              <a:ext cx="16050" cy="8975"/>
            </a:xfrm>
            <a:custGeom>
              <a:avLst/>
              <a:gdLst/>
              <a:ahLst/>
              <a:cxnLst/>
              <a:rect l="l" t="t" r="r" b="b"/>
              <a:pathLst>
                <a:path w="642" h="359" fill="none" extrusionOk="0">
                  <a:moveTo>
                    <a:pt x="510" y="0"/>
                  </a:moveTo>
                  <a:lnTo>
                    <a:pt x="510" y="0"/>
                  </a:lnTo>
                  <a:lnTo>
                    <a:pt x="397" y="19"/>
                  </a:lnTo>
                  <a:lnTo>
                    <a:pt x="264" y="57"/>
                  </a:lnTo>
                  <a:lnTo>
                    <a:pt x="264" y="57"/>
                  </a:lnTo>
                  <a:lnTo>
                    <a:pt x="151" y="113"/>
                  </a:lnTo>
                  <a:lnTo>
                    <a:pt x="57" y="189"/>
                  </a:lnTo>
                  <a:lnTo>
                    <a:pt x="19" y="264"/>
                  </a:lnTo>
                  <a:lnTo>
                    <a:pt x="0" y="283"/>
                  </a:lnTo>
                  <a:lnTo>
                    <a:pt x="0" y="321"/>
                  </a:lnTo>
                  <a:lnTo>
                    <a:pt x="0" y="321"/>
                  </a:lnTo>
                  <a:lnTo>
                    <a:pt x="19" y="340"/>
                  </a:lnTo>
                  <a:lnTo>
                    <a:pt x="57" y="359"/>
                  </a:lnTo>
                  <a:lnTo>
                    <a:pt x="132" y="359"/>
                  </a:lnTo>
                  <a:lnTo>
                    <a:pt x="132" y="359"/>
                  </a:lnTo>
                  <a:lnTo>
                    <a:pt x="246" y="340"/>
                  </a:lnTo>
                  <a:lnTo>
                    <a:pt x="378" y="302"/>
                  </a:lnTo>
                  <a:lnTo>
                    <a:pt x="378" y="302"/>
                  </a:lnTo>
                  <a:lnTo>
                    <a:pt x="491" y="245"/>
                  </a:lnTo>
                  <a:lnTo>
                    <a:pt x="585" y="170"/>
                  </a:lnTo>
                  <a:lnTo>
                    <a:pt x="623" y="113"/>
                  </a:lnTo>
                  <a:lnTo>
                    <a:pt x="642" y="76"/>
                  </a:lnTo>
                  <a:lnTo>
                    <a:pt x="642" y="38"/>
                  </a:lnTo>
                  <a:lnTo>
                    <a:pt x="642" y="38"/>
                  </a:lnTo>
                  <a:lnTo>
                    <a:pt x="623" y="19"/>
                  </a:lnTo>
                  <a:lnTo>
                    <a:pt x="585"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1"/>
            <p:cNvSpPr/>
            <p:nvPr/>
          </p:nvSpPr>
          <p:spPr>
            <a:xfrm>
              <a:off x="-1336700" y="5754275"/>
              <a:ext cx="13725" cy="6625"/>
            </a:xfrm>
            <a:custGeom>
              <a:avLst/>
              <a:gdLst/>
              <a:ahLst/>
              <a:cxnLst/>
              <a:rect l="l" t="t" r="r" b="b"/>
              <a:pathLst>
                <a:path w="549" h="265" extrusionOk="0">
                  <a:moveTo>
                    <a:pt x="378" y="0"/>
                  </a:moveTo>
                  <a:lnTo>
                    <a:pt x="246" y="57"/>
                  </a:lnTo>
                  <a:lnTo>
                    <a:pt x="133" y="113"/>
                  </a:lnTo>
                  <a:lnTo>
                    <a:pt x="58" y="151"/>
                  </a:lnTo>
                  <a:lnTo>
                    <a:pt x="1" y="208"/>
                  </a:lnTo>
                  <a:lnTo>
                    <a:pt x="1" y="245"/>
                  </a:lnTo>
                  <a:lnTo>
                    <a:pt x="20" y="264"/>
                  </a:lnTo>
                  <a:lnTo>
                    <a:pt x="171" y="264"/>
                  </a:lnTo>
                  <a:lnTo>
                    <a:pt x="303" y="208"/>
                  </a:lnTo>
                  <a:lnTo>
                    <a:pt x="416" y="151"/>
                  </a:lnTo>
                  <a:lnTo>
                    <a:pt x="492" y="94"/>
                  </a:lnTo>
                  <a:lnTo>
                    <a:pt x="529" y="57"/>
                  </a:lnTo>
                  <a:lnTo>
                    <a:pt x="548" y="19"/>
                  </a:lnTo>
                  <a:lnTo>
                    <a:pt x="5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1"/>
            <p:cNvSpPr/>
            <p:nvPr/>
          </p:nvSpPr>
          <p:spPr>
            <a:xfrm>
              <a:off x="-1336700" y="5754275"/>
              <a:ext cx="13725" cy="6625"/>
            </a:xfrm>
            <a:custGeom>
              <a:avLst/>
              <a:gdLst/>
              <a:ahLst/>
              <a:cxnLst/>
              <a:rect l="l" t="t" r="r" b="b"/>
              <a:pathLst>
                <a:path w="549" h="265" fill="none" extrusionOk="0">
                  <a:moveTo>
                    <a:pt x="492" y="0"/>
                  </a:moveTo>
                  <a:lnTo>
                    <a:pt x="492" y="0"/>
                  </a:lnTo>
                  <a:lnTo>
                    <a:pt x="378" y="0"/>
                  </a:lnTo>
                  <a:lnTo>
                    <a:pt x="246" y="57"/>
                  </a:lnTo>
                  <a:lnTo>
                    <a:pt x="246" y="57"/>
                  </a:lnTo>
                  <a:lnTo>
                    <a:pt x="133" y="113"/>
                  </a:lnTo>
                  <a:lnTo>
                    <a:pt x="58" y="151"/>
                  </a:lnTo>
                  <a:lnTo>
                    <a:pt x="1" y="208"/>
                  </a:lnTo>
                  <a:lnTo>
                    <a:pt x="1" y="245"/>
                  </a:lnTo>
                  <a:lnTo>
                    <a:pt x="1" y="245"/>
                  </a:lnTo>
                  <a:lnTo>
                    <a:pt x="20" y="264"/>
                  </a:lnTo>
                  <a:lnTo>
                    <a:pt x="58" y="264"/>
                  </a:lnTo>
                  <a:lnTo>
                    <a:pt x="58" y="264"/>
                  </a:lnTo>
                  <a:lnTo>
                    <a:pt x="171" y="264"/>
                  </a:lnTo>
                  <a:lnTo>
                    <a:pt x="303" y="208"/>
                  </a:lnTo>
                  <a:lnTo>
                    <a:pt x="303" y="208"/>
                  </a:lnTo>
                  <a:lnTo>
                    <a:pt x="416" y="151"/>
                  </a:lnTo>
                  <a:lnTo>
                    <a:pt x="492" y="94"/>
                  </a:lnTo>
                  <a:lnTo>
                    <a:pt x="529" y="57"/>
                  </a:lnTo>
                  <a:lnTo>
                    <a:pt x="548" y="19"/>
                  </a:lnTo>
                  <a:lnTo>
                    <a:pt x="548" y="19"/>
                  </a:lnTo>
                  <a:lnTo>
                    <a:pt x="529" y="0"/>
                  </a:lnTo>
                  <a:lnTo>
                    <a:pt x="49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1"/>
            <p:cNvSpPr/>
            <p:nvPr/>
          </p:nvSpPr>
          <p:spPr>
            <a:xfrm>
              <a:off x="-1340925" y="5739175"/>
              <a:ext cx="7575" cy="3800"/>
            </a:xfrm>
            <a:custGeom>
              <a:avLst/>
              <a:gdLst/>
              <a:ahLst/>
              <a:cxnLst/>
              <a:rect l="l" t="t" r="r" b="b"/>
              <a:pathLst>
                <a:path w="303" h="152" extrusionOk="0">
                  <a:moveTo>
                    <a:pt x="208" y="0"/>
                  </a:moveTo>
                  <a:lnTo>
                    <a:pt x="132" y="19"/>
                  </a:lnTo>
                  <a:lnTo>
                    <a:pt x="38" y="95"/>
                  </a:lnTo>
                  <a:lnTo>
                    <a:pt x="0" y="113"/>
                  </a:lnTo>
                  <a:lnTo>
                    <a:pt x="0" y="132"/>
                  </a:lnTo>
                  <a:lnTo>
                    <a:pt x="38" y="151"/>
                  </a:lnTo>
                  <a:lnTo>
                    <a:pt x="94" y="132"/>
                  </a:lnTo>
                  <a:lnTo>
                    <a:pt x="170" y="113"/>
                  </a:lnTo>
                  <a:lnTo>
                    <a:pt x="283"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1"/>
            <p:cNvSpPr/>
            <p:nvPr/>
          </p:nvSpPr>
          <p:spPr>
            <a:xfrm>
              <a:off x="-1340925" y="5739175"/>
              <a:ext cx="7575" cy="3800"/>
            </a:xfrm>
            <a:custGeom>
              <a:avLst/>
              <a:gdLst/>
              <a:ahLst/>
              <a:cxnLst/>
              <a:rect l="l" t="t" r="r" b="b"/>
              <a:pathLst>
                <a:path w="303" h="152" fill="none" extrusionOk="0">
                  <a:moveTo>
                    <a:pt x="283" y="0"/>
                  </a:moveTo>
                  <a:lnTo>
                    <a:pt x="283" y="0"/>
                  </a:lnTo>
                  <a:lnTo>
                    <a:pt x="208" y="0"/>
                  </a:lnTo>
                  <a:lnTo>
                    <a:pt x="132" y="19"/>
                  </a:lnTo>
                  <a:lnTo>
                    <a:pt x="132" y="19"/>
                  </a:lnTo>
                  <a:lnTo>
                    <a:pt x="38" y="95"/>
                  </a:lnTo>
                  <a:lnTo>
                    <a:pt x="0" y="113"/>
                  </a:lnTo>
                  <a:lnTo>
                    <a:pt x="0" y="132"/>
                  </a:lnTo>
                  <a:lnTo>
                    <a:pt x="0" y="132"/>
                  </a:lnTo>
                  <a:lnTo>
                    <a:pt x="38" y="151"/>
                  </a:lnTo>
                  <a:lnTo>
                    <a:pt x="38" y="151"/>
                  </a:lnTo>
                  <a:lnTo>
                    <a:pt x="94" y="132"/>
                  </a:lnTo>
                  <a:lnTo>
                    <a:pt x="170" y="113"/>
                  </a:lnTo>
                  <a:lnTo>
                    <a:pt x="170" y="113"/>
                  </a:lnTo>
                  <a:lnTo>
                    <a:pt x="283" y="57"/>
                  </a:lnTo>
                  <a:lnTo>
                    <a:pt x="302" y="19"/>
                  </a:lnTo>
                  <a:lnTo>
                    <a:pt x="302" y="0"/>
                  </a:lnTo>
                  <a:lnTo>
                    <a:pt x="302" y="0"/>
                  </a:lnTo>
                  <a:lnTo>
                    <a:pt x="28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1"/>
            <p:cNvSpPr/>
            <p:nvPr/>
          </p:nvSpPr>
          <p:spPr>
            <a:xfrm>
              <a:off x="-1294225" y="5729250"/>
              <a:ext cx="8050" cy="3800"/>
            </a:xfrm>
            <a:custGeom>
              <a:avLst/>
              <a:gdLst/>
              <a:ahLst/>
              <a:cxnLst/>
              <a:rect l="l" t="t" r="r" b="b"/>
              <a:pathLst>
                <a:path w="322" h="152" extrusionOk="0">
                  <a:moveTo>
                    <a:pt x="227" y="1"/>
                  </a:moveTo>
                  <a:lnTo>
                    <a:pt x="151" y="39"/>
                  </a:lnTo>
                  <a:lnTo>
                    <a:pt x="38" y="95"/>
                  </a:lnTo>
                  <a:lnTo>
                    <a:pt x="19" y="114"/>
                  </a:lnTo>
                  <a:lnTo>
                    <a:pt x="0" y="152"/>
                  </a:lnTo>
                  <a:lnTo>
                    <a:pt x="95" y="152"/>
                  </a:lnTo>
                  <a:lnTo>
                    <a:pt x="189" y="114"/>
                  </a:lnTo>
                  <a:lnTo>
                    <a:pt x="283" y="57"/>
                  </a:lnTo>
                  <a:lnTo>
                    <a:pt x="302" y="39"/>
                  </a:lnTo>
                  <a:lnTo>
                    <a:pt x="321" y="20"/>
                  </a:lnTo>
                  <a:lnTo>
                    <a:pt x="2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1"/>
            <p:cNvSpPr/>
            <p:nvPr/>
          </p:nvSpPr>
          <p:spPr>
            <a:xfrm>
              <a:off x="-1294225" y="5729250"/>
              <a:ext cx="8050" cy="3800"/>
            </a:xfrm>
            <a:custGeom>
              <a:avLst/>
              <a:gdLst/>
              <a:ahLst/>
              <a:cxnLst/>
              <a:rect l="l" t="t" r="r" b="b"/>
              <a:pathLst>
                <a:path w="322" h="152" fill="none" extrusionOk="0">
                  <a:moveTo>
                    <a:pt x="283" y="1"/>
                  </a:moveTo>
                  <a:lnTo>
                    <a:pt x="283" y="1"/>
                  </a:lnTo>
                  <a:lnTo>
                    <a:pt x="227" y="1"/>
                  </a:lnTo>
                  <a:lnTo>
                    <a:pt x="151" y="39"/>
                  </a:lnTo>
                  <a:lnTo>
                    <a:pt x="151" y="39"/>
                  </a:lnTo>
                  <a:lnTo>
                    <a:pt x="38" y="95"/>
                  </a:lnTo>
                  <a:lnTo>
                    <a:pt x="19" y="114"/>
                  </a:lnTo>
                  <a:lnTo>
                    <a:pt x="0" y="152"/>
                  </a:lnTo>
                  <a:lnTo>
                    <a:pt x="0" y="152"/>
                  </a:lnTo>
                  <a:lnTo>
                    <a:pt x="38" y="152"/>
                  </a:lnTo>
                  <a:lnTo>
                    <a:pt x="38" y="152"/>
                  </a:lnTo>
                  <a:lnTo>
                    <a:pt x="95" y="152"/>
                  </a:lnTo>
                  <a:lnTo>
                    <a:pt x="189" y="114"/>
                  </a:lnTo>
                  <a:lnTo>
                    <a:pt x="189" y="114"/>
                  </a:lnTo>
                  <a:lnTo>
                    <a:pt x="283" y="57"/>
                  </a:lnTo>
                  <a:lnTo>
                    <a:pt x="302" y="39"/>
                  </a:lnTo>
                  <a:lnTo>
                    <a:pt x="321" y="20"/>
                  </a:lnTo>
                  <a:lnTo>
                    <a:pt x="321" y="20"/>
                  </a:lnTo>
                  <a:lnTo>
                    <a:pt x="283"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1"/>
            <p:cNvSpPr/>
            <p:nvPr/>
          </p:nvSpPr>
          <p:spPr>
            <a:xfrm>
              <a:off x="-862075" y="5662275"/>
              <a:ext cx="27875" cy="14175"/>
            </a:xfrm>
            <a:custGeom>
              <a:avLst/>
              <a:gdLst/>
              <a:ahLst/>
              <a:cxnLst/>
              <a:rect l="l" t="t" r="r" b="b"/>
              <a:pathLst>
                <a:path w="1115" h="567" extrusionOk="0">
                  <a:moveTo>
                    <a:pt x="982" y="0"/>
                  </a:moveTo>
                  <a:lnTo>
                    <a:pt x="888" y="19"/>
                  </a:lnTo>
                  <a:lnTo>
                    <a:pt x="756" y="38"/>
                  </a:lnTo>
                  <a:lnTo>
                    <a:pt x="491" y="132"/>
                  </a:lnTo>
                  <a:lnTo>
                    <a:pt x="284" y="245"/>
                  </a:lnTo>
                  <a:lnTo>
                    <a:pt x="114" y="340"/>
                  </a:lnTo>
                  <a:lnTo>
                    <a:pt x="20" y="453"/>
                  </a:lnTo>
                  <a:lnTo>
                    <a:pt x="1" y="491"/>
                  </a:lnTo>
                  <a:lnTo>
                    <a:pt x="1" y="528"/>
                  </a:lnTo>
                  <a:lnTo>
                    <a:pt x="20" y="547"/>
                  </a:lnTo>
                  <a:lnTo>
                    <a:pt x="38" y="566"/>
                  </a:lnTo>
                  <a:lnTo>
                    <a:pt x="227" y="566"/>
                  </a:lnTo>
                  <a:lnTo>
                    <a:pt x="340" y="547"/>
                  </a:lnTo>
                  <a:lnTo>
                    <a:pt x="623" y="453"/>
                  </a:lnTo>
                  <a:lnTo>
                    <a:pt x="831" y="340"/>
                  </a:lnTo>
                  <a:lnTo>
                    <a:pt x="982" y="227"/>
                  </a:lnTo>
                  <a:lnTo>
                    <a:pt x="1095" y="132"/>
                  </a:lnTo>
                  <a:lnTo>
                    <a:pt x="1114" y="94"/>
                  </a:lnTo>
                  <a:lnTo>
                    <a:pt x="1114" y="57"/>
                  </a:lnTo>
                  <a:lnTo>
                    <a:pt x="1095" y="38"/>
                  </a:lnTo>
                  <a:lnTo>
                    <a:pt x="1058" y="19"/>
                  </a:lnTo>
                  <a:lnTo>
                    <a:pt x="9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1"/>
            <p:cNvSpPr/>
            <p:nvPr/>
          </p:nvSpPr>
          <p:spPr>
            <a:xfrm>
              <a:off x="-862075" y="5662275"/>
              <a:ext cx="27875" cy="14175"/>
            </a:xfrm>
            <a:custGeom>
              <a:avLst/>
              <a:gdLst/>
              <a:ahLst/>
              <a:cxnLst/>
              <a:rect l="l" t="t" r="r" b="b"/>
              <a:pathLst>
                <a:path w="1115" h="567" fill="none" extrusionOk="0">
                  <a:moveTo>
                    <a:pt x="982" y="0"/>
                  </a:moveTo>
                  <a:lnTo>
                    <a:pt x="982" y="0"/>
                  </a:lnTo>
                  <a:lnTo>
                    <a:pt x="888" y="19"/>
                  </a:lnTo>
                  <a:lnTo>
                    <a:pt x="756" y="38"/>
                  </a:lnTo>
                  <a:lnTo>
                    <a:pt x="491" y="132"/>
                  </a:lnTo>
                  <a:lnTo>
                    <a:pt x="491" y="132"/>
                  </a:lnTo>
                  <a:lnTo>
                    <a:pt x="284" y="245"/>
                  </a:lnTo>
                  <a:lnTo>
                    <a:pt x="114" y="340"/>
                  </a:lnTo>
                  <a:lnTo>
                    <a:pt x="20" y="453"/>
                  </a:lnTo>
                  <a:lnTo>
                    <a:pt x="1" y="491"/>
                  </a:lnTo>
                  <a:lnTo>
                    <a:pt x="1" y="528"/>
                  </a:lnTo>
                  <a:lnTo>
                    <a:pt x="1" y="528"/>
                  </a:lnTo>
                  <a:lnTo>
                    <a:pt x="20" y="547"/>
                  </a:lnTo>
                  <a:lnTo>
                    <a:pt x="38" y="566"/>
                  </a:lnTo>
                  <a:lnTo>
                    <a:pt x="133" y="566"/>
                  </a:lnTo>
                  <a:lnTo>
                    <a:pt x="133" y="566"/>
                  </a:lnTo>
                  <a:lnTo>
                    <a:pt x="227" y="566"/>
                  </a:lnTo>
                  <a:lnTo>
                    <a:pt x="340" y="547"/>
                  </a:lnTo>
                  <a:lnTo>
                    <a:pt x="623" y="453"/>
                  </a:lnTo>
                  <a:lnTo>
                    <a:pt x="623" y="453"/>
                  </a:lnTo>
                  <a:lnTo>
                    <a:pt x="831" y="340"/>
                  </a:lnTo>
                  <a:lnTo>
                    <a:pt x="982" y="227"/>
                  </a:lnTo>
                  <a:lnTo>
                    <a:pt x="1095" y="132"/>
                  </a:lnTo>
                  <a:lnTo>
                    <a:pt x="1114" y="94"/>
                  </a:lnTo>
                  <a:lnTo>
                    <a:pt x="1114" y="57"/>
                  </a:lnTo>
                  <a:lnTo>
                    <a:pt x="1114" y="57"/>
                  </a:lnTo>
                  <a:lnTo>
                    <a:pt x="1095" y="38"/>
                  </a:lnTo>
                  <a:lnTo>
                    <a:pt x="1058" y="19"/>
                  </a:lnTo>
                  <a:lnTo>
                    <a:pt x="982"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1"/>
            <p:cNvSpPr/>
            <p:nvPr/>
          </p:nvSpPr>
          <p:spPr>
            <a:xfrm>
              <a:off x="-848400" y="5649525"/>
              <a:ext cx="16075" cy="9000"/>
            </a:xfrm>
            <a:custGeom>
              <a:avLst/>
              <a:gdLst/>
              <a:ahLst/>
              <a:cxnLst/>
              <a:rect l="l" t="t" r="r" b="b"/>
              <a:pathLst>
                <a:path w="643" h="360" extrusionOk="0">
                  <a:moveTo>
                    <a:pt x="397" y="1"/>
                  </a:moveTo>
                  <a:lnTo>
                    <a:pt x="265" y="57"/>
                  </a:lnTo>
                  <a:lnTo>
                    <a:pt x="152" y="114"/>
                  </a:lnTo>
                  <a:lnTo>
                    <a:pt x="58" y="189"/>
                  </a:lnTo>
                  <a:lnTo>
                    <a:pt x="20" y="246"/>
                  </a:lnTo>
                  <a:lnTo>
                    <a:pt x="1" y="284"/>
                  </a:lnTo>
                  <a:lnTo>
                    <a:pt x="20" y="302"/>
                  </a:lnTo>
                  <a:lnTo>
                    <a:pt x="20" y="321"/>
                  </a:lnTo>
                  <a:lnTo>
                    <a:pt x="58" y="340"/>
                  </a:lnTo>
                  <a:lnTo>
                    <a:pt x="133" y="359"/>
                  </a:lnTo>
                  <a:lnTo>
                    <a:pt x="246" y="340"/>
                  </a:lnTo>
                  <a:lnTo>
                    <a:pt x="378" y="302"/>
                  </a:lnTo>
                  <a:lnTo>
                    <a:pt x="492" y="246"/>
                  </a:lnTo>
                  <a:lnTo>
                    <a:pt x="586" y="170"/>
                  </a:lnTo>
                  <a:lnTo>
                    <a:pt x="643" y="95"/>
                  </a:lnTo>
                  <a:lnTo>
                    <a:pt x="643" y="76"/>
                  </a:lnTo>
                  <a:lnTo>
                    <a:pt x="643" y="38"/>
                  </a:lnTo>
                  <a:lnTo>
                    <a:pt x="624" y="19"/>
                  </a:lnTo>
                  <a:lnTo>
                    <a:pt x="6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1"/>
            <p:cNvSpPr/>
            <p:nvPr/>
          </p:nvSpPr>
          <p:spPr>
            <a:xfrm>
              <a:off x="-848400" y="5649525"/>
              <a:ext cx="16075" cy="9000"/>
            </a:xfrm>
            <a:custGeom>
              <a:avLst/>
              <a:gdLst/>
              <a:ahLst/>
              <a:cxnLst/>
              <a:rect l="l" t="t" r="r" b="b"/>
              <a:pathLst>
                <a:path w="643" h="360" fill="none" extrusionOk="0">
                  <a:moveTo>
                    <a:pt x="529" y="1"/>
                  </a:moveTo>
                  <a:lnTo>
                    <a:pt x="529" y="1"/>
                  </a:lnTo>
                  <a:lnTo>
                    <a:pt x="397" y="1"/>
                  </a:lnTo>
                  <a:lnTo>
                    <a:pt x="265" y="57"/>
                  </a:lnTo>
                  <a:lnTo>
                    <a:pt x="265" y="57"/>
                  </a:lnTo>
                  <a:lnTo>
                    <a:pt x="152" y="114"/>
                  </a:lnTo>
                  <a:lnTo>
                    <a:pt x="58" y="189"/>
                  </a:lnTo>
                  <a:lnTo>
                    <a:pt x="20" y="246"/>
                  </a:lnTo>
                  <a:lnTo>
                    <a:pt x="1" y="284"/>
                  </a:lnTo>
                  <a:lnTo>
                    <a:pt x="20" y="302"/>
                  </a:lnTo>
                  <a:lnTo>
                    <a:pt x="20" y="302"/>
                  </a:lnTo>
                  <a:lnTo>
                    <a:pt x="20" y="321"/>
                  </a:lnTo>
                  <a:lnTo>
                    <a:pt x="58" y="340"/>
                  </a:lnTo>
                  <a:lnTo>
                    <a:pt x="133" y="359"/>
                  </a:lnTo>
                  <a:lnTo>
                    <a:pt x="133" y="359"/>
                  </a:lnTo>
                  <a:lnTo>
                    <a:pt x="246" y="340"/>
                  </a:lnTo>
                  <a:lnTo>
                    <a:pt x="378" y="302"/>
                  </a:lnTo>
                  <a:lnTo>
                    <a:pt x="378" y="302"/>
                  </a:lnTo>
                  <a:lnTo>
                    <a:pt x="492" y="246"/>
                  </a:lnTo>
                  <a:lnTo>
                    <a:pt x="586" y="170"/>
                  </a:lnTo>
                  <a:lnTo>
                    <a:pt x="643" y="95"/>
                  </a:lnTo>
                  <a:lnTo>
                    <a:pt x="643" y="76"/>
                  </a:lnTo>
                  <a:lnTo>
                    <a:pt x="643" y="38"/>
                  </a:lnTo>
                  <a:lnTo>
                    <a:pt x="643" y="38"/>
                  </a:lnTo>
                  <a:lnTo>
                    <a:pt x="624" y="19"/>
                  </a:lnTo>
                  <a:lnTo>
                    <a:pt x="605" y="1"/>
                  </a:lnTo>
                  <a:lnTo>
                    <a:pt x="529"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1"/>
            <p:cNvSpPr/>
            <p:nvPr/>
          </p:nvSpPr>
          <p:spPr>
            <a:xfrm>
              <a:off x="-869150" y="5682550"/>
              <a:ext cx="13700" cy="7100"/>
            </a:xfrm>
            <a:custGeom>
              <a:avLst/>
              <a:gdLst/>
              <a:ahLst/>
              <a:cxnLst/>
              <a:rect l="l" t="t" r="r" b="b"/>
              <a:pathLst>
                <a:path w="548" h="284" extrusionOk="0">
                  <a:moveTo>
                    <a:pt x="491" y="1"/>
                  </a:moveTo>
                  <a:lnTo>
                    <a:pt x="378" y="19"/>
                  </a:lnTo>
                  <a:lnTo>
                    <a:pt x="246" y="76"/>
                  </a:lnTo>
                  <a:lnTo>
                    <a:pt x="133" y="114"/>
                  </a:lnTo>
                  <a:lnTo>
                    <a:pt x="57" y="170"/>
                  </a:lnTo>
                  <a:lnTo>
                    <a:pt x="1" y="227"/>
                  </a:lnTo>
                  <a:lnTo>
                    <a:pt x="1" y="265"/>
                  </a:lnTo>
                  <a:lnTo>
                    <a:pt x="20" y="284"/>
                  </a:lnTo>
                  <a:lnTo>
                    <a:pt x="57" y="284"/>
                  </a:lnTo>
                  <a:lnTo>
                    <a:pt x="170" y="265"/>
                  </a:lnTo>
                  <a:lnTo>
                    <a:pt x="303" y="227"/>
                  </a:lnTo>
                  <a:lnTo>
                    <a:pt x="416" y="170"/>
                  </a:lnTo>
                  <a:lnTo>
                    <a:pt x="491" y="114"/>
                  </a:lnTo>
                  <a:lnTo>
                    <a:pt x="548" y="76"/>
                  </a:lnTo>
                  <a:lnTo>
                    <a:pt x="548" y="19"/>
                  </a:lnTo>
                  <a:lnTo>
                    <a:pt x="529" y="19"/>
                  </a:lnTo>
                  <a:lnTo>
                    <a:pt x="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1"/>
            <p:cNvSpPr/>
            <p:nvPr/>
          </p:nvSpPr>
          <p:spPr>
            <a:xfrm>
              <a:off x="-869150" y="5682550"/>
              <a:ext cx="13700" cy="7100"/>
            </a:xfrm>
            <a:custGeom>
              <a:avLst/>
              <a:gdLst/>
              <a:ahLst/>
              <a:cxnLst/>
              <a:rect l="l" t="t" r="r" b="b"/>
              <a:pathLst>
                <a:path w="548" h="284" fill="none" extrusionOk="0">
                  <a:moveTo>
                    <a:pt x="491" y="1"/>
                  </a:moveTo>
                  <a:lnTo>
                    <a:pt x="491" y="1"/>
                  </a:lnTo>
                  <a:lnTo>
                    <a:pt x="378" y="19"/>
                  </a:lnTo>
                  <a:lnTo>
                    <a:pt x="246" y="76"/>
                  </a:lnTo>
                  <a:lnTo>
                    <a:pt x="246" y="76"/>
                  </a:lnTo>
                  <a:lnTo>
                    <a:pt x="133" y="114"/>
                  </a:lnTo>
                  <a:lnTo>
                    <a:pt x="57" y="170"/>
                  </a:lnTo>
                  <a:lnTo>
                    <a:pt x="1" y="227"/>
                  </a:lnTo>
                  <a:lnTo>
                    <a:pt x="1" y="265"/>
                  </a:lnTo>
                  <a:lnTo>
                    <a:pt x="1" y="265"/>
                  </a:lnTo>
                  <a:lnTo>
                    <a:pt x="20" y="284"/>
                  </a:lnTo>
                  <a:lnTo>
                    <a:pt x="57" y="284"/>
                  </a:lnTo>
                  <a:lnTo>
                    <a:pt x="57" y="284"/>
                  </a:lnTo>
                  <a:lnTo>
                    <a:pt x="170" y="265"/>
                  </a:lnTo>
                  <a:lnTo>
                    <a:pt x="303" y="227"/>
                  </a:lnTo>
                  <a:lnTo>
                    <a:pt x="303" y="227"/>
                  </a:lnTo>
                  <a:lnTo>
                    <a:pt x="416" y="170"/>
                  </a:lnTo>
                  <a:lnTo>
                    <a:pt x="491" y="114"/>
                  </a:lnTo>
                  <a:lnTo>
                    <a:pt x="548" y="76"/>
                  </a:lnTo>
                  <a:lnTo>
                    <a:pt x="548" y="19"/>
                  </a:lnTo>
                  <a:lnTo>
                    <a:pt x="548" y="19"/>
                  </a:lnTo>
                  <a:lnTo>
                    <a:pt x="529" y="19"/>
                  </a:lnTo>
                  <a:lnTo>
                    <a:pt x="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1"/>
            <p:cNvSpPr/>
            <p:nvPr/>
          </p:nvSpPr>
          <p:spPr>
            <a:xfrm>
              <a:off x="-873400" y="5667450"/>
              <a:ext cx="8050" cy="4275"/>
            </a:xfrm>
            <a:custGeom>
              <a:avLst/>
              <a:gdLst/>
              <a:ahLst/>
              <a:cxnLst/>
              <a:rect l="l" t="t" r="r" b="b"/>
              <a:pathLst>
                <a:path w="322" h="171" extrusionOk="0">
                  <a:moveTo>
                    <a:pt x="284" y="1"/>
                  </a:moveTo>
                  <a:lnTo>
                    <a:pt x="227" y="20"/>
                  </a:lnTo>
                  <a:lnTo>
                    <a:pt x="133" y="38"/>
                  </a:lnTo>
                  <a:lnTo>
                    <a:pt x="39" y="95"/>
                  </a:lnTo>
                  <a:lnTo>
                    <a:pt x="20" y="133"/>
                  </a:lnTo>
                  <a:lnTo>
                    <a:pt x="1" y="152"/>
                  </a:lnTo>
                  <a:lnTo>
                    <a:pt x="39" y="171"/>
                  </a:lnTo>
                  <a:lnTo>
                    <a:pt x="95" y="152"/>
                  </a:lnTo>
                  <a:lnTo>
                    <a:pt x="171" y="133"/>
                  </a:lnTo>
                  <a:lnTo>
                    <a:pt x="284" y="76"/>
                  </a:lnTo>
                  <a:lnTo>
                    <a:pt x="303" y="38"/>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1"/>
            <p:cNvSpPr/>
            <p:nvPr/>
          </p:nvSpPr>
          <p:spPr>
            <a:xfrm>
              <a:off x="-873400" y="5667450"/>
              <a:ext cx="8050" cy="4275"/>
            </a:xfrm>
            <a:custGeom>
              <a:avLst/>
              <a:gdLst/>
              <a:ahLst/>
              <a:cxnLst/>
              <a:rect l="l" t="t" r="r" b="b"/>
              <a:pathLst>
                <a:path w="322" h="171" fill="none" extrusionOk="0">
                  <a:moveTo>
                    <a:pt x="284" y="1"/>
                  </a:moveTo>
                  <a:lnTo>
                    <a:pt x="284" y="1"/>
                  </a:lnTo>
                  <a:lnTo>
                    <a:pt x="227" y="20"/>
                  </a:lnTo>
                  <a:lnTo>
                    <a:pt x="133" y="38"/>
                  </a:lnTo>
                  <a:lnTo>
                    <a:pt x="133" y="38"/>
                  </a:lnTo>
                  <a:lnTo>
                    <a:pt x="39" y="95"/>
                  </a:lnTo>
                  <a:lnTo>
                    <a:pt x="20" y="133"/>
                  </a:lnTo>
                  <a:lnTo>
                    <a:pt x="1" y="152"/>
                  </a:lnTo>
                  <a:lnTo>
                    <a:pt x="1" y="152"/>
                  </a:lnTo>
                  <a:lnTo>
                    <a:pt x="39" y="171"/>
                  </a:lnTo>
                  <a:lnTo>
                    <a:pt x="39" y="171"/>
                  </a:lnTo>
                  <a:lnTo>
                    <a:pt x="95" y="152"/>
                  </a:lnTo>
                  <a:lnTo>
                    <a:pt x="171" y="133"/>
                  </a:lnTo>
                  <a:lnTo>
                    <a:pt x="171" y="133"/>
                  </a:lnTo>
                  <a:lnTo>
                    <a:pt x="284" y="76"/>
                  </a:lnTo>
                  <a:lnTo>
                    <a:pt x="303" y="38"/>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1"/>
            <p:cNvSpPr/>
            <p:nvPr/>
          </p:nvSpPr>
          <p:spPr>
            <a:xfrm>
              <a:off x="-826225" y="5658025"/>
              <a:ext cx="7575" cy="3800"/>
            </a:xfrm>
            <a:custGeom>
              <a:avLst/>
              <a:gdLst/>
              <a:ahLst/>
              <a:cxnLst/>
              <a:rect l="l" t="t" r="r" b="b"/>
              <a:pathLst>
                <a:path w="303" h="152" extrusionOk="0">
                  <a:moveTo>
                    <a:pt x="209" y="0"/>
                  </a:moveTo>
                  <a:lnTo>
                    <a:pt x="133" y="38"/>
                  </a:lnTo>
                  <a:lnTo>
                    <a:pt x="20" y="95"/>
                  </a:lnTo>
                  <a:lnTo>
                    <a:pt x="1" y="113"/>
                  </a:lnTo>
                  <a:lnTo>
                    <a:pt x="1" y="132"/>
                  </a:lnTo>
                  <a:lnTo>
                    <a:pt x="20" y="151"/>
                  </a:lnTo>
                  <a:lnTo>
                    <a:pt x="95" y="151"/>
                  </a:lnTo>
                  <a:lnTo>
                    <a:pt x="171" y="113"/>
                  </a:lnTo>
                  <a:lnTo>
                    <a:pt x="265" y="57"/>
                  </a:lnTo>
                  <a:lnTo>
                    <a:pt x="303" y="38"/>
                  </a:lnTo>
                  <a:lnTo>
                    <a:pt x="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1"/>
            <p:cNvSpPr/>
            <p:nvPr/>
          </p:nvSpPr>
          <p:spPr>
            <a:xfrm>
              <a:off x="-826225" y="5658025"/>
              <a:ext cx="7575" cy="3800"/>
            </a:xfrm>
            <a:custGeom>
              <a:avLst/>
              <a:gdLst/>
              <a:ahLst/>
              <a:cxnLst/>
              <a:rect l="l" t="t" r="r" b="b"/>
              <a:pathLst>
                <a:path w="303" h="152" fill="none" extrusionOk="0">
                  <a:moveTo>
                    <a:pt x="265" y="0"/>
                  </a:moveTo>
                  <a:lnTo>
                    <a:pt x="265" y="0"/>
                  </a:lnTo>
                  <a:lnTo>
                    <a:pt x="209" y="0"/>
                  </a:lnTo>
                  <a:lnTo>
                    <a:pt x="133" y="38"/>
                  </a:lnTo>
                  <a:lnTo>
                    <a:pt x="133" y="38"/>
                  </a:lnTo>
                  <a:lnTo>
                    <a:pt x="20" y="95"/>
                  </a:lnTo>
                  <a:lnTo>
                    <a:pt x="1" y="113"/>
                  </a:lnTo>
                  <a:lnTo>
                    <a:pt x="1" y="132"/>
                  </a:lnTo>
                  <a:lnTo>
                    <a:pt x="1" y="132"/>
                  </a:lnTo>
                  <a:lnTo>
                    <a:pt x="20" y="151"/>
                  </a:lnTo>
                  <a:lnTo>
                    <a:pt x="20" y="151"/>
                  </a:lnTo>
                  <a:lnTo>
                    <a:pt x="95" y="151"/>
                  </a:lnTo>
                  <a:lnTo>
                    <a:pt x="171" y="113"/>
                  </a:lnTo>
                  <a:lnTo>
                    <a:pt x="171" y="113"/>
                  </a:lnTo>
                  <a:lnTo>
                    <a:pt x="265" y="57"/>
                  </a:lnTo>
                  <a:lnTo>
                    <a:pt x="303" y="38"/>
                  </a:lnTo>
                  <a:lnTo>
                    <a:pt x="303" y="0"/>
                  </a:lnTo>
                  <a:lnTo>
                    <a:pt x="303"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7" name="Google Shape;1697;p21"/>
          <p:cNvGrpSpPr/>
          <p:nvPr/>
        </p:nvGrpSpPr>
        <p:grpSpPr>
          <a:xfrm flipH="1">
            <a:off x="-3165" y="4621277"/>
            <a:ext cx="1631014" cy="513836"/>
            <a:chOff x="87725" y="5535125"/>
            <a:chExt cx="1323875" cy="417075"/>
          </a:xfrm>
        </p:grpSpPr>
        <p:sp>
          <p:nvSpPr>
            <p:cNvPr id="1698" name="Google Shape;1698;p21"/>
            <p:cNvSpPr/>
            <p:nvPr/>
          </p:nvSpPr>
          <p:spPr>
            <a:xfrm>
              <a:off x="87725" y="5535125"/>
              <a:ext cx="1323875" cy="417075"/>
            </a:xfrm>
            <a:custGeom>
              <a:avLst/>
              <a:gdLst/>
              <a:ahLst/>
              <a:cxnLst/>
              <a:rect l="l" t="t" r="r" b="b"/>
              <a:pathLst>
                <a:path w="52955" h="16683" extrusionOk="0">
                  <a:moveTo>
                    <a:pt x="31705" y="1"/>
                  </a:move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8870" y="6983"/>
                  </a:lnTo>
                  <a:lnTo>
                    <a:pt x="5379" y="8172"/>
                  </a:lnTo>
                  <a:lnTo>
                    <a:pt x="3643" y="8757"/>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1"/>
            <p:cNvSpPr/>
            <p:nvPr/>
          </p:nvSpPr>
          <p:spPr>
            <a:xfrm>
              <a:off x="87725" y="5535125"/>
              <a:ext cx="1323875" cy="417075"/>
            </a:xfrm>
            <a:custGeom>
              <a:avLst/>
              <a:gdLst/>
              <a:ahLst/>
              <a:cxnLst/>
              <a:rect l="l" t="t" r="r" b="b"/>
              <a:pathLst>
                <a:path w="52955" h="16683" fill="none" extrusionOk="0">
                  <a:moveTo>
                    <a:pt x="52954" y="5719"/>
                  </a:moveTo>
                  <a:lnTo>
                    <a:pt x="52954" y="5719"/>
                  </a:lnTo>
                  <a:lnTo>
                    <a:pt x="40329" y="1737"/>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lnTo>
                    <a:pt x="31101" y="19"/>
                  </a:ln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24269" y="1699"/>
                  </a:lnTo>
                  <a:lnTo>
                    <a:pt x="8870" y="6983"/>
                  </a:lnTo>
                  <a:lnTo>
                    <a:pt x="8870" y="6983"/>
                  </a:lnTo>
                  <a:lnTo>
                    <a:pt x="5379" y="8172"/>
                  </a:lnTo>
                  <a:lnTo>
                    <a:pt x="3643" y="8757"/>
                  </a:lnTo>
                  <a:lnTo>
                    <a:pt x="1907" y="9380"/>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1"/>
            <p:cNvSpPr/>
            <p:nvPr/>
          </p:nvSpPr>
          <p:spPr>
            <a:xfrm>
              <a:off x="949675" y="5540775"/>
              <a:ext cx="461925" cy="377000"/>
            </a:xfrm>
            <a:custGeom>
              <a:avLst/>
              <a:gdLst/>
              <a:ahLst/>
              <a:cxnLst/>
              <a:rect l="l" t="t" r="r" b="b"/>
              <a:pathLst>
                <a:path w="18477" h="15080" extrusionOk="0">
                  <a:moveTo>
                    <a:pt x="1" y="1"/>
                  </a:moveTo>
                  <a:lnTo>
                    <a:pt x="303" y="265"/>
                  </a:lnTo>
                  <a:lnTo>
                    <a:pt x="567" y="567"/>
                  </a:lnTo>
                  <a:lnTo>
                    <a:pt x="680" y="718"/>
                  </a:lnTo>
                  <a:lnTo>
                    <a:pt x="794" y="888"/>
                  </a:lnTo>
                  <a:lnTo>
                    <a:pt x="888" y="1058"/>
                  </a:lnTo>
                  <a:lnTo>
                    <a:pt x="982" y="1228"/>
                  </a:lnTo>
                  <a:lnTo>
                    <a:pt x="1039" y="1397"/>
                  </a:lnTo>
                  <a:lnTo>
                    <a:pt x="1096" y="1567"/>
                  </a:lnTo>
                  <a:lnTo>
                    <a:pt x="1152" y="1756"/>
                  </a:lnTo>
                  <a:lnTo>
                    <a:pt x="1171" y="1945"/>
                  </a:lnTo>
                  <a:lnTo>
                    <a:pt x="1190" y="2115"/>
                  </a:lnTo>
                  <a:lnTo>
                    <a:pt x="1171" y="2303"/>
                  </a:lnTo>
                  <a:lnTo>
                    <a:pt x="1152" y="2473"/>
                  </a:lnTo>
                  <a:lnTo>
                    <a:pt x="1114" y="2662"/>
                  </a:lnTo>
                  <a:lnTo>
                    <a:pt x="1020" y="2907"/>
                  </a:lnTo>
                  <a:lnTo>
                    <a:pt x="926" y="3134"/>
                  </a:lnTo>
                  <a:lnTo>
                    <a:pt x="680" y="3587"/>
                  </a:lnTo>
                  <a:lnTo>
                    <a:pt x="548" y="3813"/>
                  </a:lnTo>
                  <a:lnTo>
                    <a:pt x="454" y="4040"/>
                  </a:lnTo>
                  <a:lnTo>
                    <a:pt x="360" y="4285"/>
                  </a:lnTo>
                  <a:lnTo>
                    <a:pt x="322" y="4530"/>
                  </a:lnTo>
                  <a:lnTo>
                    <a:pt x="303" y="4700"/>
                  </a:lnTo>
                  <a:lnTo>
                    <a:pt x="322" y="4851"/>
                  </a:lnTo>
                  <a:lnTo>
                    <a:pt x="341" y="5021"/>
                  </a:lnTo>
                  <a:lnTo>
                    <a:pt x="397" y="5172"/>
                  </a:lnTo>
                  <a:lnTo>
                    <a:pt x="454" y="5342"/>
                  </a:lnTo>
                  <a:lnTo>
                    <a:pt x="529" y="5493"/>
                  </a:lnTo>
                  <a:lnTo>
                    <a:pt x="624" y="5625"/>
                  </a:lnTo>
                  <a:lnTo>
                    <a:pt x="737" y="5776"/>
                  </a:lnTo>
                  <a:lnTo>
                    <a:pt x="850" y="5908"/>
                  </a:lnTo>
                  <a:lnTo>
                    <a:pt x="982" y="6040"/>
                  </a:lnTo>
                  <a:lnTo>
                    <a:pt x="1114" y="6153"/>
                  </a:lnTo>
                  <a:lnTo>
                    <a:pt x="1265" y="6266"/>
                  </a:lnTo>
                  <a:lnTo>
                    <a:pt x="1435" y="6380"/>
                  </a:lnTo>
                  <a:lnTo>
                    <a:pt x="1586" y="6474"/>
                  </a:lnTo>
                  <a:lnTo>
                    <a:pt x="1945" y="6625"/>
                  </a:lnTo>
                  <a:lnTo>
                    <a:pt x="2303" y="6757"/>
                  </a:lnTo>
                  <a:lnTo>
                    <a:pt x="2681" y="6851"/>
                  </a:lnTo>
                  <a:lnTo>
                    <a:pt x="3058" y="6908"/>
                  </a:lnTo>
                  <a:lnTo>
                    <a:pt x="3436" y="6965"/>
                  </a:lnTo>
                  <a:lnTo>
                    <a:pt x="3832" y="6983"/>
                  </a:lnTo>
                  <a:lnTo>
                    <a:pt x="4228" y="7002"/>
                  </a:lnTo>
                  <a:lnTo>
                    <a:pt x="5021" y="6983"/>
                  </a:lnTo>
                  <a:lnTo>
                    <a:pt x="5813" y="6965"/>
                  </a:lnTo>
                  <a:lnTo>
                    <a:pt x="6606" y="6965"/>
                  </a:lnTo>
                  <a:lnTo>
                    <a:pt x="6983" y="6983"/>
                  </a:lnTo>
                  <a:lnTo>
                    <a:pt x="7380" y="7021"/>
                  </a:lnTo>
                  <a:lnTo>
                    <a:pt x="7757" y="7059"/>
                  </a:lnTo>
                  <a:lnTo>
                    <a:pt x="8135" y="7134"/>
                  </a:lnTo>
                  <a:lnTo>
                    <a:pt x="8418" y="7210"/>
                  </a:lnTo>
                  <a:lnTo>
                    <a:pt x="8682" y="7304"/>
                  </a:lnTo>
                  <a:lnTo>
                    <a:pt x="8927" y="7399"/>
                  </a:lnTo>
                  <a:lnTo>
                    <a:pt x="9173" y="7531"/>
                  </a:lnTo>
                  <a:lnTo>
                    <a:pt x="9418" y="7644"/>
                  </a:lnTo>
                  <a:lnTo>
                    <a:pt x="9644" y="7795"/>
                  </a:lnTo>
                  <a:lnTo>
                    <a:pt x="9871" y="7946"/>
                  </a:lnTo>
                  <a:lnTo>
                    <a:pt x="10078" y="8116"/>
                  </a:lnTo>
                  <a:lnTo>
                    <a:pt x="10267" y="8286"/>
                  </a:lnTo>
                  <a:lnTo>
                    <a:pt x="10456" y="8474"/>
                  </a:lnTo>
                  <a:lnTo>
                    <a:pt x="10626" y="8663"/>
                  </a:lnTo>
                  <a:lnTo>
                    <a:pt x="10777" y="8852"/>
                  </a:lnTo>
                  <a:lnTo>
                    <a:pt x="10909" y="9078"/>
                  </a:lnTo>
                  <a:lnTo>
                    <a:pt x="11041" y="9286"/>
                  </a:lnTo>
                  <a:lnTo>
                    <a:pt x="11154" y="9512"/>
                  </a:lnTo>
                  <a:lnTo>
                    <a:pt x="11248" y="9739"/>
                  </a:lnTo>
                  <a:lnTo>
                    <a:pt x="11324" y="10022"/>
                  </a:lnTo>
                  <a:lnTo>
                    <a:pt x="11399" y="10324"/>
                  </a:lnTo>
                  <a:lnTo>
                    <a:pt x="11532" y="10928"/>
                  </a:lnTo>
                  <a:lnTo>
                    <a:pt x="11588" y="11230"/>
                  </a:lnTo>
                  <a:lnTo>
                    <a:pt x="11664" y="11513"/>
                  </a:lnTo>
                  <a:lnTo>
                    <a:pt x="11758" y="11815"/>
                  </a:lnTo>
                  <a:lnTo>
                    <a:pt x="11871" y="12098"/>
                  </a:lnTo>
                  <a:lnTo>
                    <a:pt x="11966" y="12249"/>
                  </a:lnTo>
                  <a:lnTo>
                    <a:pt x="12060" y="12418"/>
                  </a:lnTo>
                  <a:lnTo>
                    <a:pt x="12268" y="12702"/>
                  </a:lnTo>
                  <a:lnTo>
                    <a:pt x="12532" y="12985"/>
                  </a:lnTo>
                  <a:lnTo>
                    <a:pt x="12815" y="13230"/>
                  </a:lnTo>
                  <a:lnTo>
                    <a:pt x="13117" y="13456"/>
                  </a:lnTo>
                  <a:lnTo>
                    <a:pt x="13456" y="13664"/>
                  </a:lnTo>
                  <a:lnTo>
                    <a:pt x="13796" y="13853"/>
                  </a:lnTo>
                  <a:lnTo>
                    <a:pt x="14155" y="14023"/>
                  </a:lnTo>
                  <a:lnTo>
                    <a:pt x="14532" y="14174"/>
                  </a:lnTo>
                  <a:lnTo>
                    <a:pt x="14910" y="14306"/>
                  </a:lnTo>
                  <a:lnTo>
                    <a:pt x="15287" y="14419"/>
                  </a:lnTo>
                  <a:lnTo>
                    <a:pt x="15683" y="14532"/>
                  </a:lnTo>
                  <a:lnTo>
                    <a:pt x="16476" y="14702"/>
                  </a:lnTo>
                  <a:lnTo>
                    <a:pt x="17287" y="14872"/>
                  </a:lnTo>
                  <a:lnTo>
                    <a:pt x="17872" y="14985"/>
                  </a:lnTo>
                  <a:lnTo>
                    <a:pt x="18476" y="15079"/>
                  </a:lnTo>
                  <a:lnTo>
                    <a:pt x="18476" y="5493"/>
                  </a:lnTo>
                  <a:lnTo>
                    <a:pt x="5851" y="1511"/>
                  </a:lnTo>
                  <a:lnTo>
                    <a:pt x="4398" y="1058"/>
                  </a:lnTo>
                  <a:lnTo>
                    <a:pt x="3681" y="850"/>
                  </a:lnTo>
                  <a:lnTo>
                    <a:pt x="2945" y="643"/>
                  </a:lnTo>
                  <a:lnTo>
                    <a:pt x="2228" y="454"/>
                  </a:lnTo>
                  <a:lnTo>
                    <a:pt x="1492" y="284"/>
                  </a:lnTo>
                  <a:lnTo>
                    <a:pt x="756" y="11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1"/>
            <p:cNvSpPr/>
            <p:nvPr/>
          </p:nvSpPr>
          <p:spPr>
            <a:xfrm>
              <a:off x="760975" y="5608250"/>
              <a:ext cx="27375" cy="14175"/>
            </a:xfrm>
            <a:custGeom>
              <a:avLst/>
              <a:gdLst/>
              <a:ahLst/>
              <a:cxnLst/>
              <a:rect l="l" t="t" r="r" b="b"/>
              <a:pathLst>
                <a:path w="1095" h="567" extrusionOk="0">
                  <a:moveTo>
                    <a:pt x="868" y="1"/>
                  </a:moveTo>
                  <a:lnTo>
                    <a:pt x="755" y="38"/>
                  </a:lnTo>
                  <a:lnTo>
                    <a:pt x="491" y="133"/>
                  </a:lnTo>
                  <a:lnTo>
                    <a:pt x="265" y="227"/>
                  </a:lnTo>
                  <a:lnTo>
                    <a:pt x="114" y="340"/>
                  </a:lnTo>
                  <a:lnTo>
                    <a:pt x="19" y="435"/>
                  </a:lnTo>
                  <a:lnTo>
                    <a:pt x="0" y="472"/>
                  </a:lnTo>
                  <a:lnTo>
                    <a:pt x="0" y="510"/>
                  </a:lnTo>
                  <a:lnTo>
                    <a:pt x="19" y="529"/>
                  </a:lnTo>
                  <a:lnTo>
                    <a:pt x="38" y="548"/>
                  </a:lnTo>
                  <a:lnTo>
                    <a:pt x="114" y="567"/>
                  </a:lnTo>
                  <a:lnTo>
                    <a:pt x="227" y="548"/>
                  </a:lnTo>
                  <a:lnTo>
                    <a:pt x="340" y="529"/>
                  </a:lnTo>
                  <a:lnTo>
                    <a:pt x="604" y="435"/>
                  </a:lnTo>
                  <a:lnTo>
                    <a:pt x="831" y="321"/>
                  </a:lnTo>
                  <a:lnTo>
                    <a:pt x="982" y="227"/>
                  </a:lnTo>
                  <a:lnTo>
                    <a:pt x="1076" y="114"/>
                  </a:lnTo>
                  <a:lnTo>
                    <a:pt x="1095" y="76"/>
                  </a:lnTo>
                  <a:lnTo>
                    <a:pt x="1095" y="38"/>
                  </a:lnTo>
                  <a:lnTo>
                    <a:pt x="1076" y="19"/>
                  </a:lnTo>
                  <a:lnTo>
                    <a:pt x="1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1"/>
            <p:cNvSpPr/>
            <p:nvPr/>
          </p:nvSpPr>
          <p:spPr>
            <a:xfrm>
              <a:off x="760975" y="5608250"/>
              <a:ext cx="27375" cy="14175"/>
            </a:xfrm>
            <a:custGeom>
              <a:avLst/>
              <a:gdLst/>
              <a:ahLst/>
              <a:cxnLst/>
              <a:rect l="l" t="t" r="r" b="b"/>
              <a:pathLst>
                <a:path w="1095" h="567" fill="none" extrusionOk="0">
                  <a:moveTo>
                    <a:pt x="982" y="1"/>
                  </a:moveTo>
                  <a:lnTo>
                    <a:pt x="982" y="1"/>
                  </a:lnTo>
                  <a:lnTo>
                    <a:pt x="868" y="1"/>
                  </a:lnTo>
                  <a:lnTo>
                    <a:pt x="755" y="38"/>
                  </a:lnTo>
                  <a:lnTo>
                    <a:pt x="491" y="133"/>
                  </a:lnTo>
                  <a:lnTo>
                    <a:pt x="491" y="133"/>
                  </a:lnTo>
                  <a:lnTo>
                    <a:pt x="265" y="227"/>
                  </a:lnTo>
                  <a:lnTo>
                    <a:pt x="114" y="340"/>
                  </a:lnTo>
                  <a:lnTo>
                    <a:pt x="19" y="435"/>
                  </a:lnTo>
                  <a:lnTo>
                    <a:pt x="0" y="472"/>
                  </a:lnTo>
                  <a:lnTo>
                    <a:pt x="0" y="510"/>
                  </a:lnTo>
                  <a:lnTo>
                    <a:pt x="0" y="510"/>
                  </a:lnTo>
                  <a:lnTo>
                    <a:pt x="19" y="529"/>
                  </a:lnTo>
                  <a:lnTo>
                    <a:pt x="38" y="548"/>
                  </a:lnTo>
                  <a:lnTo>
                    <a:pt x="114" y="567"/>
                  </a:lnTo>
                  <a:lnTo>
                    <a:pt x="114" y="567"/>
                  </a:lnTo>
                  <a:lnTo>
                    <a:pt x="227" y="548"/>
                  </a:lnTo>
                  <a:lnTo>
                    <a:pt x="340" y="529"/>
                  </a:lnTo>
                  <a:lnTo>
                    <a:pt x="604" y="435"/>
                  </a:lnTo>
                  <a:lnTo>
                    <a:pt x="604" y="435"/>
                  </a:lnTo>
                  <a:lnTo>
                    <a:pt x="831" y="321"/>
                  </a:lnTo>
                  <a:lnTo>
                    <a:pt x="982" y="227"/>
                  </a:lnTo>
                  <a:lnTo>
                    <a:pt x="1076" y="114"/>
                  </a:lnTo>
                  <a:lnTo>
                    <a:pt x="1095" y="76"/>
                  </a:lnTo>
                  <a:lnTo>
                    <a:pt x="1095" y="38"/>
                  </a:lnTo>
                  <a:lnTo>
                    <a:pt x="1095" y="38"/>
                  </a:lnTo>
                  <a:lnTo>
                    <a:pt x="1076" y="19"/>
                  </a:lnTo>
                  <a:lnTo>
                    <a:pt x="1057"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1"/>
            <p:cNvSpPr/>
            <p:nvPr/>
          </p:nvSpPr>
          <p:spPr>
            <a:xfrm>
              <a:off x="774650" y="5595050"/>
              <a:ext cx="16075" cy="8975"/>
            </a:xfrm>
            <a:custGeom>
              <a:avLst/>
              <a:gdLst/>
              <a:ahLst/>
              <a:cxnLst/>
              <a:rect l="l" t="t" r="r" b="b"/>
              <a:pathLst>
                <a:path w="643" h="359" extrusionOk="0">
                  <a:moveTo>
                    <a:pt x="510" y="0"/>
                  </a:moveTo>
                  <a:lnTo>
                    <a:pt x="397" y="19"/>
                  </a:lnTo>
                  <a:lnTo>
                    <a:pt x="265" y="57"/>
                  </a:lnTo>
                  <a:lnTo>
                    <a:pt x="152" y="113"/>
                  </a:lnTo>
                  <a:lnTo>
                    <a:pt x="57" y="189"/>
                  </a:lnTo>
                  <a:lnTo>
                    <a:pt x="1" y="264"/>
                  </a:lnTo>
                  <a:lnTo>
                    <a:pt x="1" y="283"/>
                  </a:lnTo>
                  <a:lnTo>
                    <a:pt x="1" y="321"/>
                  </a:lnTo>
                  <a:lnTo>
                    <a:pt x="20" y="340"/>
                  </a:lnTo>
                  <a:lnTo>
                    <a:pt x="38" y="359"/>
                  </a:lnTo>
                  <a:lnTo>
                    <a:pt x="114" y="359"/>
                  </a:lnTo>
                  <a:lnTo>
                    <a:pt x="246" y="340"/>
                  </a:lnTo>
                  <a:lnTo>
                    <a:pt x="378" y="302"/>
                  </a:lnTo>
                  <a:lnTo>
                    <a:pt x="491" y="246"/>
                  </a:lnTo>
                  <a:lnTo>
                    <a:pt x="586" y="170"/>
                  </a:lnTo>
                  <a:lnTo>
                    <a:pt x="623" y="113"/>
                  </a:lnTo>
                  <a:lnTo>
                    <a:pt x="642" y="76"/>
                  </a:lnTo>
                  <a:lnTo>
                    <a:pt x="642" y="57"/>
                  </a:lnTo>
                  <a:lnTo>
                    <a:pt x="623" y="19"/>
                  </a:lnTo>
                  <a:lnTo>
                    <a:pt x="586"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1"/>
            <p:cNvSpPr/>
            <p:nvPr/>
          </p:nvSpPr>
          <p:spPr>
            <a:xfrm>
              <a:off x="774650" y="5595050"/>
              <a:ext cx="16075" cy="8975"/>
            </a:xfrm>
            <a:custGeom>
              <a:avLst/>
              <a:gdLst/>
              <a:ahLst/>
              <a:cxnLst/>
              <a:rect l="l" t="t" r="r" b="b"/>
              <a:pathLst>
                <a:path w="643" h="359" fill="none" extrusionOk="0">
                  <a:moveTo>
                    <a:pt x="510" y="0"/>
                  </a:moveTo>
                  <a:lnTo>
                    <a:pt x="510" y="0"/>
                  </a:lnTo>
                  <a:lnTo>
                    <a:pt x="397" y="19"/>
                  </a:lnTo>
                  <a:lnTo>
                    <a:pt x="265" y="57"/>
                  </a:lnTo>
                  <a:lnTo>
                    <a:pt x="265" y="57"/>
                  </a:lnTo>
                  <a:lnTo>
                    <a:pt x="152" y="113"/>
                  </a:lnTo>
                  <a:lnTo>
                    <a:pt x="57" y="189"/>
                  </a:lnTo>
                  <a:lnTo>
                    <a:pt x="1" y="264"/>
                  </a:lnTo>
                  <a:lnTo>
                    <a:pt x="1" y="283"/>
                  </a:lnTo>
                  <a:lnTo>
                    <a:pt x="1" y="321"/>
                  </a:lnTo>
                  <a:lnTo>
                    <a:pt x="1" y="321"/>
                  </a:lnTo>
                  <a:lnTo>
                    <a:pt x="20" y="340"/>
                  </a:lnTo>
                  <a:lnTo>
                    <a:pt x="38" y="359"/>
                  </a:lnTo>
                  <a:lnTo>
                    <a:pt x="114" y="359"/>
                  </a:lnTo>
                  <a:lnTo>
                    <a:pt x="114" y="359"/>
                  </a:lnTo>
                  <a:lnTo>
                    <a:pt x="246" y="340"/>
                  </a:lnTo>
                  <a:lnTo>
                    <a:pt x="378" y="302"/>
                  </a:lnTo>
                  <a:lnTo>
                    <a:pt x="378" y="302"/>
                  </a:lnTo>
                  <a:lnTo>
                    <a:pt x="491" y="246"/>
                  </a:lnTo>
                  <a:lnTo>
                    <a:pt x="586" y="170"/>
                  </a:lnTo>
                  <a:lnTo>
                    <a:pt x="623" y="113"/>
                  </a:lnTo>
                  <a:lnTo>
                    <a:pt x="642" y="76"/>
                  </a:lnTo>
                  <a:lnTo>
                    <a:pt x="642" y="57"/>
                  </a:lnTo>
                  <a:lnTo>
                    <a:pt x="642" y="57"/>
                  </a:lnTo>
                  <a:lnTo>
                    <a:pt x="623" y="19"/>
                  </a:lnTo>
                  <a:lnTo>
                    <a:pt x="586"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1"/>
            <p:cNvSpPr/>
            <p:nvPr/>
          </p:nvSpPr>
          <p:spPr>
            <a:xfrm>
              <a:off x="753425" y="5628550"/>
              <a:ext cx="14175" cy="7100"/>
            </a:xfrm>
            <a:custGeom>
              <a:avLst/>
              <a:gdLst/>
              <a:ahLst/>
              <a:cxnLst/>
              <a:rect l="l" t="t" r="r" b="b"/>
              <a:pathLst>
                <a:path w="567" h="284" extrusionOk="0">
                  <a:moveTo>
                    <a:pt x="397" y="0"/>
                  </a:moveTo>
                  <a:lnTo>
                    <a:pt x="246" y="57"/>
                  </a:lnTo>
                  <a:lnTo>
                    <a:pt x="151" y="113"/>
                  </a:lnTo>
                  <a:lnTo>
                    <a:pt x="76" y="170"/>
                  </a:lnTo>
                  <a:lnTo>
                    <a:pt x="19" y="208"/>
                  </a:lnTo>
                  <a:lnTo>
                    <a:pt x="0" y="245"/>
                  </a:lnTo>
                  <a:lnTo>
                    <a:pt x="38" y="264"/>
                  </a:lnTo>
                  <a:lnTo>
                    <a:pt x="76" y="283"/>
                  </a:lnTo>
                  <a:lnTo>
                    <a:pt x="189" y="264"/>
                  </a:lnTo>
                  <a:lnTo>
                    <a:pt x="321" y="208"/>
                  </a:lnTo>
                  <a:lnTo>
                    <a:pt x="416" y="151"/>
                  </a:lnTo>
                  <a:lnTo>
                    <a:pt x="510" y="113"/>
                  </a:lnTo>
                  <a:lnTo>
                    <a:pt x="548" y="57"/>
                  </a:lnTo>
                  <a:lnTo>
                    <a:pt x="567" y="19"/>
                  </a:lnTo>
                  <a:lnTo>
                    <a:pt x="5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1"/>
            <p:cNvSpPr/>
            <p:nvPr/>
          </p:nvSpPr>
          <p:spPr>
            <a:xfrm>
              <a:off x="753425" y="5628550"/>
              <a:ext cx="14175" cy="7100"/>
            </a:xfrm>
            <a:custGeom>
              <a:avLst/>
              <a:gdLst/>
              <a:ahLst/>
              <a:cxnLst/>
              <a:rect l="l" t="t" r="r" b="b"/>
              <a:pathLst>
                <a:path w="567" h="284" fill="none" extrusionOk="0">
                  <a:moveTo>
                    <a:pt x="491" y="0"/>
                  </a:moveTo>
                  <a:lnTo>
                    <a:pt x="491" y="0"/>
                  </a:lnTo>
                  <a:lnTo>
                    <a:pt x="397" y="0"/>
                  </a:lnTo>
                  <a:lnTo>
                    <a:pt x="246" y="57"/>
                  </a:lnTo>
                  <a:lnTo>
                    <a:pt x="246" y="57"/>
                  </a:lnTo>
                  <a:lnTo>
                    <a:pt x="151" y="113"/>
                  </a:lnTo>
                  <a:lnTo>
                    <a:pt x="76" y="170"/>
                  </a:lnTo>
                  <a:lnTo>
                    <a:pt x="19" y="208"/>
                  </a:lnTo>
                  <a:lnTo>
                    <a:pt x="0" y="245"/>
                  </a:lnTo>
                  <a:lnTo>
                    <a:pt x="0" y="245"/>
                  </a:lnTo>
                  <a:lnTo>
                    <a:pt x="38" y="264"/>
                  </a:lnTo>
                  <a:lnTo>
                    <a:pt x="76" y="283"/>
                  </a:lnTo>
                  <a:lnTo>
                    <a:pt x="76" y="283"/>
                  </a:lnTo>
                  <a:lnTo>
                    <a:pt x="189" y="264"/>
                  </a:lnTo>
                  <a:lnTo>
                    <a:pt x="321" y="208"/>
                  </a:lnTo>
                  <a:lnTo>
                    <a:pt x="321" y="208"/>
                  </a:lnTo>
                  <a:lnTo>
                    <a:pt x="416" y="151"/>
                  </a:lnTo>
                  <a:lnTo>
                    <a:pt x="510" y="113"/>
                  </a:lnTo>
                  <a:lnTo>
                    <a:pt x="548" y="57"/>
                  </a:lnTo>
                  <a:lnTo>
                    <a:pt x="567" y="19"/>
                  </a:lnTo>
                  <a:lnTo>
                    <a:pt x="567" y="19"/>
                  </a:lnTo>
                  <a:lnTo>
                    <a:pt x="548" y="0"/>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1"/>
            <p:cNvSpPr/>
            <p:nvPr/>
          </p:nvSpPr>
          <p:spPr>
            <a:xfrm>
              <a:off x="749650" y="5613450"/>
              <a:ext cx="7575" cy="3800"/>
            </a:xfrm>
            <a:custGeom>
              <a:avLst/>
              <a:gdLst/>
              <a:ahLst/>
              <a:cxnLst/>
              <a:rect l="l" t="t" r="r" b="b"/>
              <a:pathLst>
                <a:path w="303" h="152" extrusionOk="0">
                  <a:moveTo>
                    <a:pt x="208" y="0"/>
                  </a:moveTo>
                  <a:lnTo>
                    <a:pt x="133" y="19"/>
                  </a:lnTo>
                  <a:lnTo>
                    <a:pt x="38" y="95"/>
                  </a:lnTo>
                  <a:lnTo>
                    <a:pt x="0" y="113"/>
                  </a:lnTo>
                  <a:lnTo>
                    <a:pt x="0" y="132"/>
                  </a:lnTo>
                  <a:lnTo>
                    <a:pt x="38" y="151"/>
                  </a:lnTo>
                  <a:lnTo>
                    <a:pt x="95" y="132"/>
                  </a:lnTo>
                  <a:lnTo>
                    <a:pt x="170" y="113"/>
                  </a:lnTo>
                  <a:lnTo>
                    <a:pt x="284"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1"/>
            <p:cNvSpPr/>
            <p:nvPr/>
          </p:nvSpPr>
          <p:spPr>
            <a:xfrm>
              <a:off x="749650" y="5613450"/>
              <a:ext cx="7575" cy="3800"/>
            </a:xfrm>
            <a:custGeom>
              <a:avLst/>
              <a:gdLst/>
              <a:ahLst/>
              <a:cxnLst/>
              <a:rect l="l" t="t" r="r" b="b"/>
              <a:pathLst>
                <a:path w="303" h="152" fill="none" extrusionOk="0">
                  <a:moveTo>
                    <a:pt x="265" y="0"/>
                  </a:moveTo>
                  <a:lnTo>
                    <a:pt x="265" y="0"/>
                  </a:lnTo>
                  <a:lnTo>
                    <a:pt x="208" y="0"/>
                  </a:lnTo>
                  <a:lnTo>
                    <a:pt x="133" y="19"/>
                  </a:lnTo>
                  <a:lnTo>
                    <a:pt x="133" y="19"/>
                  </a:lnTo>
                  <a:lnTo>
                    <a:pt x="38" y="95"/>
                  </a:lnTo>
                  <a:lnTo>
                    <a:pt x="0" y="113"/>
                  </a:lnTo>
                  <a:lnTo>
                    <a:pt x="0" y="132"/>
                  </a:lnTo>
                  <a:lnTo>
                    <a:pt x="0" y="132"/>
                  </a:lnTo>
                  <a:lnTo>
                    <a:pt x="38" y="151"/>
                  </a:lnTo>
                  <a:lnTo>
                    <a:pt x="38" y="151"/>
                  </a:lnTo>
                  <a:lnTo>
                    <a:pt x="95" y="132"/>
                  </a:lnTo>
                  <a:lnTo>
                    <a:pt x="170" y="113"/>
                  </a:lnTo>
                  <a:lnTo>
                    <a:pt x="170" y="113"/>
                  </a:lnTo>
                  <a:lnTo>
                    <a:pt x="284" y="57"/>
                  </a:lnTo>
                  <a:lnTo>
                    <a:pt x="302" y="19"/>
                  </a:lnTo>
                  <a:lnTo>
                    <a:pt x="302" y="0"/>
                  </a:lnTo>
                  <a:lnTo>
                    <a:pt x="302"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1"/>
            <p:cNvSpPr/>
            <p:nvPr/>
          </p:nvSpPr>
          <p:spPr>
            <a:xfrm>
              <a:off x="796350" y="5603525"/>
              <a:ext cx="8050" cy="3800"/>
            </a:xfrm>
            <a:custGeom>
              <a:avLst/>
              <a:gdLst/>
              <a:ahLst/>
              <a:cxnLst/>
              <a:rect l="l" t="t" r="r" b="b"/>
              <a:pathLst>
                <a:path w="322" h="152" extrusionOk="0">
                  <a:moveTo>
                    <a:pt x="284" y="1"/>
                  </a:moveTo>
                  <a:lnTo>
                    <a:pt x="208" y="20"/>
                  </a:lnTo>
                  <a:lnTo>
                    <a:pt x="133" y="39"/>
                  </a:lnTo>
                  <a:lnTo>
                    <a:pt x="38" y="95"/>
                  </a:lnTo>
                  <a:lnTo>
                    <a:pt x="1" y="133"/>
                  </a:lnTo>
                  <a:lnTo>
                    <a:pt x="1" y="152"/>
                  </a:lnTo>
                  <a:lnTo>
                    <a:pt x="95" y="152"/>
                  </a:lnTo>
                  <a:lnTo>
                    <a:pt x="171" y="133"/>
                  </a:lnTo>
                  <a:lnTo>
                    <a:pt x="284" y="58"/>
                  </a:lnTo>
                  <a:lnTo>
                    <a:pt x="303" y="39"/>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1"/>
            <p:cNvSpPr/>
            <p:nvPr/>
          </p:nvSpPr>
          <p:spPr>
            <a:xfrm>
              <a:off x="796350" y="5603525"/>
              <a:ext cx="8050" cy="3800"/>
            </a:xfrm>
            <a:custGeom>
              <a:avLst/>
              <a:gdLst/>
              <a:ahLst/>
              <a:cxnLst/>
              <a:rect l="l" t="t" r="r" b="b"/>
              <a:pathLst>
                <a:path w="322" h="152" fill="none" extrusionOk="0">
                  <a:moveTo>
                    <a:pt x="284" y="1"/>
                  </a:moveTo>
                  <a:lnTo>
                    <a:pt x="284" y="1"/>
                  </a:lnTo>
                  <a:lnTo>
                    <a:pt x="208" y="20"/>
                  </a:lnTo>
                  <a:lnTo>
                    <a:pt x="133" y="39"/>
                  </a:lnTo>
                  <a:lnTo>
                    <a:pt x="133" y="39"/>
                  </a:lnTo>
                  <a:lnTo>
                    <a:pt x="38" y="95"/>
                  </a:lnTo>
                  <a:lnTo>
                    <a:pt x="1" y="133"/>
                  </a:lnTo>
                  <a:lnTo>
                    <a:pt x="1" y="152"/>
                  </a:lnTo>
                  <a:lnTo>
                    <a:pt x="1" y="152"/>
                  </a:lnTo>
                  <a:lnTo>
                    <a:pt x="38" y="152"/>
                  </a:lnTo>
                  <a:lnTo>
                    <a:pt x="38" y="152"/>
                  </a:lnTo>
                  <a:lnTo>
                    <a:pt x="95" y="152"/>
                  </a:lnTo>
                  <a:lnTo>
                    <a:pt x="171" y="133"/>
                  </a:lnTo>
                  <a:lnTo>
                    <a:pt x="171" y="133"/>
                  </a:lnTo>
                  <a:lnTo>
                    <a:pt x="284" y="58"/>
                  </a:lnTo>
                  <a:lnTo>
                    <a:pt x="303" y="39"/>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1" name="Google Shape;1711;p21"/>
          <p:cNvSpPr/>
          <p:nvPr/>
        </p:nvSpPr>
        <p:spPr>
          <a:xfrm>
            <a:off x="8230938" y="220553"/>
            <a:ext cx="570643" cy="174337"/>
          </a:xfrm>
          <a:custGeom>
            <a:avLst/>
            <a:gdLst/>
            <a:ahLst/>
            <a:cxnLst/>
            <a:rect l="l" t="t" r="r" b="b"/>
            <a:pathLst>
              <a:path w="13777" h="4209" extrusionOk="0">
                <a:moveTo>
                  <a:pt x="8663" y="0"/>
                </a:moveTo>
                <a:lnTo>
                  <a:pt x="8512" y="19"/>
                </a:lnTo>
                <a:lnTo>
                  <a:pt x="8228" y="94"/>
                </a:lnTo>
                <a:lnTo>
                  <a:pt x="7964" y="189"/>
                </a:lnTo>
                <a:lnTo>
                  <a:pt x="7700" y="340"/>
                </a:lnTo>
                <a:lnTo>
                  <a:pt x="7474" y="510"/>
                </a:lnTo>
                <a:lnTo>
                  <a:pt x="7247" y="698"/>
                </a:lnTo>
                <a:lnTo>
                  <a:pt x="7040" y="906"/>
                </a:lnTo>
                <a:lnTo>
                  <a:pt x="6851" y="1114"/>
                </a:lnTo>
                <a:lnTo>
                  <a:pt x="6473" y="1585"/>
                </a:lnTo>
                <a:lnTo>
                  <a:pt x="6115" y="2057"/>
                </a:lnTo>
                <a:lnTo>
                  <a:pt x="5926" y="2284"/>
                </a:lnTo>
                <a:lnTo>
                  <a:pt x="5737" y="2510"/>
                </a:lnTo>
                <a:lnTo>
                  <a:pt x="5530" y="2718"/>
                </a:lnTo>
                <a:lnTo>
                  <a:pt x="5285" y="2906"/>
                </a:lnTo>
                <a:lnTo>
                  <a:pt x="4983" y="3095"/>
                </a:lnTo>
                <a:lnTo>
                  <a:pt x="4681" y="3284"/>
                </a:lnTo>
                <a:lnTo>
                  <a:pt x="4341" y="3416"/>
                </a:lnTo>
                <a:lnTo>
                  <a:pt x="4001" y="3529"/>
                </a:lnTo>
                <a:lnTo>
                  <a:pt x="4152" y="3284"/>
                </a:lnTo>
                <a:lnTo>
                  <a:pt x="4209" y="3152"/>
                </a:lnTo>
                <a:lnTo>
                  <a:pt x="4247" y="3001"/>
                </a:lnTo>
                <a:lnTo>
                  <a:pt x="4265" y="2869"/>
                </a:lnTo>
                <a:lnTo>
                  <a:pt x="4284" y="2718"/>
                </a:lnTo>
                <a:lnTo>
                  <a:pt x="4265" y="2585"/>
                </a:lnTo>
                <a:lnTo>
                  <a:pt x="4209" y="2435"/>
                </a:lnTo>
                <a:lnTo>
                  <a:pt x="4114" y="2284"/>
                </a:lnTo>
                <a:lnTo>
                  <a:pt x="4001" y="2151"/>
                </a:lnTo>
                <a:lnTo>
                  <a:pt x="3869" y="2076"/>
                </a:lnTo>
                <a:lnTo>
                  <a:pt x="3718" y="2000"/>
                </a:lnTo>
                <a:lnTo>
                  <a:pt x="3548" y="1963"/>
                </a:lnTo>
                <a:lnTo>
                  <a:pt x="3209" y="1963"/>
                </a:lnTo>
                <a:lnTo>
                  <a:pt x="3039" y="1982"/>
                </a:lnTo>
                <a:lnTo>
                  <a:pt x="2850" y="2038"/>
                </a:lnTo>
                <a:lnTo>
                  <a:pt x="2661" y="2095"/>
                </a:lnTo>
                <a:lnTo>
                  <a:pt x="2492" y="2170"/>
                </a:lnTo>
                <a:lnTo>
                  <a:pt x="2322" y="2265"/>
                </a:lnTo>
                <a:lnTo>
                  <a:pt x="2171" y="2359"/>
                </a:lnTo>
                <a:lnTo>
                  <a:pt x="2020" y="2472"/>
                </a:lnTo>
                <a:lnTo>
                  <a:pt x="1737" y="2718"/>
                </a:lnTo>
                <a:lnTo>
                  <a:pt x="1454" y="2982"/>
                </a:lnTo>
                <a:lnTo>
                  <a:pt x="1171" y="3246"/>
                </a:lnTo>
                <a:lnTo>
                  <a:pt x="906" y="3529"/>
                </a:lnTo>
                <a:lnTo>
                  <a:pt x="642" y="3774"/>
                </a:lnTo>
                <a:lnTo>
                  <a:pt x="491" y="3888"/>
                </a:lnTo>
                <a:lnTo>
                  <a:pt x="340" y="4001"/>
                </a:lnTo>
                <a:lnTo>
                  <a:pt x="170" y="4114"/>
                </a:lnTo>
                <a:lnTo>
                  <a:pt x="0" y="4208"/>
                </a:lnTo>
                <a:lnTo>
                  <a:pt x="13777" y="4208"/>
                </a:lnTo>
                <a:lnTo>
                  <a:pt x="12531" y="3850"/>
                </a:lnTo>
                <a:lnTo>
                  <a:pt x="12588" y="3737"/>
                </a:lnTo>
                <a:lnTo>
                  <a:pt x="12644" y="3623"/>
                </a:lnTo>
                <a:lnTo>
                  <a:pt x="12682" y="3491"/>
                </a:lnTo>
                <a:lnTo>
                  <a:pt x="12682" y="3359"/>
                </a:lnTo>
                <a:lnTo>
                  <a:pt x="12701" y="3227"/>
                </a:lnTo>
                <a:lnTo>
                  <a:pt x="12682" y="3095"/>
                </a:lnTo>
                <a:lnTo>
                  <a:pt x="12644" y="2982"/>
                </a:lnTo>
                <a:lnTo>
                  <a:pt x="12588" y="2850"/>
                </a:lnTo>
                <a:lnTo>
                  <a:pt x="12493" y="2680"/>
                </a:lnTo>
                <a:lnTo>
                  <a:pt x="12342" y="2529"/>
                </a:lnTo>
                <a:lnTo>
                  <a:pt x="12192" y="2397"/>
                </a:lnTo>
                <a:lnTo>
                  <a:pt x="12022" y="2302"/>
                </a:lnTo>
                <a:lnTo>
                  <a:pt x="11833" y="2227"/>
                </a:lnTo>
                <a:lnTo>
                  <a:pt x="11625" y="2170"/>
                </a:lnTo>
                <a:lnTo>
                  <a:pt x="11437" y="2133"/>
                </a:lnTo>
                <a:lnTo>
                  <a:pt x="11229" y="2114"/>
                </a:lnTo>
                <a:lnTo>
                  <a:pt x="10870" y="2114"/>
                </a:lnTo>
                <a:lnTo>
                  <a:pt x="10531" y="2133"/>
                </a:lnTo>
                <a:lnTo>
                  <a:pt x="10172" y="2189"/>
                </a:lnTo>
                <a:lnTo>
                  <a:pt x="9833" y="2265"/>
                </a:lnTo>
                <a:lnTo>
                  <a:pt x="9833" y="2265"/>
                </a:lnTo>
                <a:lnTo>
                  <a:pt x="9927" y="2133"/>
                </a:lnTo>
                <a:lnTo>
                  <a:pt x="10021" y="2019"/>
                </a:lnTo>
                <a:lnTo>
                  <a:pt x="10097" y="1887"/>
                </a:lnTo>
                <a:lnTo>
                  <a:pt x="10153" y="1755"/>
                </a:lnTo>
                <a:lnTo>
                  <a:pt x="10191" y="1623"/>
                </a:lnTo>
                <a:lnTo>
                  <a:pt x="10229" y="1472"/>
                </a:lnTo>
                <a:lnTo>
                  <a:pt x="10229" y="1321"/>
                </a:lnTo>
                <a:lnTo>
                  <a:pt x="10229" y="1151"/>
                </a:lnTo>
                <a:lnTo>
                  <a:pt x="10210" y="1038"/>
                </a:lnTo>
                <a:lnTo>
                  <a:pt x="10172" y="906"/>
                </a:lnTo>
                <a:lnTo>
                  <a:pt x="10134" y="793"/>
                </a:lnTo>
                <a:lnTo>
                  <a:pt x="10078" y="679"/>
                </a:lnTo>
                <a:lnTo>
                  <a:pt x="10002" y="585"/>
                </a:lnTo>
                <a:lnTo>
                  <a:pt x="9927" y="472"/>
                </a:lnTo>
                <a:lnTo>
                  <a:pt x="9738" y="321"/>
                </a:lnTo>
                <a:lnTo>
                  <a:pt x="9531" y="170"/>
                </a:lnTo>
                <a:lnTo>
                  <a:pt x="9304" y="76"/>
                </a:lnTo>
                <a:lnTo>
                  <a:pt x="9059" y="19"/>
                </a:lnTo>
                <a:lnTo>
                  <a:pt x="8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1"/>
          <p:cNvSpPr/>
          <p:nvPr/>
        </p:nvSpPr>
        <p:spPr>
          <a:xfrm>
            <a:off x="8230960" y="914446"/>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1"/>
          <p:cNvSpPr/>
          <p:nvPr/>
        </p:nvSpPr>
        <p:spPr>
          <a:xfrm flipH="1">
            <a:off x="-747179" y="992338"/>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1"/>
          <p:cNvSpPr/>
          <p:nvPr/>
        </p:nvSpPr>
        <p:spPr>
          <a:xfrm>
            <a:off x="232025" y="152156"/>
            <a:ext cx="709028" cy="311147"/>
          </a:xfrm>
          <a:custGeom>
            <a:avLst/>
            <a:gdLst/>
            <a:ahLst/>
            <a:cxnLst/>
            <a:rect l="l" t="t" r="r" b="b"/>
            <a:pathLst>
              <a:path w="17118" h="7512" extrusionOk="0">
                <a:moveTo>
                  <a:pt x="10682" y="1"/>
                </a:moveTo>
                <a:lnTo>
                  <a:pt x="10380" y="38"/>
                </a:lnTo>
                <a:lnTo>
                  <a:pt x="10097" y="95"/>
                </a:lnTo>
                <a:lnTo>
                  <a:pt x="9833" y="170"/>
                </a:lnTo>
                <a:lnTo>
                  <a:pt x="9550" y="284"/>
                </a:lnTo>
                <a:lnTo>
                  <a:pt x="9286" y="397"/>
                </a:lnTo>
                <a:lnTo>
                  <a:pt x="9040" y="548"/>
                </a:lnTo>
                <a:lnTo>
                  <a:pt x="8795" y="718"/>
                </a:lnTo>
                <a:lnTo>
                  <a:pt x="8550" y="888"/>
                </a:lnTo>
                <a:lnTo>
                  <a:pt x="8323" y="1076"/>
                </a:lnTo>
                <a:lnTo>
                  <a:pt x="8078" y="1265"/>
                </a:lnTo>
                <a:lnTo>
                  <a:pt x="7644" y="1680"/>
                </a:lnTo>
                <a:lnTo>
                  <a:pt x="7229" y="2095"/>
                </a:lnTo>
                <a:lnTo>
                  <a:pt x="6360" y="3001"/>
                </a:lnTo>
                <a:lnTo>
                  <a:pt x="5492" y="3926"/>
                </a:lnTo>
                <a:lnTo>
                  <a:pt x="5058" y="4360"/>
                </a:lnTo>
                <a:lnTo>
                  <a:pt x="4586" y="4813"/>
                </a:lnTo>
                <a:lnTo>
                  <a:pt x="4134" y="5228"/>
                </a:lnTo>
                <a:lnTo>
                  <a:pt x="3643" y="5643"/>
                </a:lnTo>
                <a:lnTo>
                  <a:pt x="3247" y="5945"/>
                </a:lnTo>
                <a:lnTo>
                  <a:pt x="2813" y="6247"/>
                </a:lnTo>
                <a:lnTo>
                  <a:pt x="2379" y="6530"/>
                </a:lnTo>
                <a:lnTo>
                  <a:pt x="1926" y="6794"/>
                </a:lnTo>
                <a:lnTo>
                  <a:pt x="1473" y="7021"/>
                </a:lnTo>
                <a:lnTo>
                  <a:pt x="1001" y="7210"/>
                </a:lnTo>
                <a:lnTo>
                  <a:pt x="510" y="7379"/>
                </a:lnTo>
                <a:lnTo>
                  <a:pt x="1" y="7512"/>
                </a:lnTo>
                <a:lnTo>
                  <a:pt x="16796" y="7512"/>
                </a:lnTo>
                <a:lnTo>
                  <a:pt x="16910" y="7304"/>
                </a:lnTo>
                <a:lnTo>
                  <a:pt x="17004" y="7077"/>
                </a:lnTo>
                <a:lnTo>
                  <a:pt x="17079" y="6832"/>
                </a:lnTo>
                <a:lnTo>
                  <a:pt x="17117" y="6587"/>
                </a:lnTo>
                <a:lnTo>
                  <a:pt x="17117" y="6417"/>
                </a:lnTo>
                <a:lnTo>
                  <a:pt x="17117" y="6247"/>
                </a:lnTo>
                <a:lnTo>
                  <a:pt x="17079" y="6096"/>
                </a:lnTo>
                <a:lnTo>
                  <a:pt x="17042" y="5945"/>
                </a:lnTo>
                <a:lnTo>
                  <a:pt x="17004" y="5794"/>
                </a:lnTo>
                <a:lnTo>
                  <a:pt x="16928" y="5662"/>
                </a:lnTo>
                <a:lnTo>
                  <a:pt x="16853" y="5511"/>
                </a:lnTo>
                <a:lnTo>
                  <a:pt x="16778" y="5379"/>
                </a:lnTo>
                <a:lnTo>
                  <a:pt x="16683" y="5266"/>
                </a:lnTo>
                <a:lnTo>
                  <a:pt x="16570" y="5153"/>
                </a:lnTo>
                <a:lnTo>
                  <a:pt x="16325" y="4926"/>
                </a:lnTo>
                <a:lnTo>
                  <a:pt x="16060" y="4756"/>
                </a:lnTo>
                <a:lnTo>
                  <a:pt x="15777" y="4624"/>
                </a:lnTo>
                <a:lnTo>
                  <a:pt x="15589" y="4549"/>
                </a:lnTo>
                <a:lnTo>
                  <a:pt x="15419" y="4492"/>
                </a:lnTo>
                <a:lnTo>
                  <a:pt x="15060" y="4417"/>
                </a:lnTo>
                <a:lnTo>
                  <a:pt x="14683" y="4379"/>
                </a:lnTo>
                <a:lnTo>
                  <a:pt x="14286" y="4379"/>
                </a:lnTo>
                <a:lnTo>
                  <a:pt x="13909" y="4398"/>
                </a:lnTo>
                <a:lnTo>
                  <a:pt x="13532" y="4435"/>
                </a:lnTo>
                <a:lnTo>
                  <a:pt x="13154" y="4511"/>
                </a:lnTo>
                <a:lnTo>
                  <a:pt x="12796" y="4605"/>
                </a:lnTo>
                <a:lnTo>
                  <a:pt x="12947" y="4303"/>
                </a:lnTo>
                <a:lnTo>
                  <a:pt x="13098" y="3983"/>
                </a:lnTo>
                <a:lnTo>
                  <a:pt x="13192" y="3662"/>
                </a:lnTo>
                <a:lnTo>
                  <a:pt x="13267" y="3322"/>
                </a:lnTo>
                <a:lnTo>
                  <a:pt x="13305" y="3058"/>
                </a:lnTo>
                <a:lnTo>
                  <a:pt x="13324" y="2794"/>
                </a:lnTo>
                <a:lnTo>
                  <a:pt x="13324" y="2511"/>
                </a:lnTo>
                <a:lnTo>
                  <a:pt x="13286" y="2246"/>
                </a:lnTo>
                <a:lnTo>
                  <a:pt x="13230" y="1982"/>
                </a:lnTo>
                <a:lnTo>
                  <a:pt x="13154" y="1737"/>
                </a:lnTo>
                <a:lnTo>
                  <a:pt x="13060" y="1492"/>
                </a:lnTo>
                <a:lnTo>
                  <a:pt x="12947" y="1246"/>
                </a:lnTo>
                <a:lnTo>
                  <a:pt x="12814" y="1039"/>
                </a:lnTo>
                <a:lnTo>
                  <a:pt x="12664" y="831"/>
                </a:lnTo>
                <a:lnTo>
                  <a:pt x="12475" y="642"/>
                </a:lnTo>
                <a:lnTo>
                  <a:pt x="12286" y="472"/>
                </a:lnTo>
                <a:lnTo>
                  <a:pt x="12060" y="321"/>
                </a:lnTo>
                <a:lnTo>
                  <a:pt x="11833" y="208"/>
                </a:lnTo>
                <a:lnTo>
                  <a:pt x="11569" y="114"/>
                </a:lnTo>
                <a:lnTo>
                  <a:pt x="11286" y="57"/>
                </a:lnTo>
                <a:lnTo>
                  <a:pt x="10984" y="20"/>
                </a:lnTo>
                <a:lnTo>
                  <a:pt x="10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21"/>
          <p:cNvGrpSpPr/>
          <p:nvPr/>
        </p:nvGrpSpPr>
        <p:grpSpPr>
          <a:xfrm>
            <a:off x="8406525" y="3651725"/>
            <a:ext cx="606400" cy="1049800"/>
            <a:chOff x="-997450" y="-1435750"/>
            <a:chExt cx="606400" cy="1049800"/>
          </a:xfrm>
        </p:grpSpPr>
        <p:sp>
          <p:nvSpPr>
            <p:cNvPr id="1716" name="Google Shape;1716;p21"/>
            <p:cNvSpPr/>
            <p:nvPr/>
          </p:nvSpPr>
          <p:spPr>
            <a:xfrm>
              <a:off x="-880600" y="-1161650"/>
              <a:ext cx="150550" cy="769450"/>
            </a:xfrm>
            <a:custGeom>
              <a:avLst/>
              <a:gdLst/>
              <a:ahLst/>
              <a:cxnLst/>
              <a:rect l="l" t="t" r="r" b="b"/>
              <a:pathLst>
                <a:path w="6022" h="30778" extrusionOk="0">
                  <a:moveTo>
                    <a:pt x="20" y="1"/>
                  </a:moveTo>
                  <a:lnTo>
                    <a:pt x="20" y="20"/>
                  </a:lnTo>
                  <a:lnTo>
                    <a:pt x="0" y="58"/>
                  </a:lnTo>
                  <a:lnTo>
                    <a:pt x="20" y="155"/>
                  </a:lnTo>
                  <a:lnTo>
                    <a:pt x="58" y="462"/>
                  </a:lnTo>
                  <a:lnTo>
                    <a:pt x="193" y="1039"/>
                  </a:lnTo>
                  <a:lnTo>
                    <a:pt x="462" y="1982"/>
                  </a:lnTo>
                  <a:lnTo>
                    <a:pt x="866" y="3367"/>
                  </a:lnTo>
                  <a:lnTo>
                    <a:pt x="1482" y="5252"/>
                  </a:lnTo>
                  <a:lnTo>
                    <a:pt x="1866" y="6522"/>
                  </a:lnTo>
                  <a:lnTo>
                    <a:pt x="2251" y="7772"/>
                  </a:lnTo>
                  <a:lnTo>
                    <a:pt x="2616" y="9022"/>
                  </a:lnTo>
                  <a:lnTo>
                    <a:pt x="2963" y="10272"/>
                  </a:lnTo>
                  <a:lnTo>
                    <a:pt x="3290" y="11523"/>
                  </a:lnTo>
                  <a:lnTo>
                    <a:pt x="3578" y="12792"/>
                  </a:lnTo>
                  <a:lnTo>
                    <a:pt x="3847" y="14062"/>
                  </a:lnTo>
                  <a:lnTo>
                    <a:pt x="4078" y="15370"/>
                  </a:lnTo>
                  <a:lnTo>
                    <a:pt x="4271" y="16697"/>
                  </a:lnTo>
                  <a:lnTo>
                    <a:pt x="4444" y="18044"/>
                  </a:lnTo>
                  <a:lnTo>
                    <a:pt x="4578" y="19409"/>
                  </a:lnTo>
                  <a:lnTo>
                    <a:pt x="4675" y="20833"/>
                  </a:lnTo>
                  <a:lnTo>
                    <a:pt x="4732" y="22295"/>
                  </a:lnTo>
                  <a:lnTo>
                    <a:pt x="4752" y="23795"/>
                  </a:lnTo>
                  <a:lnTo>
                    <a:pt x="4713" y="25353"/>
                  </a:lnTo>
                  <a:lnTo>
                    <a:pt x="4636" y="26949"/>
                  </a:lnTo>
                  <a:lnTo>
                    <a:pt x="4578" y="27777"/>
                  </a:lnTo>
                  <a:lnTo>
                    <a:pt x="4482" y="28527"/>
                  </a:lnTo>
                  <a:lnTo>
                    <a:pt x="4405" y="29181"/>
                  </a:lnTo>
                  <a:lnTo>
                    <a:pt x="4309" y="29739"/>
                  </a:lnTo>
                  <a:lnTo>
                    <a:pt x="4155" y="30508"/>
                  </a:lnTo>
                  <a:lnTo>
                    <a:pt x="4098" y="30777"/>
                  </a:lnTo>
                  <a:lnTo>
                    <a:pt x="6021" y="30412"/>
                  </a:lnTo>
                  <a:lnTo>
                    <a:pt x="5906" y="29700"/>
                  </a:lnTo>
                  <a:lnTo>
                    <a:pt x="5810" y="28892"/>
                  </a:lnTo>
                  <a:lnTo>
                    <a:pt x="5694" y="27854"/>
                  </a:lnTo>
                  <a:lnTo>
                    <a:pt x="5598" y="26622"/>
                  </a:lnTo>
                  <a:lnTo>
                    <a:pt x="5559" y="25949"/>
                  </a:lnTo>
                  <a:lnTo>
                    <a:pt x="5540" y="25238"/>
                  </a:lnTo>
                  <a:lnTo>
                    <a:pt x="5521" y="24526"/>
                  </a:lnTo>
                  <a:lnTo>
                    <a:pt x="5521" y="23795"/>
                  </a:lnTo>
                  <a:lnTo>
                    <a:pt x="5540" y="23045"/>
                  </a:lnTo>
                  <a:lnTo>
                    <a:pt x="5598" y="22295"/>
                  </a:lnTo>
                  <a:lnTo>
                    <a:pt x="5636" y="21544"/>
                  </a:lnTo>
                  <a:lnTo>
                    <a:pt x="5636" y="20813"/>
                  </a:lnTo>
                  <a:lnTo>
                    <a:pt x="5636" y="20082"/>
                  </a:lnTo>
                  <a:lnTo>
                    <a:pt x="5598" y="19352"/>
                  </a:lnTo>
                  <a:lnTo>
                    <a:pt x="5521" y="18621"/>
                  </a:lnTo>
                  <a:lnTo>
                    <a:pt x="5444" y="17870"/>
                  </a:lnTo>
                  <a:lnTo>
                    <a:pt x="5329" y="17120"/>
                  </a:lnTo>
                  <a:lnTo>
                    <a:pt x="5194" y="16351"/>
                  </a:lnTo>
                  <a:lnTo>
                    <a:pt x="5040" y="15562"/>
                  </a:lnTo>
                  <a:lnTo>
                    <a:pt x="4867" y="14754"/>
                  </a:lnTo>
                  <a:lnTo>
                    <a:pt x="4463" y="13023"/>
                  </a:lnTo>
                  <a:lnTo>
                    <a:pt x="3982" y="11157"/>
                  </a:lnTo>
                  <a:lnTo>
                    <a:pt x="3424" y="9099"/>
                  </a:lnTo>
                  <a:lnTo>
                    <a:pt x="3136" y="8060"/>
                  </a:lnTo>
                  <a:lnTo>
                    <a:pt x="2847" y="7099"/>
                  </a:lnTo>
                  <a:lnTo>
                    <a:pt x="2559" y="6195"/>
                  </a:lnTo>
                  <a:lnTo>
                    <a:pt x="2270" y="5367"/>
                  </a:lnTo>
                  <a:lnTo>
                    <a:pt x="2001" y="4617"/>
                  </a:lnTo>
                  <a:lnTo>
                    <a:pt x="1732" y="3944"/>
                  </a:lnTo>
                  <a:lnTo>
                    <a:pt x="1482" y="3328"/>
                  </a:lnTo>
                  <a:lnTo>
                    <a:pt x="1251" y="2771"/>
                  </a:lnTo>
                  <a:lnTo>
                    <a:pt x="847" y="1886"/>
                  </a:lnTo>
                  <a:lnTo>
                    <a:pt x="520" y="1251"/>
                  </a:lnTo>
                  <a:lnTo>
                    <a:pt x="308" y="886"/>
                  </a:lnTo>
                  <a:lnTo>
                    <a:pt x="231" y="751"/>
                  </a:lnTo>
                  <a:lnTo>
                    <a:pt x="58" y="20"/>
                  </a:lnTo>
                  <a:lnTo>
                    <a:pt x="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1"/>
            <p:cNvSpPr/>
            <p:nvPr/>
          </p:nvSpPr>
          <p:spPr>
            <a:xfrm>
              <a:off x="-800775" y="-1321300"/>
              <a:ext cx="202475" cy="935350"/>
            </a:xfrm>
            <a:custGeom>
              <a:avLst/>
              <a:gdLst/>
              <a:ahLst/>
              <a:cxnLst/>
              <a:rect l="l" t="t" r="r" b="b"/>
              <a:pathLst>
                <a:path w="8099" h="37414" extrusionOk="0">
                  <a:moveTo>
                    <a:pt x="7387" y="1"/>
                  </a:moveTo>
                  <a:lnTo>
                    <a:pt x="7271" y="193"/>
                  </a:lnTo>
                  <a:lnTo>
                    <a:pt x="6906" y="732"/>
                  </a:lnTo>
                  <a:lnTo>
                    <a:pt x="6675" y="1155"/>
                  </a:lnTo>
                  <a:lnTo>
                    <a:pt x="6387" y="1655"/>
                  </a:lnTo>
                  <a:lnTo>
                    <a:pt x="6079" y="2270"/>
                  </a:lnTo>
                  <a:lnTo>
                    <a:pt x="5733" y="2982"/>
                  </a:lnTo>
                  <a:lnTo>
                    <a:pt x="5386" y="3790"/>
                  </a:lnTo>
                  <a:lnTo>
                    <a:pt x="5021" y="4694"/>
                  </a:lnTo>
                  <a:lnTo>
                    <a:pt x="4655" y="5694"/>
                  </a:lnTo>
                  <a:lnTo>
                    <a:pt x="4290" y="6810"/>
                  </a:lnTo>
                  <a:lnTo>
                    <a:pt x="3944" y="8041"/>
                  </a:lnTo>
                  <a:lnTo>
                    <a:pt x="3598" y="9368"/>
                  </a:lnTo>
                  <a:lnTo>
                    <a:pt x="3424" y="10061"/>
                  </a:lnTo>
                  <a:lnTo>
                    <a:pt x="3271" y="10792"/>
                  </a:lnTo>
                  <a:lnTo>
                    <a:pt x="3117" y="11561"/>
                  </a:lnTo>
                  <a:lnTo>
                    <a:pt x="2982" y="12350"/>
                  </a:lnTo>
                  <a:lnTo>
                    <a:pt x="2847" y="13158"/>
                  </a:lnTo>
                  <a:lnTo>
                    <a:pt x="2713" y="14023"/>
                  </a:lnTo>
                  <a:lnTo>
                    <a:pt x="2482" y="15812"/>
                  </a:lnTo>
                  <a:lnTo>
                    <a:pt x="2270" y="17697"/>
                  </a:lnTo>
                  <a:lnTo>
                    <a:pt x="2078" y="19659"/>
                  </a:lnTo>
                  <a:lnTo>
                    <a:pt x="1886" y="21640"/>
                  </a:lnTo>
                  <a:lnTo>
                    <a:pt x="1712" y="23641"/>
                  </a:lnTo>
                  <a:lnTo>
                    <a:pt x="1405" y="27526"/>
                  </a:lnTo>
                  <a:lnTo>
                    <a:pt x="1270" y="29354"/>
                  </a:lnTo>
                  <a:lnTo>
                    <a:pt x="1116" y="31085"/>
                  </a:lnTo>
                  <a:lnTo>
                    <a:pt x="962" y="32662"/>
                  </a:lnTo>
                  <a:lnTo>
                    <a:pt x="789" y="34066"/>
                  </a:lnTo>
                  <a:lnTo>
                    <a:pt x="616" y="35278"/>
                  </a:lnTo>
                  <a:lnTo>
                    <a:pt x="520" y="35798"/>
                  </a:lnTo>
                  <a:lnTo>
                    <a:pt x="424" y="36259"/>
                  </a:lnTo>
                  <a:lnTo>
                    <a:pt x="327" y="36644"/>
                  </a:lnTo>
                  <a:lnTo>
                    <a:pt x="231" y="36971"/>
                  </a:lnTo>
                  <a:lnTo>
                    <a:pt x="116" y="37221"/>
                  </a:lnTo>
                  <a:lnTo>
                    <a:pt x="58" y="37317"/>
                  </a:lnTo>
                  <a:lnTo>
                    <a:pt x="0" y="37394"/>
                  </a:lnTo>
                  <a:lnTo>
                    <a:pt x="3444" y="37413"/>
                  </a:lnTo>
                  <a:lnTo>
                    <a:pt x="3463" y="37221"/>
                  </a:lnTo>
                  <a:lnTo>
                    <a:pt x="3501" y="36644"/>
                  </a:lnTo>
                  <a:lnTo>
                    <a:pt x="3559" y="35701"/>
                  </a:lnTo>
                  <a:lnTo>
                    <a:pt x="3598" y="34393"/>
                  </a:lnTo>
                  <a:lnTo>
                    <a:pt x="3598" y="33605"/>
                  </a:lnTo>
                  <a:lnTo>
                    <a:pt x="3598" y="32720"/>
                  </a:lnTo>
                  <a:lnTo>
                    <a:pt x="3559" y="31758"/>
                  </a:lnTo>
                  <a:lnTo>
                    <a:pt x="3540" y="30700"/>
                  </a:lnTo>
                  <a:lnTo>
                    <a:pt x="3482" y="29565"/>
                  </a:lnTo>
                  <a:lnTo>
                    <a:pt x="3405" y="28334"/>
                  </a:lnTo>
                  <a:lnTo>
                    <a:pt x="3290" y="27026"/>
                  </a:lnTo>
                  <a:lnTo>
                    <a:pt x="3174" y="25641"/>
                  </a:lnTo>
                  <a:lnTo>
                    <a:pt x="3097" y="24910"/>
                  </a:lnTo>
                  <a:lnTo>
                    <a:pt x="3059" y="24141"/>
                  </a:lnTo>
                  <a:lnTo>
                    <a:pt x="3020" y="23372"/>
                  </a:lnTo>
                  <a:lnTo>
                    <a:pt x="3001" y="22564"/>
                  </a:lnTo>
                  <a:lnTo>
                    <a:pt x="3001" y="21756"/>
                  </a:lnTo>
                  <a:lnTo>
                    <a:pt x="3001" y="20929"/>
                  </a:lnTo>
                  <a:lnTo>
                    <a:pt x="3020" y="20082"/>
                  </a:lnTo>
                  <a:lnTo>
                    <a:pt x="3059" y="19217"/>
                  </a:lnTo>
                  <a:lnTo>
                    <a:pt x="3097" y="18370"/>
                  </a:lnTo>
                  <a:lnTo>
                    <a:pt x="3174" y="17486"/>
                  </a:lnTo>
                  <a:lnTo>
                    <a:pt x="3251" y="16620"/>
                  </a:lnTo>
                  <a:lnTo>
                    <a:pt x="3328" y="15735"/>
                  </a:lnTo>
                  <a:lnTo>
                    <a:pt x="3444" y="14850"/>
                  </a:lnTo>
                  <a:lnTo>
                    <a:pt x="3559" y="13985"/>
                  </a:lnTo>
                  <a:lnTo>
                    <a:pt x="3694" y="13100"/>
                  </a:lnTo>
                  <a:lnTo>
                    <a:pt x="3848" y="12234"/>
                  </a:lnTo>
                  <a:lnTo>
                    <a:pt x="4001" y="11369"/>
                  </a:lnTo>
                  <a:lnTo>
                    <a:pt x="4175" y="10522"/>
                  </a:lnTo>
                  <a:lnTo>
                    <a:pt x="4367" y="9676"/>
                  </a:lnTo>
                  <a:lnTo>
                    <a:pt x="4579" y="8868"/>
                  </a:lnTo>
                  <a:lnTo>
                    <a:pt x="4790" y="8060"/>
                  </a:lnTo>
                  <a:lnTo>
                    <a:pt x="5021" y="7272"/>
                  </a:lnTo>
                  <a:lnTo>
                    <a:pt x="5271" y="6502"/>
                  </a:lnTo>
                  <a:lnTo>
                    <a:pt x="5521" y="5752"/>
                  </a:lnTo>
                  <a:lnTo>
                    <a:pt x="5790" y="5040"/>
                  </a:lnTo>
                  <a:lnTo>
                    <a:pt x="6079" y="4348"/>
                  </a:lnTo>
                  <a:lnTo>
                    <a:pt x="6387" y="3694"/>
                  </a:lnTo>
                  <a:lnTo>
                    <a:pt x="6694" y="3059"/>
                  </a:lnTo>
                  <a:lnTo>
                    <a:pt x="7021" y="2463"/>
                  </a:lnTo>
                  <a:lnTo>
                    <a:pt x="7368" y="1905"/>
                  </a:lnTo>
                  <a:lnTo>
                    <a:pt x="7714" y="1386"/>
                  </a:lnTo>
                  <a:lnTo>
                    <a:pt x="8099" y="905"/>
                  </a:lnTo>
                  <a:lnTo>
                    <a:pt x="7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1"/>
            <p:cNvSpPr/>
            <p:nvPr/>
          </p:nvSpPr>
          <p:spPr>
            <a:xfrm>
              <a:off x="-839725" y="-1435750"/>
              <a:ext cx="448675" cy="292875"/>
            </a:xfrm>
            <a:custGeom>
              <a:avLst/>
              <a:gdLst/>
              <a:ahLst/>
              <a:cxnLst/>
              <a:rect l="l" t="t" r="r" b="b"/>
              <a:pathLst>
                <a:path w="17947" h="11715" extrusionOk="0">
                  <a:moveTo>
                    <a:pt x="5906" y="1"/>
                  </a:moveTo>
                  <a:lnTo>
                    <a:pt x="5406" y="58"/>
                  </a:lnTo>
                  <a:lnTo>
                    <a:pt x="5156" y="78"/>
                  </a:lnTo>
                  <a:lnTo>
                    <a:pt x="4886" y="135"/>
                  </a:lnTo>
                  <a:lnTo>
                    <a:pt x="4386" y="251"/>
                  </a:lnTo>
                  <a:lnTo>
                    <a:pt x="3886" y="405"/>
                  </a:lnTo>
                  <a:lnTo>
                    <a:pt x="3405" y="597"/>
                  </a:lnTo>
                  <a:lnTo>
                    <a:pt x="2924" y="789"/>
                  </a:lnTo>
                  <a:lnTo>
                    <a:pt x="2482" y="1020"/>
                  </a:lnTo>
                  <a:lnTo>
                    <a:pt x="2059" y="1251"/>
                  </a:lnTo>
                  <a:lnTo>
                    <a:pt x="1674" y="1482"/>
                  </a:lnTo>
                  <a:lnTo>
                    <a:pt x="1308" y="1732"/>
                  </a:lnTo>
                  <a:lnTo>
                    <a:pt x="981" y="1943"/>
                  </a:lnTo>
                  <a:lnTo>
                    <a:pt x="443" y="2347"/>
                  </a:lnTo>
                  <a:lnTo>
                    <a:pt x="116" y="2617"/>
                  </a:lnTo>
                  <a:lnTo>
                    <a:pt x="0" y="2713"/>
                  </a:lnTo>
                  <a:lnTo>
                    <a:pt x="828" y="2443"/>
                  </a:lnTo>
                  <a:lnTo>
                    <a:pt x="1597" y="2251"/>
                  </a:lnTo>
                  <a:lnTo>
                    <a:pt x="2289" y="2116"/>
                  </a:lnTo>
                  <a:lnTo>
                    <a:pt x="2943" y="2020"/>
                  </a:lnTo>
                  <a:lnTo>
                    <a:pt x="3520" y="1963"/>
                  </a:lnTo>
                  <a:lnTo>
                    <a:pt x="4040" y="1963"/>
                  </a:lnTo>
                  <a:lnTo>
                    <a:pt x="4502" y="1982"/>
                  </a:lnTo>
                  <a:lnTo>
                    <a:pt x="4905" y="2020"/>
                  </a:lnTo>
                  <a:lnTo>
                    <a:pt x="5252" y="2097"/>
                  </a:lnTo>
                  <a:lnTo>
                    <a:pt x="5559" y="2174"/>
                  </a:lnTo>
                  <a:lnTo>
                    <a:pt x="5790" y="2251"/>
                  </a:lnTo>
                  <a:lnTo>
                    <a:pt x="6002" y="2328"/>
                  </a:lnTo>
                  <a:lnTo>
                    <a:pt x="6252" y="2463"/>
                  </a:lnTo>
                  <a:lnTo>
                    <a:pt x="6348" y="2520"/>
                  </a:lnTo>
                  <a:lnTo>
                    <a:pt x="5963" y="2540"/>
                  </a:lnTo>
                  <a:lnTo>
                    <a:pt x="5617" y="2578"/>
                  </a:lnTo>
                  <a:lnTo>
                    <a:pt x="5290" y="2636"/>
                  </a:lnTo>
                  <a:lnTo>
                    <a:pt x="4982" y="2713"/>
                  </a:lnTo>
                  <a:lnTo>
                    <a:pt x="4694" y="2809"/>
                  </a:lnTo>
                  <a:lnTo>
                    <a:pt x="4425" y="2905"/>
                  </a:lnTo>
                  <a:lnTo>
                    <a:pt x="4155" y="3040"/>
                  </a:lnTo>
                  <a:lnTo>
                    <a:pt x="3924" y="3174"/>
                  </a:lnTo>
                  <a:lnTo>
                    <a:pt x="3713" y="3328"/>
                  </a:lnTo>
                  <a:lnTo>
                    <a:pt x="3501" y="3482"/>
                  </a:lnTo>
                  <a:lnTo>
                    <a:pt x="3309" y="3655"/>
                  </a:lnTo>
                  <a:lnTo>
                    <a:pt x="3136" y="3828"/>
                  </a:lnTo>
                  <a:lnTo>
                    <a:pt x="2982" y="4021"/>
                  </a:lnTo>
                  <a:lnTo>
                    <a:pt x="2828" y="4213"/>
                  </a:lnTo>
                  <a:lnTo>
                    <a:pt x="2693" y="4405"/>
                  </a:lnTo>
                  <a:lnTo>
                    <a:pt x="2578" y="4598"/>
                  </a:lnTo>
                  <a:lnTo>
                    <a:pt x="2386" y="4983"/>
                  </a:lnTo>
                  <a:lnTo>
                    <a:pt x="2212" y="5348"/>
                  </a:lnTo>
                  <a:lnTo>
                    <a:pt x="2097" y="5694"/>
                  </a:lnTo>
                  <a:lnTo>
                    <a:pt x="2001" y="6002"/>
                  </a:lnTo>
                  <a:lnTo>
                    <a:pt x="1943" y="6271"/>
                  </a:lnTo>
                  <a:lnTo>
                    <a:pt x="1905" y="6464"/>
                  </a:lnTo>
                  <a:lnTo>
                    <a:pt x="1885" y="6637"/>
                  </a:lnTo>
                  <a:lnTo>
                    <a:pt x="1943" y="6521"/>
                  </a:lnTo>
                  <a:lnTo>
                    <a:pt x="2001" y="6387"/>
                  </a:lnTo>
                  <a:lnTo>
                    <a:pt x="2097" y="6271"/>
                  </a:lnTo>
                  <a:lnTo>
                    <a:pt x="2193" y="6156"/>
                  </a:lnTo>
                  <a:lnTo>
                    <a:pt x="2405" y="5925"/>
                  </a:lnTo>
                  <a:lnTo>
                    <a:pt x="2655" y="5733"/>
                  </a:lnTo>
                  <a:lnTo>
                    <a:pt x="2943" y="5540"/>
                  </a:lnTo>
                  <a:lnTo>
                    <a:pt x="3232" y="5386"/>
                  </a:lnTo>
                  <a:lnTo>
                    <a:pt x="3540" y="5233"/>
                  </a:lnTo>
                  <a:lnTo>
                    <a:pt x="3828" y="5098"/>
                  </a:lnTo>
                  <a:lnTo>
                    <a:pt x="4405" y="4886"/>
                  </a:lnTo>
                  <a:lnTo>
                    <a:pt x="4905" y="4732"/>
                  </a:lnTo>
                  <a:lnTo>
                    <a:pt x="5252" y="4636"/>
                  </a:lnTo>
                  <a:lnTo>
                    <a:pt x="5367" y="4617"/>
                  </a:lnTo>
                  <a:lnTo>
                    <a:pt x="5290" y="4675"/>
                  </a:lnTo>
                  <a:lnTo>
                    <a:pt x="5194" y="4771"/>
                  </a:lnTo>
                  <a:lnTo>
                    <a:pt x="5059" y="4925"/>
                  </a:lnTo>
                  <a:lnTo>
                    <a:pt x="4886" y="5136"/>
                  </a:lnTo>
                  <a:lnTo>
                    <a:pt x="4694" y="5425"/>
                  </a:lnTo>
                  <a:lnTo>
                    <a:pt x="4463" y="5771"/>
                  </a:lnTo>
                  <a:lnTo>
                    <a:pt x="4213" y="6214"/>
                  </a:lnTo>
                  <a:lnTo>
                    <a:pt x="4098" y="6464"/>
                  </a:lnTo>
                  <a:lnTo>
                    <a:pt x="3982" y="6733"/>
                  </a:lnTo>
                  <a:lnTo>
                    <a:pt x="3790" y="7272"/>
                  </a:lnTo>
                  <a:lnTo>
                    <a:pt x="3617" y="7810"/>
                  </a:lnTo>
                  <a:lnTo>
                    <a:pt x="3501" y="8310"/>
                  </a:lnTo>
                  <a:lnTo>
                    <a:pt x="3424" y="8753"/>
                  </a:lnTo>
                  <a:lnTo>
                    <a:pt x="3347" y="9099"/>
                  </a:lnTo>
                  <a:lnTo>
                    <a:pt x="3309" y="9407"/>
                  </a:lnTo>
                  <a:lnTo>
                    <a:pt x="3482" y="9041"/>
                  </a:lnTo>
                  <a:lnTo>
                    <a:pt x="3694" y="8695"/>
                  </a:lnTo>
                  <a:lnTo>
                    <a:pt x="3905" y="8349"/>
                  </a:lnTo>
                  <a:lnTo>
                    <a:pt x="4155" y="8022"/>
                  </a:lnTo>
                  <a:lnTo>
                    <a:pt x="4405" y="7733"/>
                  </a:lnTo>
                  <a:lnTo>
                    <a:pt x="4655" y="7445"/>
                  </a:lnTo>
                  <a:lnTo>
                    <a:pt x="4944" y="7175"/>
                  </a:lnTo>
                  <a:lnTo>
                    <a:pt x="5213" y="6945"/>
                  </a:lnTo>
                  <a:lnTo>
                    <a:pt x="5483" y="6714"/>
                  </a:lnTo>
                  <a:lnTo>
                    <a:pt x="5771" y="6521"/>
                  </a:lnTo>
                  <a:lnTo>
                    <a:pt x="6040" y="6348"/>
                  </a:lnTo>
                  <a:lnTo>
                    <a:pt x="6310" y="6214"/>
                  </a:lnTo>
                  <a:lnTo>
                    <a:pt x="6579" y="6098"/>
                  </a:lnTo>
                  <a:lnTo>
                    <a:pt x="6829" y="6002"/>
                  </a:lnTo>
                  <a:lnTo>
                    <a:pt x="7060" y="5944"/>
                  </a:lnTo>
                  <a:lnTo>
                    <a:pt x="7271" y="5906"/>
                  </a:lnTo>
                  <a:lnTo>
                    <a:pt x="7675" y="5867"/>
                  </a:lnTo>
                  <a:lnTo>
                    <a:pt x="8041" y="5810"/>
                  </a:lnTo>
                  <a:lnTo>
                    <a:pt x="8349" y="5733"/>
                  </a:lnTo>
                  <a:lnTo>
                    <a:pt x="8618" y="5656"/>
                  </a:lnTo>
                  <a:lnTo>
                    <a:pt x="8983" y="5540"/>
                  </a:lnTo>
                  <a:lnTo>
                    <a:pt x="9118" y="5483"/>
                  </a:lnTo>
                  <a:lnTo>
                    <a:pt x="9195" y="5617"/>
                  </a:lnTo>
                  <a:lnTo>
                    <a:pt x="9445" y="6002"/>
                  </a:lnTo>
                  <a:lnTo>
                    <a:pt x="9618" y="6310"/>
                  </a:lnTo>
                  <a:lnTo>
                    <a:pt x="9810" y="6675"/>
                  </a:lnTo>
                  <a:lnTo>
                    <a:pt x="10022" y="7137"/>
                  </a:lnTo>
                  <a:lnTo>
                    <a:pt x="10253" y="7675"/>
                  </a:lnTo>
                  <a:lnTo>
                    <a:pt x="10349" y="7983"/>
                  </a:lnTo>
                  <a:lnTo>
                    <a:pt x="10426" y="8291"/>
                  </a:lnTo>
                  <a:lnTo>
                    <a:pt x="10484" y="8618"/>
                  </a:lnTo>
                  <a:lnTo>
                    <a:pt x="10522" y="8964"/>
                  </a:lnTo>
                  <a:lnTo>
                    <a:pt x="10541" y="9291"/>
                  </a:lnTo>
                  <a:lnTo>
                    <a:pt x="10522" y="9638"/>
                  </a:lnTo>
                  <a:lnTo>
                    <a:pt x="10522" y="9965"/>
                  </a:lnTo>
                  <a:lnTo>
                    <a:pt x="10484" y="10272"/>
                  </a:lnTo>
                  <a:lnTo>
                    <a:pt x="10426" y="10830"/>
                  </a:lnTo>
                  <a:lnTo>
                    <a:pt x="10349" y="11292"/>
                  </a:lnTo>
                  <a:lnTo>
                    <a:pt x="10253" y="11715"/>
                  </a:lnTo>
                  <a:lnTo>
                    <a:pt x="10253" y="11715"/>
                  </a:lnTo>
                  <a:lnTo>
                    <a:pt x="10676" y="11273"/>
                  </a:lnTo>
                  <a:lnTo>
                    <a:pt x="11042" y="10849"/>
                  </a:lnTo>
                  <a:lnTo>
                    <a:pt x="11349" y="10445"/>
                  </a:lnTo>
                  <a:lnTo>
                    <a:pt x="11599" y="10061"/>
                  </a:lnTo>
                  <a:lnTo>
                    <a:pt x="11811" y="9695"/>
                  </a:lnTo>
                  <a:lnTo>
                    <a:pt x="11984" y="9349"/>
                  </a:lnTo>
                  <a:lnTo>
                    <a:pt x="12119" y="9022"/>
                  </a:lnTo>
                  <a:lnTo>
                    <a:pt x="12215" y="8733"/>
                  </a:lnTo>
                  <a:lnTo>
                    <a:pt x="12292" y="8464"/>
                  </a:lnTo>
                  <a:lnTo>
                    <a:pt x="12330" y="8214"/>
                  </a:lnTo>
                  <a:lnTo>
                    <a:pt x="12369" y="8002"/>
                  </a:lnTo>
                  <a:lnTo>
                    <a:pt x="12369" y="7829"/>
                  </a:lnTo>
                  <a:lnTo>
                    <a:pt x="12369" y="7579"/>
                  </a:lnTo>
                  <a:lnTo>
                    <a:pt x="12369" y="7502"/>
                  </a:lnTo>
                  <a:lnTo>
                    <a:pt x="12503" y="7695"/>
                  </a:lnTo>
                  <a:lnTo>
                    <a:pt x="12619" y="7887"/>
                  </a:lnTo>
                  <a:lnTo>
                    <a:pt x="12811" y="8272"/>
                  </a:lnTo>
                  <a:lnTo>
                    <a:pt x="12946" y="8637"/>
                  </a:lnTo>
                  <a:lnTo>
                    <a:pt x="13042" y="9003"/>
                  </a:lnTo>
                  <a:lnTo>
                    <a:pt x="13100" y="9349"/>
                  </a:lnTo>
                  <a:lnTo>
                    <a:pt x="13138" y="9676"/>
                  </a:lnTo>
                  <a:lnTo>
                    <a:pt x="13138" y="9984"/>
                  </a:lnTo>
                  <a:lnTo>
                    <a:pt x="13100" y="10292"/>
                  </a:lnTo>
                  <a:lnTo>
                    <a:pt x="13061" y="10561"/>
                  </a:lnTo>
                  <a:lnTo>
                    <a:pt x="13004" y="10792"/>
                  </a:lnTo>
                  <a:lnTo>
                    <a:pt x="12946" y="11003"/>
                  </a:lnTo>
                  <a:lnTo>
                    <a:pt x="12888" y="11176"/>
                  </a:lnTo>
                  <a:lnTo>
                    <a:pt x="12792" y="11426"/>
                  </a:lnTo>
                  <a:lnTo>
                    <a:pt x="12734" y="11523"/>
                  </a:lnTo>
                  <a:lnTo>
                    <a:pt x="13080" y="11176"/>
                  </a:lnTo>
                  <a:lnTo>
                    <a:pt x="13388" y="10849"/>
                  </a:lnTo>
                  <a:lnTo>
                    <a:pt x="13658" y="10522"/>
                  </a:lnTo>
                  <a:lnTo>
                    <a:pt x="13888" y="10195"/>
                  </a:lnTo>
                  <a:lnTo>
                    <a:pt x="14081" y="9888"/>
                  </a:lnTo>
                  <a:lnTo>
                    <a:pt x="14254" y="9580"/>
                  </a:lnTo>
                  <a:lnTo>
                    <a:pt x="14388" y="9272"/>
                  </a:lnTo>
                  <a:lnTo>
                    <a:pt x="14504" y="8984"/>
                  </a:lnTo>
                  <a:lnTo>
                    <a:pt x="14581" y="8695"/>
                  </a:lnTo>
                  <a:lnTo>
                    <a:pt x="14639" y="8426"/>
                  </a:lnTo>
                  <a:lnTo>
                    <a:pt x="14696" y="8156"/>
                  </a:lnTo>
                  <a:lnTo>
                    <a:pt x="14715" y="7906"/>
                  </a:lnTo>
                  <a:lnTo>
                    <a:pt x="14715" y="7656"/>
                  </a:lnTo>
                  <a:lnTo>
                    <a:pt x="14696" y="7406"/>
                  </a:lnTo>
                  <a:lnTo>
                    <a:pt x="14658" y="7195"/>
                  </a:lnTo>
                  <a:lnTo>
                    <a:pt x="14619" y="6964"/>
                  </a:lnTo>
                  <a:lnTo>
                    <a:pt x="14562" y="6771"/>
                  </a:lnTo>
                  <a:lnTo>
                    <a:pt x="14504" y="6579"/>
                  </a:lnTo>
                  <a:lnTo>
                    <a:pt x="14369" y="6214"/>
                  </a:lnTo>
                  <a:lnTo>
                    <a:pt x="14196" y="5906"/>
                  </a:lnTo>
                  <a:lnTo>
                    <a:pt x="14023" y="5656"/>
                  </a:lnTo>
                  <a:lnTo>
                    <a:pt x="13869" y="5444"/>
                  </a:lnTo>
                  <a:lnTo>
                    <a:pt x="13754" y="5290"/>
                  </a:lnTo>
                  <a:lnTo>
                    <a:pt x="13638" y="5175"/>
                  </a:lnTo>
                  <a:lnTo>
                    <a:pt x="13908" y="5271"/>
                  </a:lnTo>
                  <a:lnTo>
                    <a:pt x="14196" y="5406"/>
                  </a:lnTo>
                  <a:lnTo>
                    <a:pt x="14465" y="5521"/>
                  </a:lnTo>
                  <a:lnTo>
                    <a:pt x="14715" y="5675"/>
                  </a:lnTo>
                  <a:lnTo>
                    <a:pt x="14946" y="5810"/>
                  </a:lnTo>
                  <a:lnTo>
                    <a:pt x="15177" y="5964"/>
                  </a:lnTo>
                  <a:lnTo>
                    <a:pt x="15620" y="6310"/>
                  </a:lnTo>
                  <a:lnTo>
                    <a:pt x="16004" y="6656"/>
                  </a:lnTo>
                  <a:lnTo>
                    <a:pt x="16350" y="7021"/>
                  </a:lnTo>
                  <a:lnTo>
                    <a:pt x="16658" y="7387"/>
                  </a:lnTo>
                  <a:lnTo>
                    <a:pt x="16947" y="7752"/>
                  </a:lnTo>
                  <a:lnTo>
                    <a:pt x="17178" y="8099"/>
                  </a:lnTo>
                  <a:lnTo>
                    <a:pt x="17389" y="8445"/>
                  </a:lnTo>
                  <a:lnTo>
                    <a:pt x="17543" y="8733"/>
                  </a:lnTo>
                  <a:lnTo>
                    <a:pt x="17678" y="9003"/>
                  </a:lnTo>
                  <a:lnTo>
                    <a:pt x="17851" y="9387"/>
                  </a:lnTo>
                  <a:lnTo>
                    <a:pt x="17909" y="9541"/>
                  </a:lnTo>
                  <a:lnTo>
                    <a:pt x="17947" y="9195"/>
                  </a:lnTo>
                  <a:lnTo>
                    <a:pt x="17947" y="8830"/>
                  </a:lnTo>
                  <a:lnTo>
                    <a:pt x="17947" y="8464"/>
                  </a:lnTo>
                  <a:lnTo>
                    <a:pt x="17909" y="8118"/>
                  </a:lnTo>
                  <a:lnTo>
                    <a:pt x="17870" y="7752"/>
                  </a:lnTo>
                  <a:lnTo>
                    <a:pt x="17812" y="7406"/>
                  </a:lnTo>
                  <a:lnTo>
                    <a:pt x="17735" y="7041"/>
                  </a:lnTo>
                  <a:lnTo>
                    <a:pt x="17639" y="6675"/>
                  </a:lnTo>
                  <a:lnTo>
                    <a:pt x="17524" y="6329"/>
                  </a:lnTo>
                  <a:lnTo>
                    <a:pt x="17389" y="5964"/>
                  </a:lnTo>
                  <a:lnTo>
                    <a:pt x="17235" y="5598"/>
                  </a:lnTo>
                  <a:lnTo>
                    <a:pt x="17043" y="5252"/>
                  </a:lnTo>
                  <a:lnTo>
                    <a:pt x="16851" y="4906"/>
                  </a:lnTo>
                  <a:lnTo>
                    <a:pt x="16639" y="4540"/>
                  </a:lnTo>
                  <a:lnTo>
                    <a:pt x="16389" y="4194"/>
                  </a:lnTo>
                  <a:lnTo>
                    <a:pt x="16139" y="3848"/>
                  </a:lnTo>
                  <a:lnTo>
                    <a:pt x="15850" y="3521"/>
                  </a:lnTo>
                  <a:lnTo>
                    <a:pt x="15543" y="3232"/>
                  </a:lnTo>
                  <a:lnTo>
                    <a:pt x="15235" y="3001"/>
                  </a:lnTo>
                  <a:lnTo>
                    <a:pt x="14908" y="2790"/>
                  </a:lnTo>
                  <a:lnTo>
                    <a:pt x="14581" y="2617"/>
                  </a:lnTo>
                  <a:lnTo>
                    <a:pt x="14254" y="2482"/>
                  </a:lnTo>
                  <a:lnTo>
                    <a:pt x="13908" y="2367"/>
                  </a:lnTo>
                  <a:lnTo>
                    <a:pt x="13581" y="2290"/>
                  </a:lnTo>
                  <a:lnTo>
                    <a:pt x="13273" y="2232"/>
                  </a:lnTo>
                  <a:lnTo>
                    <a:pt x="12965" y="2193"/>
                  </a:lnTo>
                  <a:lnTo>
                    <a:pt x="12657" y="2174"/>
                  </a:lnTo>
                  <a:lnTo>
                    <a:pt x="12388" y="2155"/>
                  </a:lnTo>
                  <a:lnTo>
                    <a:pt x="11907" y="2174"/>
                  </a:lnTo>
                  <a:lnTo>
                    <a:pt x="11542" y="2213"/>
                  </a:lnTo>
                  <a:lnTo>
                    <a:pt x="11234" y="2213"/>
                  </a:lnTo>
                  <a:lnTo>
                    <a:pt x="11080" y="2193"/>
                  </a:lnTo>
                  <a:lnTo>
                    <a:pt x="10926" y="2155"/>
                  </a:lnTo>
                  <a:lnTo>
                    <a:pt x="10772" y="2097"/>
                  </a:lnTo>
                  <a:lnTo>
                    <a:pt x="10638" y="2040"/>
                  </a:lnTo>
                  <a:lnTo>
                    <a:pt x="10349" y="1886"/>
                  </a:lnTo>
                  <a:lnTo>
                    <a:pt x="10080" y="1713"/>
                  </a:lnTo>
                  <a:lnTo>
                    <a:pt x="9830" y="1520"/>
                  </a:lnTo>
                  <a:lnTo>
                    <a:pt x="9599" y="1328"/>
                  </a:lnTo>
                  <a:lnTo>
                    <a:pt x="9407" y="1135"/>
                  </a:lnTo>
                  <a:lnTo>
                    <a:pt x="9195" y="924"/>
                  </a:lnTo>
                  <a:lnTo>
                    <a:pt x="8964" y="712"/>
                  </a:lnTo>
                  <a:lnTo>
                    <a:pt x="8810" y="597"/>
                  </a:lnTo>
                  <a:lnTo>
                    <a:pt x="8656" y="501"/>
                  </a:lnTo>
                  <a:lnTo>
                    <a:pt x="8464" y="385"/>
                  </a:lnTo>
                  <a:lnTo>
                    <a:pt x="8252" y="289"/>
                  </a:lnTo>
                  <a:lnTo>
                    <a:pt x="8022" y="212"/>
                  </a:lnTo>
                  <a:lnTo>
                    <a:pt x="7752" y="135"/>
                  </a:lnTo>
                  <a:lnTo>
                    <a:pt x="7445" y="78"/>
                  </a:lnTo>
                  <a:lnTo>
                    <a:pt x="7118" y="20"/>
                  </a:lnTo>
                  <a:lnTo>
                    <a:pt x="6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1"/>
            <p:cNvSpPr/>
            <p:nvPr/>
          </p:nvSpPr>
          <p:spPr>
            <a:xfrm>
              <a:off x="-997450" y="-1200600"/>
              <a:ext cx="282775" cy="205850"/>
            </a:xfrm>
            <a:custGeom>
              <a:avLst/>
              <a:gdLst/>
              <a:ahLst/>
              <a:cxnLst/>
              <a:rect l="l" t="t" r="r" b="b"/>
              <a:pathLst>
                <a:path w="11311" h="8234" extrusionOk="0">
                  <a:moveTo>
                    <a:pt x="7444" y="1"/>
                  </a:moveTo>
                  <a:lnTo>
                    <a:pt x="7194" y="20"/>
                  </a:lnTo>
                  <a:lnTo>
                    <a:pt x="6963" y="78"/>
                  </a:lnTo>
                  <a:lnTo>
                    <a:pt x="6733" y="135"/>
                  </a:lnTo>
                  <a:lnTo>
                    <a:pt x="6521" y="212"/>
                  </a:lnTo>
                  <a:lnTo>
                    <a:pt x="6309" y="308"/>
                  </a:lnTo>
                  <a:lnTo>
                    <a:pt x="6117" y="424"/>
                  </a:lnTo>
                  <a:lnTo>
                    <a:pt x="5944" y="539"/>
                  </a:lnTo>
                  <a:lnTo>
                    <a:pt x="5790" y="655"/>
                  </a:lnTo>
                  <a:lnTo>
                    <a:pt x="5502" y="886"/>
                  </a:lnTo>
                  <a:lnTo>
                    <a:pt x="5290" y="1097"/>
                  </a:lnTo>
                  <a:lnTo>
                    <a:pt x="5136" y="1289"/>
                  </a:lnTo>
                  <a:lnTo>
                    <a:pt x="5001" y="1405"/>
                  </a:lnTo>
                  <a:lnTo>
                    <a:pt x="4828" y="1520"/>
                  </a:lnTo>
                  <a:lnTo>
                    <a:pt x="4636" y="1597"/>
                  </a:lnTo>
                  <a:lnTo>
                    <a:pt x="4444" y="1655"/>
                  </a:lnTo>
                  <a:lnTo>
                    <a:pt x="4232" y="1693"/>
                  </a:lnTo>
                  <a:lnTo>
                    <a:pt x="4040" y="1713"/>
                  </a:lnTo>
                  <a:lnTo>
                    <a:pt x="3289" y="1713"/>
                  </a:lnTo>
                  <a:lnTo>
                    <a:pt x="3039" y="1751"/>
                  </a:lnTo>
                  <a:lnTo>
                    <a:pt x="2770" y="1828"/>
                  </a:lnTo>
                  <a:lnTo>
                    <a:pt x="2616" y="1886"/>
                  </a:lnTo>
                  <a:lnTo>
                    <a:pt x="2462" y="1982"/>
                  </a:lnTo>
                  <a:lnTo>
                    <a:pt x="2308" y="2078"/>
                  </a:lnTo>
                  <a:lnTo>
                    <a:pt x="2135" y="2194"/>
                  </a:lnTo>
                  <a:lnTo>
                    <a:pt x="1943" y="2347"/>
                  </a:lnTo>
                  <a:lnTo>
                    <a:pt x="1751" y="2521"/>
                  </a:lnTo>
                  <a:lnTo>
                    <a:pt x="1558" y="2732"/>
                  </a:lnTo>
                  <a:lnTo>
                    <a:pt x="1347" y="2963"/>
                  </a:lnTo>
                  <a:lnTo>
                    <a:pt x="1135" y="3232"/>
                  </a:lnTo>
                  <a:lnTo>
                    <a:pt x="962" y="3502"/>
                  </a:lnTo>
                  <a:lnTo>
                    <a:pt x="789" y="3790"/>
                  </a:lnTo>
                  <a:lnTo>
                    <a:pt x="654" y="4098"/>
                  </a:lnTo>
                  <a:lnTo>
                    <a:pt x="520" y="4406"/>
                  </a:lnTo>
                  <a:lnTo>
                    <a:pt x="404" y="4694"/>
                  </a:lnTo>
                  <a:lnTo>
                    <a:pt x="308" y="4983"/>
                  </a:lnTo>
                  <a:lnTo>
                    <a:pt x="231" y="5271"/>
                  </a:lnTo>
                  <a:lnTo>
                    <a:pt x="116" y="5791"/>
                  </a:lnTo>
                  <a:lnTo>
                    <a:pt x="39" y="6194"/>
                  </a:lnTo>
                  <a:lnTo>
                    <a:pt x="0" y="6579"/>
                  </a:lnTo>
                  <a:lnTo>
                    <a:pt x="0" y="6579"/>
                  </a:lnTo>
                  <a:lnTo>
                    <a:pt x="270" y="6098"/>
                  </a:lnTo>
                  <a:lnTo>
                    <a:pt x="539" y="5656"/>
                  </a:lnTo>
                  <a:lnTo>
                    <a:pt x="808" y="5290"/>
                  </a:lnTo>
                  <a:lnTo>
                    <a:pt x="1058" y="4963"/>
                  </a:lnTo>
                  <a:lnTo>
                    <a:pt x="1308" y="4694"/>
                  </a:lnTo>
                  <a:lnTo>
                    <a:pt x="1539" y="4463"/>
                  </a:lnTo>
                  <a:lnTo>
                    <a:pt x="1770" y="4271"/>
                  </a:lnTo>
                  <a:lnTo>
                    <a:pt x="1981" y="4098"/>
                  </a:lnTo>
                  <a:lnTo>
                    <a:pt x="2174" y="3982"/>
                  </a:lnTo>
                  <a:lnTo>
                    <a:pt x="2347" y="3886"/>
                  </a:lnTo>
                  <a:lnTo>
                    <a:pt x="2482" y="3809"/>
                  </a:lnTo>
                  <a:lnTo>
                    <a:pt x="2616" y="3771"/>
                  </a:lnTo>
                  <a:lnTo>
                    <a:pt x="2789" y="3713"/>
                  </a:lnTo>
                  <a:lnTo>
                    <a:pt x="2866" y="3713"/>
                  </a:lnTo>
                  <a:lnTo>
                    <a:pt x="2693" y="3867"/>
                  </a:lnTo>
                  <a:lnTo>
                    <a:pt x="2539" y="4040"/>
                  </a:lnTo>
                  <a:lnTo>
                    <a:pt x="2424" y="4213"/>
                  </a:lnTo>
                  <a:lnTo>
                    <a:pt x="2308" y="4386"/>
                  </a:lnTo>
                  <a:lnTo>
                    <a:pt x="2212" y="4559"/>
                  </a:lnTo>
                  <a:lnTo>
                    <a:pt x="2135" y="4733"/>
                  </a:lnTo>
                  <a:lnTo>
                    <a:pt x="2078" y="4906"/>
                  </a:lnTo>
                  <a:lnTo>
                    <a:pt x="2020" y="5060"/>
                  </a:lnTo>
                  <a:lnTo>
                    <a:pt x="1981" y="5233"/>
                  </a:lnTo>
                  <a:lnTo>
                    <a:pt x="1962" y="5406"/>
                  </a:lnTo>
                  <a:lnTo>
                    <a:pt x="1943" y="5714"/>
                  </a:lnTo>
                  <a:lnTo>
                    <a:pt x="1962" y="6021"/>
                  </a:lnTo>
                  <a:lnTo>
                    <a:pt x="2020" y="6310"/>
                  </a:lnTo>
                  <a:lnTo>
                    <a:pt x="2097" y="6579"/>
                  </a:lnTo>
                  <a:lnTo>
                    <a:pt x="2174" y="6829"/>
                  </a:lnTo>
                  <a:lnTo>
                    <a:pt x="2270" y="7041"/>
                  </a:lnTo>
                  <a:lnTo>
                    <a:pt x="2366" y="7214"/>
                  </a:lnTo>
                  <a:lnTo>
                    <a:pt x="2520" y="7483"/>
                  </a:lnTo>
                  <a:lnTo>
                    <a:pt x="2597" y="7579"/>
                  </a:lnTo>
                  <a:lnTo>
                    <a:pt x="2597" y="7579"/>
                  </a:lnTo>
                  <a:lnTo>
                    <a:pt x="2539" y="7406"/>
                  </a:lnTo>
                  <a:lnTo>
                    <a:pt x="2520" y="7214"/>
                  </a:lnTo>
                  <a:lnTo>
                    <a:pt x="2520" y="7002"/>
                  </a:lnTo>
                  <a:lnTo>
                    <a:pt x="2559" y="6810"/>
                  </a:lnTo>
                  <a:lnTo>
                    <a:pt x="2597" y="6598"/>
                  </a:lnTo>
                  <a:lnTo>
                    <a:pt x="2674" y="6387"/>
                  </a:lnTo>
                  <a:lnTo>
                    <a:pt x="2828" y="6002"/>
                  </a:lnTo>
                  <a:lnTo>
                    <a:pt x="3001" y="5637"/>
                  </a:lnTo>
                  <a:lnTo>
                    <a:pt x="3155" y="5367"/>
                  </a:lnTo>
                  <a:lnTo>
                    <a:pt x="3328" y="5098"/>
                  </a:lnTo>
                  <a:lnTo>
                    <a:pt x="3328" y="5175"/>
                  </a:lnTo>
                  <a:lnTo>
                    <a:pt x="3328" y="5387"/>
                  </a:lnTo>
                  <a:lnTo>
                    <a:pt x="3328" y="5560"/>
                  </a:lnTo>
                  <a:lnTo>
                    <a:pt x="3366" y="5771"/>
                  </a:lnTo>
                  <a:lnTo>
                    <a:pt x="3424" y="6041"/>
                  </a:lnTo>
                  <a:lnTo>
                    <a:pt x="3501" y="6348"/>
                  </a:lnTo>
                  <a:lnTo>
                    <a:pt x="3616" y="6695"/>
                  </a:lnTo>
                  <a:lnTo>
                    <a:pt x="3751" y="7041"/>
                  </a:lnTo>
                  <a:lnTo>
                    <a:pt x="3924" y="7349"/>
                  </a:lnTo>
                  <a:lnTo>
                    <a:pt x="4078" y="7637"/>
                  </a:lnTo>
                  <a:lnTo>
                    <a:pt x="4367" y="8060"/>
                  </a:lnTo>
                  <a:lnTo>
                    <a:pt x="4482" y="8233"/>
                  </a:lnTo>
                  <a:lnTo>
                    <a:pt x="4386" y="7983"/>
                  </a:lnTo>
                  <a:lnTo>
                    <a:pt x="4328" y="7733"/>
                  </a:lnTo>
                  <a:lnTo>
                    <a:pt x="4290" y="7483"/>
                  </a:lnTo>
                  <a:lnTo>
                    <a:pt x="4251" y="7214"/>
                  </a:lnTo>
                  <a:lnTo>
                    <a:pt x="4232" y="6964"/>
                  </a:lnTo>
                  <a:lnTo>
                    <a:pt x="4232" y="6733"/>
                  </a:lnTo>
                  <a:lnTo>
                    <a:pt x="4251" y="6483"/>
                  </a:lnTo>
                  <a:lnTo>
                    <a:pt x="4270" y="6252"/>
                  </a:lnTo>
                  <a:lnTo>
                    <a:pt x="4309" y="6021"/>
                  </a:lnTo>
                  <a:lnTo>
                    <a:pt x="4347" y="5810"/>
                  </a:lnTo>
                  <a:lnTo>
                    <a:pt x="4405" y="5617"/>
                  </a:lnTo>
                  <a:lnTo>
                    <a:pt x="4463" y="5425"/>
                  </a:lnTo>
                  <a:lnTo>
                    <a:pt x="4540" y="5252"/>
                  </a:lnTo>
                  <a:lnTo>
                    <a:pt x="4617" y="5098"/>
                  </a:lnTo>
                  <a:lnTo>
                    <a:pt x="4694" y="4983"/>
                  </a:lnTo>
                  <a:lnTo>
                    <a:pt x="4790" y="4867"/>
                  </a:lnTo>
                  <a:lnTo>
                    <a:pt x="4944" y="4675"/>
                  </a:lnTo>
                  <a:lnTo>
                    <a:pt x="5078" y="4483"/>
                  </a:lnTo>
                  <a:lnTo>
                    <a:pt x="5290" y="4175"/>
                  </a:lnTo>
                  <a:lnTo>
                    <a:pt x="5405" y="3944"/>
                  </a:lnTo>
                  <a:lnTo>
                    <a:pt x="5444" y="3867"/>
                  </a:lnTo>
                  <a:lnTo>
                    <a:pt x="5540" y="3886"/>
                  </a:lnTo>
                  <a:lnTo>
                    <a:pt x="5829" y="3963"/>
                  </a:lnTo>
                  <a:lnTo>
                    <a:pt x="6290" y="4117"/>
                  </a:lnTo>
                  <a:lnTo>
                    <a:pt x="6598" y="4232"/>
                  </a:lnTo>
                  <a:lnTo>
                    <a:pt x="6944" y="4386"/>
                  </a:lnTo>
                  <a:lnTo>
                    <a:pt x="7117" y="4483"/>
                  </a:lnTo>
                  <a:lnTo>
                    <a:pt x="7290" y="4598"/>
                  </a:lnTo>
                  <a:lnTo>
                    <a:pt x="7464" y="4713"/>
                  </a:lnTo>
                  <a:lnTo>
                    <a:pt x="7617" y="4867"/>
                  </a:lnTo>
                  <a:lnTo>
                    <a:pt x="7925" y="5175"/>
                  </a:lnTo>
                  <a:lnTo>
                    <a:pt x="8175" y="5483"/>
                  </a:lnTo>
                  <a:lnTo>
                    <a:pt x="8406" y="5771"/>
                  </a:lnTo>
                  <a:lnTo>
                    <a:pt x="8560" y="6021"/>
                  </a:lnTo>
                  <a:lnTo>
                    <a:pt x="8714" y="6252"/>
                  </a:lnTo>
                  <a:lnTo>
                    <a:pt x="8714" y="5867"/>
                  </a:lnTo>
                  <a:lnTo>
                    <a:pt x="8695" y="5521"/>
                  </a:lnTo>
                  <a:lnTo>
                    <a:pt x="8656" y="5194"/>
                  </a:lnTo>
                  <a:lnTo>
                    <a:pt x="8618" y="4906"/>
                  </a:lnTo>
                  <a:lnTo>
                    <a:pt x="8541" y="4636"/>
                  </a:lnTo>
                  <a:lnTo>
                    <a:pt x="8483" y="4406"/>
                  </a:lnTo>
                  <a:lnTo>
                    <a:pt x="8387" y="4194"/>
                  </a:lnTo>
                  <a:lnTo>
                    <a:pt x="8310" y="4002"/>
                  </a:lnTo>
                  <a:lnTo>
                    <a:pt x="8233" y="3848"/>
                  </a:lnTo>
                  <a:lnTo>
                    <a:pt x="8137" y="3713"/>
                  </a:lnTo>
                  <a:lnTo>
                    <a:pt x="7983" y="3521"/>
                  </a:lnTo>
                  <a:lnTo>
                    <a:pt x="7887" y="3405"/>
                  </a:lnTo>
                  <a:lnTo>
                    <a:pt x="7848" y="3367"/>
                  </a:lnTo>
                  <a:lnTo>
                    <a:pt x="8118" y="3444"/>
                  </a:lnTo>
                  <a:lnTo>
                    <a:pt x="8387" y="3540"/>
                  </a:lnTo>
                  <a:lnTo>
                    <a:pt x="8618" y="3636"/>
                  </a:lnTo>
                  <a:lnTo>
                    <a:pt x="8810" y="3771"/>
                  </a:lnTo>
                  <a:lnTo>
                    <a:pt x="9002" y="3905"/>
                  </a:lnTo>
                  <a:lnTo>
                    <a:pt x="9156" y="4040"/>
                  </a:lnTo>
                  <a:lnTo>
                    <a:pt x="9291" y="4194"/>
                  </a:lnTo>
                  <a:lnTo>
                    <a:pt x="9406" y="4348"/>
                  </a:lnTo>
                  <a:lnTo>
                    <a:pt x="9502" y="4483"/>
                  </a:lnTo>
                  <a:lnTo>
                    <a:pt x="9579" y="4617"/>
                  </a:lnTo>
                  <a:lnTo>
                    <a:pt x="9695" y="4848"/>
                  </a:lnTo>
                  <a:lnTo>
                    <a:pt x="9753" y="5021"/>
                  </a:lnTo>
                  <a:lnTo>
                    <a:pt x="9772" y="5079"/>
                  </a:lnTo>
                  <a:lnTo>
                    <a:pt x="9791" y="4771"/>
                  </a:lnTo>
                  <a:lnTo>
                    <a:pt x="9772" y="4483"/>
                  </a:lnTo>
                  <a:lnTo>
                    <a:pt x="9753" y="4213"/>
                  </a:lnTo>
                  <a:lnTo>
                    <a:pt x="9733" y="3963"/>
                  </a:lnTo>
                  <a:lnTo>
                    <a:pt x="9676" y="3732"/>
                  </a:lnTo>
                  <a:lnTo>
                    <a:pt x="9618" y="3502"/>
                  </a:lnTo>
                  <a:lnTo>
                    <a:pt x="9560" y="3309"/>
                  </a:lnTo>
                  <a:lnTo>
                    <a:pt x="9483" y="3117"/>
                  </a:lnTo>
                  <a:lnTo>
                    <a:pt x="9387" y="2963"/>
                  </a:lnTo>
                  <a:lnTo>
                    <a:pt x="9310" y="2809"/>
                  </a:lnTo>
                  <a:lnTo>
                    <a:pt x="9214" y="2655"/>
                  </a:lnTo>
                  <a:lnTo>
                    <a:pt x="9099" y="2540"/>
                  </a:lnTo>
                  <a:lnTo>
                    <a:pt x="8887" y="2309"/>
                  </a:lnTo>
                  <a:lnTo>
                    <a:pt x="8656" y="2136"/>
                  </a:lnTo>
                  <a:lnTo>
                    <a:pt x="8425" y="2001"/>
                  </a:lnTo>
                  <a:lnTo>
                    <a:pt x="8194" y="1905"/>
                  </a:lnTo>
                  <a:lnTo>
                    <a:pt x="8002" y="1828"/>
                  </a:lnTo>
                  <a:lnTo>
                    <a:pt x="7810" y="1790"/>
                  </a:lnTo>
                  <a:lnTo>
                    <a:pt x="7521" y="1751"/>
                  </a:lnTo>
                  <a:lnTo>
                    <a:pt x="7406" y="1732"/>
                  </a:lnTo>
                  <a:lnTo>
                    <a:pt x="7771" y="1597"/>
                  </a:lnTo>
                  <a:lnTo>
                    <a:pt x="8118" y="1501"/>
                  </a:lnTo>
                  <a:lnTo>
                    <a:pt x="8483" y="1424"/>
                  </a:lnTo>
                  <a:lnTo>
                    <a:pt x="8829" y="1386"/>
                  </a:lnTo>
                  <a:lnTo>
                    <a:pt x="9156" y="1386"/>
                  </a:lnTo>
                  <a:lnTo>
                    <a:pt x="9483" y="1405"/>
                  </a:lnTo>
                  <a:lnTo>
                    <a:pt x="9791" y="1443"/>
                  </a:lnTo>
                  <a:lnTo>
                    <a:pt x="10080" y="1482"/>
                  </a:lnTo>
                  <a:lnTo>
                    <a:pt x="10349" y="1540"/>
                  </a:lnTo>
                  <a:lnTo>
                    <a:pt x="10580" y="1616"/>
                  </a:lnTo>
                  <a:lnTo>
                    <a:pt x="10964" y="1751"/>
                  </a:lnTo>
                  <a:lnTo>
                    <a:pt x="11214" y="1847"/>
                  </a:lnTo>
                  <a:lnTo>
                    <a:pt x="11311" y="1886"/>
                  </a:lnTo>
                  <a:lnTo>
                    <a:pt x="11022" y="1540"/>
                  </a:lnTo>
                  <a:lnTo>
                    <a:pt x="10695" y="1232"/>
                  </a:lnTo>
                  <a:lnTo>
                    <a:pt x="10330" y="943"/>
                  </a:lnTo>
                  <a:lnTo>
                    <a:pt x="10137" y="809"/>
                  </a:lnTo>
                  <a:lnTo>
                    <a:pt x="9926" y="674"/>
                  </a:lnTo>
                  <a:lnTo>
                    <a:pt x="9714" y="559"/>
                  </a:lnTo>
                  <a:lnTo>
                    <a:pt x="9502" y="462"/>
                  </a:lnTo>
                  <a:lnTo>
                    <a:pt x="9272" y="366"/>
                  </a:lnTo>
                  <a:lnTo>
                    <a:pt x="9041" y="270"/>
                  </a:lnTo>
                  <a:lnTo>
                    <a:pt x="8791" y="193"/>
                  </a:lnTo>
                  <a:lnTo>
                    <a:pt x="8521" y="135"/>
                  </a:lnTo>
                  <a:lnTo>
                    <a:pt x="8271" y="78"/>
                  </a:lnTo>
                  <a:lnTo>
                    <a:pt x="7983" y="20"/>
                  </a:lnTo>
                  <a:lnTo>
                    <a:pt x="7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33"/>
        <p:cNvGrpSpPr/>
        <p:nvPr/>
      </p:nvGrpSpPr>
      <p:grpSpPr>
        <a:xfrm>
          <a:off x="0" y="0"/>
          <a:ext cx="0" cy="0"/>
          <a:chOff x="0" y="0"/>
          <a:chExt cx="0" cy="0"/>
        </a:xfrm>
      </p:grpSpPr>
      <p:grpSp>
        <p:nvGrpSpPr>
          <p:cNvPr id="2634" name="Google Shape;2634;p33"/>
          <p:cNvGrpSpPr/>
          <p:nvPr/>
        </p:nvGrpSpPr>
        <p:grpSpPr>
          <a:xfrm>
            <a:off x="-15" y="37534"/>
            <a:ext cx="9143824" cy="3393813"/>
            <a:chOff x="1029275" y="238125"/>
            <a:chExt cx="3835175" cy="1423400"/>
          </a:xfrm>
        </p:grpSpPr>
        <p:sp>
          <p:nvSpPr>
            <p:cNvPr id="2635" name="Google Shape;2635;p33"/>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3"/>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3"/>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3"/>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3"/>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3"/>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1" name="Google Shape;2641;p33"/>
          <p:cNvSpPr/>
          <p:nvPr/>
        </p:nvSpPr>
        <p:spPr>
          <a:xfrm>
            <a:off x="-6225" y="4922050"/>
            <a:ext cx="9144000" cy="213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2" name="Google Shape;2642;p33"/>
          <p:cNvGrpSpPr/>
          <p:nvPr/>
        </p:nvGrpSpPr>
        <p:grpSpPr>
          <a:xfrm>
            <a:off x="0" y="4382932"/>
            <a:ext cx="3968713" cy="836774"/>
            <a:chOff x="0" y="4586787"/>
            <a:chExt cx="2258158" cy="476116"/>
          </a:xfrm>
        </p:grpSpPr>
        <p:sp>
          <p:nvSpPr>
            <p:cNvPr id="2643" name="Google Shape;2643;p33"/>
            <p:cNvSpPr/>
            <p:nvPr/>
          </p:nvSpPr>
          <p:spPr>
            <a:xfrm>
              <a:off x="0" y="4586787"/>
              <a:ext cx="2258158" cy="476116"/>
            </a:xfrm>
            <a:custGeom>
              <a:avLst/>
              <a:gdLst/>
              <a:ahLst/>
              <a:cxnLst/>
              <a:rect l="l" t="t" r="r" b="b"/>
              <a:pathLst>
                <a:path w="44934" h="9474" extrusionOk="0">
                  <a:moveTo>
                    <a:pt x="3416" y="0"/>
                  </a:moveTo>
                  <a:lnTo>
                    <a:pt x="3039" y="19"/>
                  </a:lnTo>
                  <a:lnTo>
                    <a:pt x="2642" y="38"/>
                  </a:lnTo>
                  <a:lnTo>
                    <a:pt x="1944" y="94"/>
                  </a:lnTo>
                  <a:lnTo>
                    <a:pt x="1283" y="189"/>
                  </a:lnTo>
                  <a:lnTo>
                    <a:pt x="623" y="283"/>
                  </a:lnTo>
                  <a:lnTo>
                    <a:pt x="0" y="396"/>
                  </a:lnTo>
                  <a:lnTo>
                    <a:pt x="0" y="9474"/>
                  </a:lnTo>
                  <a:lnTo>
                    <a:pt x="2906" y="9417"/>
                  </a:lnTo>
                  <a:lnTo>
                    <a:pt x="5813" y="9323"/>
                  </a:lnTo>
                  <a:lnTo>
                    <a:pt x="8700" y="9228"/>
                  </a:lnTo>
                  <a:lnTo>
                    <a:pt x="11587" y="9115"/>
                  </a:lnTo>
                  <a:lnTo>
                    <a:pt x="14456" y="9002"/>
                  </a:lnTo>
                  <a:lnTo>
                    <a:pt x="17305" y="8851"/>
                  </a:lnTo>
                  <a:lnTo>
                    <a:pt x="20155" y="8681"/>
                  </a:lnTo>
                  <a:lnTo>
                    <a:pt x="23005" y="8511"/>
                  </a:lnTo>
                  <a:lnTo>
                    <a:pt x="25817" y="8304"/>
                  </a:lnTo>
                  <a:lnTo>
                    <a:pt x="28610" y="8077"/>
                  </a:lnTo>
                  <a:lnTo>
                    <a:pt x="31384" y="7832"/>
                  </a:lnTo>
                  <a:lnTo>
                    <a:pt x="34139" y="7568"/>
                  </a:lnTo>
                  <a:lnTo>
                    <a:pt x="36875" y="7266"/>
                  </a:lnTo>
                  <a:lnTo>
                    <a:pt x="39593" y="6945"/>
                  </a:lnTo>
                  <a:lnTo>
                    <a:pt x="42273" y="6586"/>
                  </a:lnTo>
                  <a:lnTo>
                    <a:pt x="44933" y="6209"/>
                  </a:lnTo>
                  <a:lnTo>
                    <a:pt x="32686" y="4246"/>
                  </a:lnTo>
                  <a:lnTo>
                    <a:pt x="10078" y="604"/>
                  </a:lnTo>
                  <a:lnTo>
                    <a:pt x="8549" y="378"/>
                  </a:lnTo>
                  <a:lnTo>
                    <a:pt x="7775" y="264"/>
                  </a:lnTo>
                  <a:lnTo>
                    <a:pt x="6983" y="170"/>
                  </a:lnTo>
                  <a:lnTo>
                    <a:pt x="6171" y="76"/>
                  </a:lnTo>
                  <a:lnTo>
                    <a:pt x="5360" y="19"/>
                  </a:lnTo>
                  <a:lnTo>
                    <a:pt x="45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3"/>
            <p:cNvSpPr/>
            <p:nvPr/>
          </p:nvSpPr>
          <p:spPr>
            <a:xfrm>
              <a:off x="45530" y="4586787"/>
              <a:ext cx="1602783" cy="399326"/>
            </a:xfrm>
            <a:custGeom>
              <a:avLst/>
              <a:gdLst/>
              <a:ahLst/>
              <a:cxnLst/>
              <a:rect l="l" t="t" r="r" b="b"/>
              <a:pathLst>
                <a:path w="31893" h="7946" extrusionOk="0">
                  <a:moveTo>
                    <a:pt x="2793" y="0"/>
                  </a:moveTo>
                  <a:lnTo>
                    <a:pt x="2265" y="19"/>
                  </a:lnTo>
                  <a:lnTo>
                    <a:pt x="1736" y="38"/>
                  </a:lnTo>
                  <a:lnTo>
                    <a:pt x="1415" y="170"/>
                  </a:lnTo>
                  <a:lnTo>
                    <a:pt x="1113" y="302"/>
                  </a:lnTo>
                  <a:lnTo>
                    <a:pt x="849" y="434"/>
                  </a:lnTo>
                  <a:lnTo>
                    <a:pt x="604" y="585"/>
                  </a:lnTo>
                  <a:lnTo>
                    <a:pt x="415" y="736"/>
                  </a:lnTo>
                  <a:lnTo>
                    <a:pt x="245" y="906"/>
                  </a:lnTo>
                  <a:lnTo>
                    <a:pt x="132" y="1076"/>
                  </a:lnTo>
                  <a:lnTo>
                    <a:pt x="38" y="1227"/>
                  </a:lnTo>
                  <a:lnTo>
                    <a:pt x="0" y="1397"/>
                  </a:lnTo>
                  <a:lnTo>
                    <a:pt x="0" y="1491"/>
                  </a:lnTo>
                  <a:lnTo>
                    <a:pt x="0" y="1566"/>
                  </a:lnTo>
                  <a:lnTo>
                    <a:pt x="19" y="1642"/>
                  </a:lnTo>
                  <a:lnTo>
                    <a:pt x="57" y="1717"/>
                  </a:lnTo>
                  <a:lnTo>
                    <a:pt x="94" y="1812"/>
                  </a:lnTo>
                  <a:lnTo>
                    <a:pt x="151" y="1887"/>
                  </a:lnTo>
                  <a:lnTo>
                    <a:pt x="302" y="2019"/>
                  </a:lnTo>
                  <a:lnTo>
                    <a:pt x="510" y="2170"/>
                  </a:lnTo>
                  <a:lnTo>
                    <a:pt x="755" y="2302"/>
                  </a:lnTo>
                  <a:lnTo>
                    <a:pt x="1076" y="2416"/>
                  </a:lnTo>
                  <a:lnTo>
                    <a:pt x="1491" y="2529"/>
                  </a:lnTo>
                  <a:lnTo>
                    <a:pt x="1963" y="2623"/>
                  </a:lnTo>
                  <a:lnTo>
                    <a:pt x="2472" y="2699"/>
                  </a:lnTo>
                  <a:lnTo>
                    <a:pt x="3001" y="2774"/>
                  </a:lnTo>
                  <a:lnTo>
                    <a:pt x="4095" y="2869"/>
                  </a:lnTo>
                  <a:lnTo>
                    <a:pt x="5209" y="2944"/>
                  </a:lnTo>
                  <a:lnTo>
                    <a:pt x="5756" y="3001"/>
                  </a:lnTo>
                  <a:lnTo>
                    <a:pt x="6303" y="3076"/>
                  </a:lnTo>
                  <a:lnTo>
                    <a:pt x="6832" y="3152"/>
                  </a:lnTo>
                  <a:lnTo>
                    <a:pt x="7322" y="3246"/>
                  </a:lnTo>
                  <a:lnTo>
                    <a:pt x="7756" y="3378"/>
                  </a:lnTo>
                  <a:lnTo>
                    <a:pt x="7945" y="3435"/>
                  </a:lnTo>
                  <a:lnTo>
                    <a:pt x="8115" y="3510"/>
                  </a:lnTo>
                  <a:lnTo>
                    <a:pt x="8247" y="3586"/>
                  </a:lnTo>
                  <a:lnTo>
                    <a:pt x="8379" y="3661"/>
                  </a:lnTo>
                  <a:lnTo>
                    <a:pt x="8473" y="3737"/>
                  </a:lnTo>
                  <a:lnTo>
                    <a:pt x="8549" y="3831"/>
                  </a:lnTo>
                  <a:lnTo>
                    <a:pt x="8568" y="3907"/>
                  </a:lnTo>
                  <a:lnTo>
                    <a:pt x="8587" y="3982"/>
                  </a:lnTo>
                  <a:lnTo>
                    <a:pt x="8568" y="4057"/>
                  </a:lnTo>
                  <a:lnTo>
                    <a:pt x="8530" y="4133"/>
                  </a:lnTo>
                  <a:lnTo>
                    <a:pt x="8473" y="4208"/>
                  </a:lnTo>
                  <a:lnTo>
                    <a:pt x="8398" y="4284"/>
                  </a:lnTo>
                  <a:lnTo>
                    <a:pt x="8209" y="4435"/>
                  </a:lnTo>
                  <a:lnTo>
                    <a:pt x="7964" y="4567"/>
                  </a:lnTo>
                  <a:lnTo>
                    <a:pt x="7662" y="4699"/>
                  </a:lnTo>
                  <a:lnTo>
                    <a:pt x="7341" y="4831"/>
                  </a:lnTo>
                  <a:lnTo>
                    <a:pt x="7001" y="4963"/>
                  </a:lnTo>
                  <a:lnTo>
                    <a:pt x="6303" y="5190"/>
                  </a:lnTo>
                  <a:lnTo>
                    <a:pt x="5643" y="5416"/>
                  </a:lnTo>
                  <a:lnTo>
                    <a:pt x="5341" y="5548"/>
                  </a:lnTo>
                  <a:lnTo>
                    <a:pt x="5077" y="5680"/>
                  </a:lnTo>
                  <a:lnTo>
                    <a:pt x="4869" y="5831"/>
                  </a:lnTo>
                  <a:lnTo>
                    <a:pt x="4775" y="5888"/>
                  </a:lnTo>
                  <a:lnTo>
                    <a:pt x="4699" y="5964"/>
                  </a:lnTo>
                  <a:lnTo>
                    <a:pt x="4642" y="6077"/>
                  </a:lnTo>
                  <a:lnTo>
                    <a:pt x="4605" y="6171"/>
                  </a:lnTo>
                  <a:lnTo>
                    <a:pt x="4605" y="6265"/>
                  </a:lnTo>
                  <a:lnTo>
                    <a:pt x="4642" y="6360"/>
                  </a:lnTo>
                  <a:lnTo>
                    <a:pt x="4680" y="6454"/>
                  </a:lnTo>
                  <a:lnTo>
                    <a:pt x="4756" y="6549"/>
                  </a:lnTo>
                  <a:lnTo>
                    <a:pt x="4850" y="6643"/>
                  </a:lnTo>
                  <a:lnTo>
                    <a:pt x="4963" y="6737"/>
                  </a:lnTo>
                  <a:lnTo>
                    <a:pt x="5114" y="6832"/>
                  </a:lnTo>
                  <a:lnTo>
                    <a:pt x="5265" y="6907"/>
                  </a:lnTo>
                  <a:lnTo>
                    <a:pt x="5624" y="7077"/>
                  </a:lnTo>
                  <a:lnTo>
                    <a:pt x="6058" y="7209"/>
                  </a:lnTo>
                  <a:lnTo>
                    <a:pt x="6530" y="7341"/>
                  </a:lnTo>
                  <a:lnTo>
                    <a:pt x="7039" y="7454"/>
                  </a:lnTo>
                  <a:lnTo>
                    <a:pt x="7568" y="7549"/>
                  </a:lnTo>
                  <a:lnTo>
                    <a:pt x="8115" y="7624"/>
                  </a:lnTo>
                  <a:lnTo>
                    <a:pt x="8700" y="7681"/>
                  </a:lnTo>
                  <a:lnTo>
                    <a:pt x="9889" y="7775"/>
                  </a:lnTo>
                  <a:lnTo>
                    <a:pt x="11078" y="7832"/>
                  </a:lnTo>
                  <a:lnTo>
                    <a:pt x="12908" y="7907"/>
                  </a:lnTo>
                  <a:lnTo>
                    <a:pt x="14720" y="7945"/>
                  </a:lnTo>
                  <a:lnTo>
                    <a:pt x="16550" y="7945"/>
                  </a:lnTo>
                  <a:lnTo>
                    <a:pt x="18362" y="7926"/>
                  </a:lnTo>
                  <a:lnTo>
                    <a:pt x="20193" y="7870"/>
                  </a:lnTo>
                  <a:lnTo>
                    <a:pt x="22004" y="7794"/>
                  </a:lnTo>
                  <a:lnTo>
                    <a:pt x="23797" y="7700"/>
                  </a:lnTo>
                  <a:lnTo>
                    <a:pt x="25571" y="7568"/>
                  </a:lnTo>
                  <a:lnTo>
                    <a:pt x="26533" y="7492"/>
                  </a:lnTo>
                  <a:lnTo>
                    <a:pt x="27477" y="7379"/>
                  </a:lnTo>
                  <a:lnTo>
                    <a:pt x="27930" y="7322"/>
                  </a:lnTo>
                  <a:lnTo>
                    <a:pt x="28364" y="7247"/>
                  </a:lnTo>
                  <a:lnTo>
                    <a:pt x="28798" y="7152"/>
                  </a:lnTo>
                  <a:lnTo>
                    <a:pt x="29194" y="7058"/>
                  </a:lnTo>
                  <a:lnTo>
                    <a:pt x="29496" y="6983"/>
                  </a:lnTo>
                  <a:lnTo>
                    <a:pt x="29761" y="6907"/>
                  </a:lnTo>
                  <a:lnTo>
                    <a:pt x="30025" y="6813"/>
                  </a:lnTo>
                  <a:lnTo>
                    <a:pt x="30251" y="6718"/>
                  </a:lnTo>
                  <a:lnTo>
                    <a:pt x="30478" y="6605"/>
                  </a:lnTo>
                  <a:lnTo>
                    <a:pt x="30685" y="6492"/>
                  </a:lnTo>
                  <a:lnTo>
                    <a:pt x="30855" y="6398"/>
                  </a:lnTo>
                  <a:lnTo>
                    <a:pt x="31025" y="6284"/>
                  </a:lnTo>
                  <a:lnTo>
                    <a:pt x="31176" y="6152"/>
                  </a:lnTo>
                  <a:lnTo>
                    <a:pt x="31308" y="6039"/>
                  </a:lnTo>
                  <a:lnTo>
                    <a:pt x="31440" y="5926"/>
                  </a:lnTo>
                  <a:lnTo>
                    <a:pt x="31534" y="5794"/>
                  </a:lnTo>
                  <a:lnTo>
                    <a:pt x="31629" y="5662"/>
                  </a:lnTo>
                  <a:lnTo>
                    <a:pt x="31704" y="5548"/>
                  </a:lnTo>
                  <a:lnTo>
                    <a:pt x="31761" y="5416"/>
                  </a:lnTo>
                  <a:lnTo>
                    <a:pt x="31818" y="5284"/>
                  </a:lnTo>
                  <a:lnTo>
                    <a:pt x="31855" y="5171"/>
                  </a:lnTo>
                  <a:lnTo>
                    <a:pt x="31874" y="5039"/>
                  </a:lnTo>
                  <a:lnTo>
                    <a:pt x="31893" y="4907"/>
                  </a:lnTo>
                  <a:lnTo>
                    <a:pt x="31893" y="4775"/>
                  </a:lnTo>
                  <a:lnTo>
                    <a:pt x="31893" y="4643"/>
                  </a:lnTo>
                  <a:lnTo>
                    <a:pt x="31874" y="4510"/>
                  </a:lnTo>
                  <a:lnTo>
                    <a:pt x="31780" y="4246"/>
                  </a:lnTo>
                  <a:lnTo>
                    <a:pt x="9172" y="604"/>
                  </a:lnTo>
                  <a:lnTo>
                    <a:pt x="7643" y="378"/>
                  </a:lnTo>
                  <a:lnTo>
                    <a:pt x="6869" y="264"/>
                  </a:lnTo>
                  <a:lnTo>
                    <a:pt x="6077" y="170"/>
                  </a:lnTo>
                  <a:lnTo>
                    <a:pt x="5265" y="76"/>
                  </a:lnTo>
                  <a:lnTo>
                    <a:pt x="4454" y="19"/>
                  </a:lnTo>
                  <a:lnTo>
                    <a:pt x="3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5" name="Google Shape;2645;p33"/>
          <p:cNvGrpSpPr/>
          <p:nvPr/>
        </p:nvGrpSpPr>
        <p:grpSpPr>
          <a:xfrm>
            <a:off x="4072714" y="4384608"/>
            <a:ext cx="5024313" cy="759008"/>
            <a:chOff x="1323325" y="5565250"/>
            <a:chExt cx="2645350" cy="399625"/>
          </a:xfrm>
        </p:grpSpPr>
        <p:sp>
          <p:nvSpPr>
            <p:cNvPr id="2646" name="Google Shape;2646;p33"/>
            <p:cNvSpPr/>
            <p:nvPr/>
          </p:nvSpPr>
          <p:spPr>
            <a:xfrm>
              <a:off x="1323325" y="5565250"/>
              <a:ext cx="2645350" cy="399625"/>
            </a:xfrm>
            <a:custGeom>
              <a:avLst/>
              <a:gdLst/>
              <a:ahLst/>
              <a:cxnLst/>
              <a:rect l="l" t="t" r="r" b="b"/>
              <a:pathLst>
                <a:path w="105814" h="15985" extrusionOk="0">
                  <a:moveTo>
                    <a:pt x="53011" y="0"/>
                  </a:moveTo>
                  <a:lnTo>
                    <a:pt x="52426" y="19"/>
                  </a:lnTo>
                  <a:lnTo>
                    <a:pt x="51822" y="57"/>
                  </a:lnTo>
                  <a:lnTo>
                    <a:pt x="51237" y="94"/>
                  </a:lnTo>
                  <a:lnTo>
                    <a:pt x="50633" y="151"/>
                  </a:lnTo>
                  <a:lnTo>
                    <a:pt x="50067" y="227"/>
                  </a:lnTo>
                  <a:lnTo>
                    <a:pt x="49482" y="302"/>
                  </a:lnTo>
                  <a:lnTo>
                    <a:pt x="48331" y="491"/>
                  </a:lnTo>
                  <a:lnTo>
                    <a:pt x="47198" y="717"/>
                  </a:lnTo>
                  <a:lnTo>
                    <a:pt x="46085" y="981"/>
                  </a:lnTo>
                  <a:lnTo>
                    <a:pt x="44972" y="1264"/>
                  </a:lnTo>
                  <a:lnTo>
                    <a:pt x="43896" y="1585"/>
                  </a:lnTo>
                  <a:lnTo>
                    <a:pt x="42801" y="1925"/>
                  </a:lnTo>
                  <a:lnTo>
                    <a:pt x="41726" y="2284"/>
                  </a:lnTo>
                  <a:lnTo>
                    <a:pt x="40669" y="2661"/>
                  </a:lnTo>
                  <a:lnTo>
                    <a:pt x="39612" y="3057"/>
                  </a:lnTo>
                  <a:lnTo>
                    <a:pt x="37517" y="3831"/>
                  </a:lnTo>
                  <a:lnTo>
                    <a:pt x="35441" y="4605"/>
                  </a:lnTo>
                  <a:lnTo>
                    <a:pt x="33384" y="5341"/>
                  </a:lnTo>
                  <a:lnTo>
                    <a:pt x="31309" y="6039"/>
                  </a:lnTo>
                  <a:lnTo>
                    <a:pt x="29195" y="6718"/>
                  </a:lnTo>
                  <a:lnTo>
                    <a:pt x="27062" y="7360"/>
                  </a:lnTo>
                  <a:lnTo>
                    <a:pt x="24911" y="7964"/>
                  </a:lnTo>
                  <a:lnTo>
                    <a:pt x="22741" y="8549"/>
                  </a:lnTo>
                  <a:lnTo>
                    <a:pt x="20533" y="9096"/>
                  </a:lnTo>
                  <a:lnTo>
                    <a:pt x="18325" y="9606"/>
                  </a:lnTo>
                  <a:lnTo>
                    <a:pt x="16079" y="10096"/>
                  </a:lnTo>
                  <a:lnTo>
                    <a:pt x="13833" y="10549"/>
                  </a:lnTo>
                  <a:lnTo>
                    <a:pt x="11569" y="10964"/>
                  </a:lnTo>
                  <a:lnTo>
                    <a:pt x="9267" y="11342"/>
                  </a:lnTo>
                  <a:lnTo>
                    <a:pt x="6983" y="11700"/>
                  </a:lnTo>
                  <a:lnTo>
                    <a:pt x="4662" y="12021"/>
                  </a:lnTo>
                  <a:lnTo>
                    <a:pt x="2341" y="12304"/>
                  </a:lnTo>
                  <a:lnTo>
                    <a:pt x="1" y="12550"/>
                  </a:lnTo>
                  <a:lnTo>
                    <a:pt x="1" y="15984"/>
                  </a:lnTo>
                  <a:lnTo>
                    <a:pt x="105813" y="15984"/>
                  </a:lnTo>
                  <a:lnTo>
                    <a:pt x="105813" y="11436"/>
                  </a:lnTo>
                  <a:lnTo>
                    <a:pt x="65296" y="1812"/>
                  </a:lnTo>
                  <a:lnTo>
                    <a:pt x="63805" y="1472"/>
                  </a:lnTo>
                  <a:lnTo>
                    <a:pt x="62296" y="1132"/>
                  </a:lnTo>
                  <a:lnTo>
                    <a:pt x="60786" y="812"/>
                  </a:lnTo>
                  <a:lnTo>
                    <a:pt x="59257" y="528"/>
                  </a:lnTo>
                  <a:lnTo>
                    <a:pt x="58484" y="415"/>
                  </a:lnTo>
                  <a:lnTo>
                    <a:pt x="57729" y="302"/>
                  </a:lnTo>
                  <a:lnTo>
                    <a:pt x="56936" y="208"/>
                  </a:lnTo>
                  <a:lnTo>
                    <a:pt x="56162" y="132"/>
                  </a:lnTo>
                  <a:lnTo>
                    <a:pt x="55389" y="57"/>
                  </a:lnTo>
                  <a:lnTo>
                    <a:pt x="54596" y="19"/>
                  </a:lnTo>
                  <a:lnTo>
                    <a:pt x="53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a:off x="1323325" y="5565250"/>
              <a:ext cx="2645350" cy="399625"/>
            </a:xfrm>
            <a:custGeom>
              <a:avLst/>
              <a:gdLst/>
              <a:ahLst/>
              <a:cxnLst/>
              <a:rect l="l" t="t" r="r" b="b"/>
              <a:pathLst>
                <a:path w="105814" h="15985" fill="none" extrusionOk="0">
                  <a:moveTo>
                    <a:pt x="105813" y="11436"/>
                  </a:moveTo>
                  <a:lnTo>
                    <a:pt x="105813" y="11436"/>
                  </a:lnTo>
                  <a:lnTo>
                    <a:pt x="65296" y="1812"/>
                  </a:lnTo>
                  <a:lnTo>
                    <a:pt x="65296" y="1812"/>
                  </a:lnTo>
                  <a:lnTo>
                    <a:pt x="63805" y="1472"/>
                  </a:lnTo>
                  <a:lnTo>
                    <a:pt x="62296" y="1132"/>
                  </a:lnTo>
                  <a:lnTo>
                    <a:pt x="60786" y="812"/>
                  </a:lnTo>
                  <a:lnTo>
                    <a:pt x="59257" y="528"/>
                  </a:lnTo>
                  <a:lnTo>
                    <a:pt x="58484" y="415"/>
                  </a:lnTo>
                  <a:lnTo>
                    <a:pt x="57729" y="302"/>
                  </a:lnTo>
                  <a:lnTo>
                    <a:pt x="56936" y="208"/>
                  </a:lnTo>
                  <a:lnTo>
                    <a:pt x="56162" y="132"/>
                  </a:lnTo>
                  <a:lnTo>
                    <a:pt x="55389" y="57"/>
                  </a:lnTo>
                  <a:lnTo>
                    <a:pt x="54596" y="19"/>
                  </a:lnTo>
                  <a:lnTo>
                    <a:pt x="53803" y="0"/>
                  </a:lnTo>
                  <a:lnTo>
                    <a:pt x="53011" y="0"/>
                  </a:lnTo>
                  <a:lnTo>
                    <a:pt x="53011" y="0"/>
                  </a:lnTo>
                  <a:lnTo>
                    <a:pt x="52426" y="19"/>
                  </a:lnTo>
                  <a:lnTo>
                    <a:pt x="51822" y="57"/>
                  </a:lnTo>
                  <a:lnTo>
                    <a:pt x="51237" y="94"/>
                  </a:lnTo>
                  <a:lnTo>
                    <a:pt x="50633" y="151"/>
                  </a:lnTo>
                  <a:lnTo>
                    <a:pt x="50067" y="227"/>
                  </a:lnTo>
                  <a:lnTo>
                    <a:pt x="49482" y="302"/>
                  </a:lnTo>
                  <a:lnTo>
                    <a:pt x="48331" y="491"/>
                  </a:lnTo>
                  <a:lnTo>
                    <a:pt x="47198" y="717"/>
                  </a:lnTo>
                  <a:lnTo>
                    <a:pt x="46085" y="981"/>
                  </a:lnTo>
                  <a:lnTo>
                    <a:pt x="44972" y="1264"/>
                  </a:lnTo>
                  <a:lnTo>
                    <a:pt x="43896" y="1585"/>
                  </a:lnTo>
                  <a:lnTo>
                    <a:pt x="42801" y="1925"/>
                  </a:lnTo>
                  <a:lnTo>
                    <a:pt x="41726" y="2284"/>
                  </a:lnTo>
                  <a:lnTo>
                    <a:pt x="40669" y="2661"/>
                  </a:lnTo>
                  <a:lnTo>
                    <a:pt x="39612" y="3057"/>
                  </a:lnTo>
                  <a:lnTo>
                    <a:pt x="37517" y="3831"/>
                  </a:lnTo>
                  <a:lnTo>
                    <a:pt x="35441" y="4605"/>
                  </a:lnTo>
                  <a:lnTo>
                    <a:pt x="35441" y="4605"/>
                  </a:lnTo>
                  <a:lnTo>
                    <a:pt x="33384" y="5341"/>
                  </a:lnTo>
                  <a:lnTo>
                    <a:pt x="31309" y="6039"/>
                  </a:lnTo>
                  <a:lnTo>
                    <a:pt x="29195" y="6718"/>
                  </a:lnTo>
                  <a:lnTo>
                    <a:pt x="27062" y="7360"/>
                  </a:lnTo>
                  <a:lnTo>
                    <a:pt x="24911" y="7964"/>
                  </a:lnTo>
                  <a:lnTo>
                    <a:pt x="22741" y="8549"/>
                  </a:lnTo>
                  <a:lnTo>
                    <a:pt x="20533" y="9096"/>
                  </a:lnTo>
                  <a:lnTo>
                    <a:pt x="18325" y="9606"/>
                  </a:lnTo>
                  <a:lnTo>
                    <a:pt x="16079" y="10096"/>
                  </a:lnTo>
                  <a:lnTo>
                    <a:pt x="13833" y="10549"/>
                  </a:lnTo>
                  <a:lnTo>
                    <a:pt x="11569" y="10964"/>
                  </a:lnTo>
                  <a:lnTo>
                    <a:pt x="9267" y="11342"/>
                  </a:lnTo>
                  <a:lnTo>
                    <a:pt x="6983" y="11700"/>
                  </a:lnTo>
                  <a:lnTo>
                    <a:pt x="4662" y="12021"/>
                  </a:lnTo>
                  <a:lnTo>
                    <a:pt x="2341" y="12304"/>
                  </a:lnTo>
                  <a:lnTo>
                    <a:pt x="1" y="12550"/>
                  </a:lnTo>
                  <a:lnTo>
                    <a:pt x="1" y="15984"/>
                  </a:lnTo>
                  <a:lnTo>
                    <a:pt x="105813" y="15984"/>
                  </a:lnTo>
                  <a:lnTo>
                    <a:pt x="105813" y="1143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a:off x="2611775" y="5565250"/>
              <a:ext cx="1356900" cy="399625"/>
            </a:xfrm>
            <a:custGeom>
              <a:avLst/>
              <a:gdLst/>
              <a:ahLst/>
              <a:cxnLst/>
              <a:rect l="l" t="t" r="r" b="b"/>
              <a:pathLst>
                <a:path w="54276" h="15985" extrusionOk="0">
                  <a:moveTo>
                    <a:pt x="1473" y="0"/>
                  </a:moveTo>
                  <a:lnTo>
                    <a:pt x="737" y="38"/>
                  </a:lnTo>
                  <a:lnTo>
                    <a:pt x="1" y="76"/>
                  </a:lnTo>
                  <a:lnTo>
                    <a:pt x="133" y="321"/>
                  </a:lnTo>
                  <a:lnTo>
                    <a:pt x="284" y="566"/>
                  </a:lnTo>
                  <a:lnTo>
                    <a:pt x="473" y="812"/>
                  </a:lnTo>
                  <a:lnTo>
                    <a:pt x="699" y="1038"/>
                  </a:lnTo>
                  <a:lnTo>
                    <a:pt x="944" y="1264"/>
                  </a:lnTo>
                  <a:lnTo>
                    <a:pt x="1228" y="1491"/>
                  </a:lnTo>
                  <a:lnTo>
                    <a:pt x="1511" y="1698"/>
                  </a:lnTo>
                  <a:lnTo>
                    <a:pt x="1831" y="1906"/>
                  </a:lnTo>
                  <a:lnTo>
                    <a:pt x="2171" y="2095"/>
                  </a:lnTo>
                  <a:lnTo>
                    <a:pt x="2511" y="2265"/>
                  </a:lnTo>
                  <a:lnTo>
                    <a:pt x="2850" y="2434"/>
                  </a:lnTo>
                  <a:lnTo>
                    <a:pt x="3209" y="2604"/>
                  </a:lnTo>
                  <a:lnTo>
                    <a:pt x="3568" y="2736"/>
                  </a:lnTo>
                  <a:lnTo>
                    <a:pt x="3907" y="2869"/>
                  </a:lnTo>
                  <a:lnTo>
                    <a:pt x="4266" y="3001"/>
                  </a:lnTo>
                  <a:lnTo>
                    <a:pt x="4606" y="3095"/>
                  </a:lnTo>
                  <a:lnTo>
                    <a:pt x="5134" y="3227"/>
                  </a:lnTo>
                  <a:lnTo>
                    <a:pt x="5662" y="3359"/>
                  </a:lnTo>
                  <a:lnTo>
                    <a:pt x="6210" y="3472"/>
                  </a:lnTo>
                  <a:lnTo>
                    <a:pt x="6757" y="3567"/>
                  </a:lnTo>
                  <a:lnTo>
                    <a:pt x="7870" y="3737"/>
                  </a:lnTo>
                  <a:lnTo>
                    <a:pt x="9003" y="3888"/>
                  </a:lnTo>
                  <a:lnTo>
                    <a:pt x="10135" y="4039"/>
                  </a:lnTo>
                  <a:lnTo>
                    <a:pt x="11267" y="4190"/>
                  </a:lnTo>
                  <a:lnTo>
                    <a:pt x="12381" y="4359"/>
                  </a:lnTo>
                  <a:lnTo>
                    <a:pt x="12928" y="4473"/>
                  </a:lnTo>
                  <a:lnTo>
                    <a:pt x="13475" y="4586"/>
                  </a:lnTo>
                  <a:lnTo>
                    <a:pt x="14022" y="4699"/>
                  </a:lnTo>
                  <a:lnTo>
                    <a:pt x="14551" y="4850"/>
                  </a:lnTo>
                  <a:lnTo>
                    <a:pt x="15079" y="5020"/>
                  </a:lnTo>
                  <a:lnTo>
                    <a:pt x="15608" y="5190"/>
                  </a:lnTo>
                  <a:lnTo>
                    <a:pt x="16098" y="5397"/>
                  </a:lnTo>
                  <a:lnTo>
                    <a:pt x="16570" y="5605"/>
                  </a:lnTo>
                  <a:lnTo>
                    <a:pt x="17023" y="5850"/>
                  </a:lnTo>
                  <a:lnTo>
                    <a:pt x="17438" y="6096"/>
                  </a:lnTo>
                  <a:lnTo>
                    <a:pt x="17834" y="6360"/>
                  </a:lnTo>
                  <a:lnTo>
                    <a:pt x="18174" y="6624"/>
                  </a:lnTo>
                  <a:lnTo>
                    <a:pt x="18476" y="6926"/>
                  </a:lnTo>
                  <a:lnTo>
                    <a:pt x="18608" y="7077"/>
                  </a:lnTo>
                  <a:lnTo>
                    <a:pt x="18740" y="7228"/>
                  </a:lnTo>
                  <a:lnTo>
                    <a:pt x="18835" y="7379"/>
                  </a:lnTo>
                  <a:lnTo>
                    <a:pt x="18929" y="7530"/>
                  </a:lnTo>
                  <a:lnTo>
                    <a:pt x="19023" y="7700"/>
                  </a:lnTo>
                  <a:lnTo>
                    <a:pt x="19080" y="7870"/>
                  </a:lnTo>
                  <a:lnTo>
                    <a:pt x="19137" y="8039"/>
                  </a:lnTo>
                  <a:lnTo>
                    <a:pt x="19174" y="8209"/>
                  </a:lnTo>
                  <a:lnTo>
                    <a:pt x="19193" y="8379"/>
                  </a:lnTo>
                  <a:lnTo>
                    <a:pt x="19193" y="8568"/>
                  </a:lnTo>
                  <a:lnTo>
                    <a:pt x="19193" y="8738"/>
                  </a:lnTo>
                  <a:lnTo>
                    <a:pt x="19155" y="8926"/>
                  </a:lnTo>
                  <a:lnTo>
                    <a:pt x="19080" y="9285"/>
                  </a:lnTo>
                  <a:lnTo>
                    <a:pt x="18854" y="10021"/>
                  </a:lnTo>
                  <a:lnTo>
                    <a:pt x="18759" y="10379"/>
                  </a:lnTo>
                  <a:lnTo>
                    <a:pt x="18721" y="10568"/>
                  </a:lnTo>
                  <a:lnTo>
                    <a:pt x="18721" y="10738"/>
                  </a:lnTo>
                  <a:lnTo>
                    <a:pt x="18721" y="10927"/>
                  </a:lnTo>
                  <a:lnTo>
                    <a:pt x="18740" y="11097"/>
                  </a:lnTo>
                  <a:lnTo>
                    <a:pt x="18797" y="11285"/>
                  </a:lnTo>
                  <a:lnTo>
                    <a:pt x="18872" y="11455"/>
                  </a:lnTo>
                  <a:lnTo>
                    <a:pt x="18986" y="11644"/>
                  </a:lnTo>
                  <a:lnTo>
                    <a:pt x="19137" y="11833"/>
                  </a:lnTo>
                  <a:lnTo>
                    <a:pt x="19325" y="12002"/>
                  </a:lnTo>
                  <a:lnTo>
                    <a:pt x="19533" y="12153"/>
                  </a:lnTo>
                  <a:lnTo>
                    <a:pt x="19759" y="12304"/>
                  </a:lnTo>
                  <a:lnTo>
                    <a:pt x="20005" y="12436"/>
                  </a:lnTo>
                  <a:lnTo>
                    <a:pt x="20269" y="12569"/>
                  </a:lnTo>
                  <a:lnTo>
                    <a:pt x="20552" y="12682"/>
                  </a:lnTo>
                  <a:lnTo>
                    <a:pt x="20854" y="12776"/>
                  </a:lnTo>
                  <a:lnTo>
                    <a:pt x="21175" y="12870"/>
                  </a:lnTo>
                  <a:lnTo>
                    <a:pt x="21816" y="13059"/>
                  </a:lnTo>
                  <a:lnTo>
                    <a:pt x="22477" y="13191"/>
                  </a:lnTo>
                  <a:lnTo>
                    <a:pt x="23156" y="13323"/>
                  </a:lnTo>
                  <a:lnTo>
                    <a:pt x="23817" y="13437"/>
                  </a:lnTo>
                  <a:lnTo>
                    <a:pt x="24496" y="13550"/>
                  </a:lnTo>
                  <a:lnTo>
                    <a:pt x="25157" y="13701"/>
                  </a:lnTo>
                  <a:lnTo>
                    <a:pt x="25798" y="13871"/>
                  </a:lnTo>
                  <a:lnTo>
                    <a:pt x="26100" y="13965"/>
                  </a:lnTo>
                  <a:lnTo>
                    <a:pt x="26383" y="14059"/>
                  </a:lnTo>
                  <a:lnTo>
                    <a:pt x="26666" y="14173"/>
                  </a:lnTo>
                  <a:lnTo>
                    <a:pt x="26931" y="14305"/>
                  </a:lnTo>
                  <a:lnTo>
                    <a:pt x="27176" y="14437"/>
                  </a:lnTo>
                  <a:lnTo>
                    <a:pt x="27402" y="14588"/>
                  </a:lnTo>
                  <a:lnTo>
                    <a:pt x="27610" y="14739"/>
                  </a:lnTo>
                  <a:lnTo>
                    <a:pt x="27799" y="14927"/>
                  </a:lnTo>
                  <a:lnTo>
                    <a:pt x="27912" y="15041"/>
                  </a:lnTo>
                  <a:lnTo>
                    <a:pt x="28006" y="15173"/>
                  </a:lnTo>
                  <a:lnTo>
                    <a:pt x="28082" y="15305"/>
                  </a:lnTo>
                  <a:lnTo>
                    <a:pt x="28138" y="15437"/>
                  </a:lnTo>
                  <a:lnTo>
                    <a:pt x="28195" y="15569"/>
                  </a:lnTo>
                  <a:lnTo>
                    <a:pt x="28233" y="15701"/>
                  </a:lnTo>
                  <a:lnTo>
                    <a:pt x="28289" y="15984"/>
                  </a:lnTo>
                  <a:lnTo>
                    <a:pt x="54275" y="15984"/>
                  </a:lnTo>
                  <a:lnTo>
                    <a:pt x="54275" y="11436"/>
                  </a:lnTo>
                  <a:lnTo>
                    <a:pt x="13758" y="1812"/>
                  </a:lnTo>
                  <a:lnTo>
                    <a:pt x="12267" y="1472"/>
                  </a:lnTo>
                  <a:lnTo>
                    <a:pt x="10758" y="1132"/>
                  </a:lnTo>
                  <a:lnTo>
                    <a:pt x="9248" y="812"/>
                  </a:lnTo>
                  <a:lnTo>
                    <a:pt x="7719" y="528"/>
                  </a:lnTo>
                  <a:lnTo>
                    <a:pt x="6946" y="415"/>
                  </a:lnTo>
                  <a:lnTo>
                    <a:pt x="6191" y="302"/>
                  </a:lnTo>
                  <a:lnTo>
                    <a:pt x="5398" y="208"/>
                  </a:lnTo>
                  <a:lnTo>
                    <a:pt x="4624" y="132"/>
                  </a:lnTo>
                  <a:lnTo>
                    <a:pt x="3851" y="57"/>
                  </a:lnTo>
                  <a:lnTo>
                    <a:pt x="3058" y="19"/>
                  </a:lnTo>
                  <a:lnTo>
                    <a:pt x="226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3"/>
            <p:cNvSpPr/>
            <p:nvPr/>
          </p:nvSpPr>
          <p:spPr>
            <a:xfrm>
              <a:off x="2405600" y="5662900"/>
              <a:ext cx="43450" cy="19850"/>
            </a:xfrm>
            <a:custGeom>
              <a:avLst/>
              <a:gdLst/>
              <a:ahLst/>
              <a:cxnLst/>
              <a:rect l="l" t="t" r="r" b="b"/>
              <a:pathLst>
                <a:path w="1738" h="794" extrusionOk="0">
                  <a:moveTo>
                    <a:pt x="1360" y="0"/>
                  </a:moveTo>
                  <a:lnTo>
                    <a:pt x="1171" y="38"/>
                  </a:lnTo>
                  <a:lnTo>
                    <a:pt x="982" y="76"/>
                  </a:lnTo>
                  <a:lnTo>
                    <a:pt x="775" y="151"/>
                  </a:lnTo>
                  <a:lnTo>
                    <a:pt x="454" y="284"/>
                  </a:lnTo>
                  <a:lnTo>
                    <a:pt x="322" y="359"/>
                  </a:lnTo>
                  <a:lnTo>
                    <a:pt x="190" y="435"/>
                  </a:lnTo>
                  <a:lnTo>
                    <a:pt x="95" y="510"/>
                  </a:lnTo>
                  <a:lnTo>
                    <a:pt x="39" y="585"/>
                  </a:lnTo>
                  <a:lnTo>
                    <a:pt x="1" y="642"/>
                  </a:lnTo>
                  <a:lnTo>
                    <a:pt x="1" y="699"/>
                  </a:lnTo>
                  <a:lnTo>
                    <a:pt x="39" y="736"/>
                  </a:lnTo>
                  <a:lnTo>
                    <a:pt x="76" y="755"/>
                  </a:lnTo>
                  <a:lnTo>
                    <a:pt x="152" y="774"/>
                  </a:lnTo>
                  <a:lnTo>
                    <a:pt x="246" y="793"/>
                  </a:lnTo>
                  <a:lnTo>
                    <a:pt x="397" y="774"/>
                  </a:lnTo>
                  <a:lnTo>
                    <a:pt x="567" y="736"/>
                  </a:lnTo>
                  <a:lnTo>
                    <a:pt x="756" y="699"/>
                  </a:lnTo>
                  <a:lnTo>
                    <a:pt x="963" y="623"/>
                  </a:lnTo>
                  <a:lnTo>
                    <a:pt x="1284" y="491"/>
                  </a:lnTo>
                  <a:lnTo>
                    <a:pt x="1435" y="416"/>
                  </a:lnTo>
                  <a:lnTo>
                    <a:pt x="1548" y="340"/>
                  </a:lnTo>
                  <a:lnTo>
                    <a:pt x="1643" y="265"/>
                  </a:lnTo>
                  <a:lnTo>
                    <a:pt x="1699" y="189"/>
                  </a:lnTo>
                  <a:lnTo>
                    <a:pt x="1737" y="133"/>
                  </a:lnTo>
                  <a:lnTo>
                    <a:pt x="1737" y="76"/>
                  </a:lnTo>
                  <a:lnTo>
                    <a:pt x="1718" y="38"/>
                  </a:lnTo>
                  <a:lnTo>
                    <a:pt x="1662" y="19"/>
                  </a:lnTo>
                  <a:lnTo>
                    <a:pt x="15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3"/>
            <p:cNvSpPr/>
            <p:nvPr/>
          </p:nvSpPr>
          <p:spPr>
            <a:xfrm>
              <a:off x="2405600" y="5662900"/>
              <a:ext cx="43450" cy="19850"/>
            </a:xfrm>
            <a:custGeom>
              <a:avLst/>
              <a:gdLst/>
              <a:ahLst/>
              <a:cxnLst/>
              <a:rect l="l" t="t" r="r" b="b"/>
              <a:pathLst>
                <a:path w="1738" h="794" fill="none" extrusionOk="0">
                  <a:moveTo>
                    <a:pt x="1511" y="0"/>
                  </a:moveTo>
                  <a:lnTo>
                    <a:pt x="1511" y="0"/>
                  </a:lnTo>
                  <a:lnTo>
                    <a:pt x="1360" y="0"/>
                  </a:lnTo>
                  <a:lnTo>
                    <a:pt x="1171" y="38"/>
                  </a:lnTo>
                  <a:lnTo>
                    <a:pt x="982" y="76"/>
                  </a:lnTo>
                  <a:lnTo>
                    <a:pt x="775" y="151"/>
                  </a:lnTo>
                  <a:lnTo>
                    <a:pt x="775" y="151"/>
                  </a:lnTo>
                  <a:lnTo>
                    <a:pt x="454" y="284"/>
                  </a:lnTo>
                  <a:lnTo>
                    <a:pt x="322" y="359"/>
                  </a:lnTo>
                  <a:lnTo>
                    <a:pt x="190" y="435"/>
                  </a:lnTo>
                  <a:lnTo>
                    <a:pt x="95" y="510"/>
                  </a:lnTo>
                  <a:lnTo>
                    <a:pt x="39" y="585"/>
                  </a:lnTo>
                  <a:lnTo>
                    <a:pt x="1" y="642"/>
                  </a:lnTo>
                  <a:lnTo>
                    <a:pt x="1" y="699"/>
                  </a:lnTo>
                  <a:lnTo>
                    <a:pt x="1" y="699"/>
                  </a:lnTo>
                  <a:lnTo>
                    <a:pt x="39" y="736"/>
                  </a:lnTo>
                  <a:lnTo>
                    <a:pt x="76" y="755"/>
                  </a:lnTo>
                  <a:lnTo>
                    <a:pt x="152" y="774"/>
                  </a:lnTo>
                  <a:lnTo>
                    <a:pt x="246" y="793"/>
                  </a:lnTo>
                  <a:lnTo>
                    <a:pt x="246" y="793"/>
                  </a:lnTo>
                  <a:lnTo>
                    <a:pt x="397" y="774"/>
                  </a:lnTo>
                  <a:lnTo>
                    <a:pt x="567" y="736"/>
                  </a:lnTo>
                  <a:lnTo>
                    <a:pt x="756" y="699"/>
                  </a:lnTo>
                  <a:lnTo>
                    <a:pt x="963" y="623"/>
                  </a:lnTo>
                  <a:lnTo>
                    <a:pt x="963" y="623"/>
                  </a:lnTo>
                  <a:lnTo>
                    <a:pt x="1284" y="491"/>
                  </a:lnTo>
                  <a:lnTo>
                    <a:pt x="1435" y="416"/>
                  </a:lnTo>
                  <a:lnTo>
                    <a:pt x="1548" y="340"/>
                  </a:lnTo>
                  <a:lnTo>
                    <a:pt x="1643" y="265"/>
                  </a:lnTo>
                  <a:lnTo>
                    <a:pt x="1699" y="189"/>
                  </a:lnTo>
                  <a:lnTo>
                    <a:pt x="1737" y="133"/>
                  </a:lnTo>
                  <a:lnTo>
                    <a:pt x="1737" y="76"/>
                  </a:lnTo>
                  <a:lnTo>
                    <a:pt x="1737" y="76"/>
                  </a:lnTo>
                  <a:lnTo>
                    <a:pt x="1718" y="38"/>
                  </a:lnTo>
                  <a:lnTo>
                    <a:pt x="1662" y="19"/>
                  </a:lnTo>
                  <a:lnTo>
                    <a:pt x="1586" y="0"/>
                  </a:lnTo>
                  <a:lnTo>
                    <a:pt x="151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3"/>
            <p:cNvSpPr/>
            <p:nvPr/>
          </p:nvSpPr>
          <p:spPr>
            <a:xfrm>
              <a:off x="2434875" y="5675650"/>
              <a:ext cx="25025" cy="13225"/>
            </a:xfrm>
            <a:custGeom>
              <a:avLst/>
              <a:gdLst/>
              <a:ahLst/>
              <a:cxnLst/>
              <a:rect l="l" t="t" r="r" b="b"/>
              <a:pathLst>
                <a:path w="1001" h="529" extrusionOk="0">
                  <a:moveTo>
                    <a:pt x="793" y="0"/>
                  </a:moveTo>
                  <a:lnTo>
                    <a:pt x="623" y="19"/>
                  </a:lnTo>
                  <a:lnTo>
                    <a:pt x="434" y="75"/>
                  </a:lnTo>
                  <a:lnTo>
                    <a:pt x="245" y="151"/>
                  </a:lnTo>
                  <a:lnTo>
                    <a:pt x="113" y="264"/>
                  </a:lnTo>
                  <a:lnTo>
                    <a:pt x="57" y="302"/>
                  </a:lnTo>
                  <a:lnTo>
                    <a:pt x="19" y="359"/>
                  </a:lnTo>
                  <a:lnTo>
                    <a:pt x="0" y="396"/>
                  </a:lnTo>
                  <a:lnTo>
                    <a:pt x="19" y="453"/>
                  </a:lnTo>
                  <a:lnTo>
                    <a:pt x="38" y="491"/>
                  </a:lnTo>
                  <a:lnTo>
                    <a:pt x="76" y="510"/>
                  </a:lnTo>
                  <a:lnTo>
                    <a:pt x="151" y="528"/>
                  </a:lnTo>
                  <a:lnTo>
                    <a:pt x="226" y="528"/>
                  </a:lnTo>
                  <a:lnTo>
                    <a:pt x="377" y="510"/>
                  </a:lnTo>
                  <a:lnTo>
                    <a:pt x="566" y="453"/>
                  </a:lnTo>
                  <a:lnTo>
                    <a:pt x="755" y="377"/>
                  </a:lnTo>
                  <a:lnTo>
                    <a:pt x="906" y="283"/>
                  </a:lnTo>
                  <a:lnTo>
                    <a:pt x="944" y="226"/>
                  </a:lnTo>
                  <a:lnTo>
                    <a:pt x="981" y="189"/>
                  </a:lnTo>
                  <a:lnTo>
                    <a:pt x="1000" y="132"/>
                  </a:lnTo>
                  <a:lnTo>
                    <a:pt x="1000" y="94"/>
                  </a:lnTo>
                  <a:lnTo>
                    <a:pt x="962" y="57"/>
                  </a:lnTo>
                  <a:lnTo>
                    <a:pt x="925" y="19"/>
                  </a:lnTo>
                  <a:lnTo>
                    <a:pt x="868" y="19"/>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a:off x="2434875" y="5675650"/>
              <a:ext cx="25025" cy="13225"/>
            </a:xfrm>
            <a:custGeom>
              <a:avLst/>
              <a:gdLst/>
              <a:ahLst/>
              <a:cxnLst/>
              <a:rect l="l" t="t" r="r" b="b"/>
              <a:pathLst>
                <a:path w="1001" h="529" fill="none" extrusionOk="0">
                  <a:moveTo>
                    <a:pt x="793" y="0"/>
                  </a:moveTo>
                  <a:lnTo>
                    <a:pt x="793" y="0"/>
                  </a:lnTo>
                  <a:lnTo>
                    <a:pt x="623" y="19"/>
                  </a:lnTo>
                  <a:lnTo>
                    <a:pt x="434" y="75"/>
                  </a:lnTo>
                  <a:lnTo>
                    <a:pt x="434" y="75"/>
                  </a:lnTo>
                  <a:lnTo>
                    <a:pt x="245" y="151"/>
                  </a:lnTo>
                  <a:lnTo>
                    <a:pt x="113" y="264"/>
                  </a:lnTo>
                  <a:lnTo>
                    <a:pt x="57" y="302"/>
                  </a:lnTo>
                  <a:lnTo>
                    <a:pt x="19" y="359"/>
                  </a:lnTo>
                  <a:lnTo>
                    <a:pt x="0" y="396"/>
                  </a:lnTo>
                  <a:lnTo>
                    <a:pt x="19" y="453"/>
                  </a:lnTo>
                  <a:lnTo>
                    <a:pt x="19" y="453"/>
                  </a:lnTo>
                  <a:lnTo>
                    <a:pt x="38" y="491"/>
                  </a:lnTo>
                  <a:lnTo>
                    <a:pt x="76" y="510"/>
                  </a:lnTo>
                  <a:lnTo>
                    <a:pt x="151" y="528"/>
                  </a:lnTo>
                  <a:lnTo>
                    <a:pt x="226" y="528"/>
                  </a:lnTo>
                  <a:lnTo>
                    <a:pt x="226" y="528"/>
                  </a:lnTo>
                  <a:lnTo>
                    <a:pt x="377" y="510"/>
                  </a:lnTo>
                  <a:lnTo>
                    <a:pt x="566" y="453"/>
                  </a:lnTo>
                  <a:lnTo>
                    <a:pt x="566" y="453"/>
                  </a:lnTo>
                  <a:lnTo>
                    <a:pt x="755" y="377"/>
                  </a:lnTo>
                  <a:lnTo>
                    <a:pt x="906" y="283"/>
                  </a:lnTo>
                  <a:lnTo>
                    <a:pt x="944" y="226"/>
                  </a:lnTo>
                  <a:lnTo>
                    <a:pt x="981" y="189"/>
                  </a:lnTo>
                  <a:lnTo>
                    <a:pt x="1000" y="132"/>
                  </a:lnTo>
                  <a:lnTo>
                    <a:pt x="1000" y="94"/>
                  </a:lnTo>
                  <a:lnTo>
                    <a:pt x="1000" y="94"/>
                  </a:lnTo>
                  <a:lnTo>
                    <a:pt x="962" y="57"/>
                  </a:lnTo>
                  <a:lnTo>
                    <a:pt x="925" y="19"/>
                  </a:lnTo>
                  <a:lnTo>
                    <a:pt x="868" y="19"/>
                  </a:lnTo>
                  <a:lnTo>
                    <a:pt x="79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a:off x="2442400" y="5642600"/>
              <a:ext cx="25050" cy="13250"/>
            </a:xfrm>
            <a:custGeom>
              <a:avLst/>
              <a:gdLst/>
              <a:ahLst/>
              <a:cxnLst/>
              <a:rect l="l" t="t" r="r" b="b"/>
              <a:pathLst>
                <a:path w="1002" h="530" extrusionOk="0">
                  <a:moveTo>
                    <a:pt x="794" y="1"/>
                  </a:moveTo>
                  <a:lnTo>
                    <a:pt x="624" y="20"/>
                  </a:lnTo>
                  <a:lnTo>
                    <a:pt x="435" y="76"/>
                  </a:lnTo>
                  <a:lnTo>
                    <a:pt x="246" y="152"/>
                  </a:lnTo>
                  <a:lnTo>
                    <a:pt x="114" y="265"/>
                  </a:lnTo>
                  <a:lnTo>
                    <a:pt x="58" y="303"/>
                  </a:lnTo>
                  <a:lnTo>
                    <a:pt x="20" y="360"/>
                  </a:lnTo>
                  <a:lnTo>
                    <a:pt x="1" y="397"/>
                  </a:lnTo>
                  <a:lnTo>
                    <a:pt x="20" y="454"/>
                  </a:lnTo>
                  <a:lnTo>
                    <a:pt x="39" y="492"/>
                  </a:lnTo>
                  <a:lnTo>
                    <a:pt x="76" y="511"/>
                  </a:lnTo>
                  <a:lnTo>
                    <a:pt x="152" y="529"/>
                  </a:lnTo>
                  <a:lnTo>
                    <a:pt x="227" y="529"/>
                  </a:lnTo>
                  <a:lnTo>
                    <a:pt x="378" y="511"/>
                  </a:lnTo>
                  <a:lnTo>
                    <a:pt x="567" y="454"/>
                  </a:lnTo>
                  <a:lnTo>
                    <a:pt x="756" y="378"/>
                  </a:lnTo>
                  <a:lnTo>
                    <a:pt x="907" y="284"/>
                  </a:lnTo>
                  <a:lnTo>
                    <a:pt x="945" y="227"/>
                  </a:lnTo>
                  <a:lnTo>
                    <a:pt x="982" y="190"/>
                  </a:lnTo>
                  <a:lnTo>
                    <a:pt x="1001" y="133"/>
                  </a:lnTo>
                  <a:lnTo>
                    <a:pt x="1001" y="95"/>
                  </a:lnTo>
                  <a:lnTo>
                    <a:pt x="963" y="58"/>
                  </a:lnTo>
                  <a:lnTo>
                    <a:pt x="926" y="20"/>
                  </a:lnTo>
                  <a:lnTo>
                    <a:pt x="869" y="20"/>
                  </a:lnTo>
                  <a:lnTo>
                    <a:pt x="7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3"/>
            <p:cNvSpPr/>
            <p:nvPr/>
          </p:nvSpPr>
          <p:spPr>
            <a:xfrm>
              <a:off x="2442400" y="5642600"/>
              <a:ext cx="25050" cy="13250"/>
            </a:xfrm>
            <a:custGeom>
              <a:avLst/>
              <a:gdLst/>
              <a:ahLst/>
              <a:cxnLst/>
              <a:rect l="l" t="t" r="r" b="b"/>
              <a:pathLst>
                <a:path w="1002" h="530" fill="none" extrusionOk="0">
                  <a:moveTo>
                    <a:pt x="794" y="1"/>
                  </a:moveTo>
                  <a:lnTo>
                    <a:pt x="794" y="1"/>
                  </a:lnTo>
                  <a:lnTo>
                    <a:pt x="624" y="20"/>
                  </a:lnTo>
                  <a:lnTo>
                    <a:pt x="435" y="76"/>
                  </a:lnTo>
                  <a:lnTo>
                    <a:pt x="435" y="76"/>
                  </a:lnTo>
                  <a:lnTo>
                    <a:pt x="246" y="152"/>
                  </a:lnTo>
                  <a:lnTo>
                    <a:pt x="114" y="265"/>
                  </a:lnTo>
                  <a:lnTo>
                    <a:pt x="58" y="303"/>
                  </a:lnTo>
                  <a:lnTo>
                    <a:pt x="20" y="360"/>
                  </a:lnTo>
                  <a:lnTo>
                    <a:pt x="1" y="397"/>
                  </a:lnTo>
                  <a:lnTo>
                    <a:pt x="20" y="454"/>
                  </a:lnTo>
                  <a:lnTo>
                    <a:pt x="20" y="454"/>
                  </a:lnTo>
                  <a:lnTo>
                    <a:pt x="39" y="492"/>
                  </a:lnTo>
                  <a:lnTo>
                    <a:pt x="76" y="511"/>
                  </a:lnTo>
                  <a:lnTo>
                    <a:pt x="152" y="529"/>
                  </a:lnTo>
                  <a:lnTo>
                    <a:pt x="227" y="529"/>
                  </a:lnTo>
                  <a:lnTo>
                    <a:pt x="227" y="529"/>
                  </a:lnTo>
                  <a:lnTo>
                    <a:pt x="378" y="511"/>
                  </a:lnTo>
                  <a:lnTo>
                    <a:pt x="567" y="454"/>
                  </a:lnTo>
                  <a:lnTo>
                    <a:pt x="567" y="454"/>
                  </a:lnTo>
                  <a:lnTo>
                    <a:pt x="756" y="378"/>
                  </a:lnTo>
                  <a:lnTo>
                    <a:pt x="907" y="284"/>
                  </a:lnTo>
                  <a:lnTo>
                    <a:pt x="945" y="227"/>
                  </a:lnTo>
                  <a:lnTo>
                    <a:pt x="982" y="190"/>
                  </a:lnTo>
                  <a:lnTo>
                    <a:pt x="1001" y="133"/>
                  </a:lnTo>
                  <a:lnTo>
                    <a:pt x="1001" y="95"/>
                  </a:lnTo>
                  <a:lnTo>
                    <a:pt x="1001" y="95"/>
                  </a:lnTo>
                  <a:lnTo>
                    <a:pt x="963" y="58"/>
                  </a:lnTo>
                  <a:lnTo>
                    <a:pt x="926" y="20"/>
                  </a:lnTo>
                  <a:lnTo>
                    <a:pt x="869" y="20"/>
                  </a:lnTo>
                  <a:lnTo>
                    <a:pt x="79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3"/>
            <p:cNvSpPr/>
            <p:nvPr/>
          </p:nvSpPr>
          <p:spPr>
            <a:xfrm>
              <a:off x="2389575" y="5695450"/>
              <a:ext cx="21725" cy="9925"/>
            </a:xfrm>
            <a:custGeom>
              <a:avLst/>
              <a:gdLst/>
              <a:ahLst/>
              <a:cxnLst/>
              <a:rect l="l" t="t" r="r" b="b"/>
              <a:pathLst>
                <a:path w="869" h="397" extrusionOk="0">
                  <a:moveTo>
                    <a:pt x="755" y="1"/>
                  </a:moveTo>
                  <a:lnTo>
                    <a:pt x="585" y="19"/>
                  </a:lnTo>
                  <a:lnTo>
                    <a:pt x="397" y="76"/>
                  </a:lnTo>
                  <a:lnTo>
                    <a:pt x="227" y="152"/>
                  </a:lnTo>
                  <a:lnTo>
                    <a:pt x="95" y="227"/>
                  </a:lnTo>
                  <a:lnTo>
                    <a:pt x="19" y="303"/>
                  </a:lnTo>
                  <a:lnTo>
                    <a:pt x="0" y="340"/>
                  </a:lnTo>
                  <a:lnTo>
                    <a:pt x="0" y="359"/>
                  </a:lnTo>
                  <a:lnTo>
                    <a:pt x="19" y="378"/>
                  </a:lnTo>
                  <a:lnTo>
                    <a:pt x="38" y="397"/>
                  </a:lnTo>
                  <a:lnTo>
                    <a:pt x="114" y="397"/>
                  </a:lnTo>
                  <a:lnTo>
                    <a:pt x="283" y="378"/>
                  </a:lnTo>
                  <a:lnTo>
                    <a:pt x="472" y="321"/>
                  </a:lnTo>
                  <a:lnTo>
                    <a:pt x="642" y="246"/>
                  </a:lnTo>
                  <a:lnTo>
                    <a:pt x="774" y="170"/>
                  </a:lnTo>
                  <a:lnTo>
                    <a:pt x="850" y="114"/>
                  </a:lnTo>
                  <a:lnTo>
                    <a:pt x="868" y="76"/>
                  </a:lnTo>
                  <a:lnTo>
                    <a:pt x="868" y="38"/>
                  </a:lnTo>
                  <a:lnTo>
                    <a:pt x="850" y="38"/>
                  </a:lnTo>
                  <a:lnTo>
                    <a:pt x="831" y="19"/>
                  </a:lnTo>
                  <a:lnTo>
                    <a:pt x="7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a:off x="2389575" y="5695450"/>
              <a:ext cx="21725" cy="9925"/>
            </a:xfrm>
            <a:custGeom>
              <a:avLst/>
              <a:gdLst/>
              <a:ahLst/>
              <a:cxnLst/>
              <a:rect l="l" t="t" r="r" b="b"/>
              <a:pathLst>
                <a:path w="869" h="397" fill="none" extrusionOk="0">
                  <a:moveTo>
                    <a:pt x="755" y="1"/>
                  </a:moveTo>
                  <a:lnTo>
                    <a:pt x="755" y="1"/>
                  </a:lnTo>
                  <a:lnTo>
                    <a:pt x="585" y="19"/>
                  </a:lnTo>
                  <a:lnTo>
                    <a:pt x="397" y="76"/>
                  </a:lnTo>
                  <a:lnTo>
                    <a:pt x="397" y="76"/>
                  </a:lnTo>
                  <a:lnTo>
                    <a:pt x="227" y="152"/>
                  </a:lnTo>
                  <a:lnTo>
                    <a:pt x="95" y="227"/>
                  </a:lnTo>
                  <a:lnTo>
                    <a:pt x="19" y="303"/>
                  </a:lnTo>
                  <a:lnTo>
                    <a:pt x="0" y="340"/>
                  </a:lnTo>
                  <a:lnTo>
                    <a:pt x="0" y="359"/>
                  </a:lnTo>
                  <a:lnTo>
                    <a:pt x="0" y="359"/>
                  </a:lnTo>
                  <a:lnTo>
                    <a:pt x="19" y="378"/>
                  </a:lnTo>
                  <a:lnTo>
                    <a:pt x="38" y="397"/>
                  </a:lnTo>
                  <a:lnTo>
                    <a:pt x="114" y="397"/>
                  </a:lnTo>
                  <a:lnTo>
                    <a:pt x="114" y="397"/>
                  </a:lnTo>
                  <a:lnTo>
                    <a:pt x="283" y="378"/>
                  </a:lnTo>
                  <a:lnTo>
                    <a:pt x="472" y="321"/>
                  </a:lnTo>
                  <a:lnTo>
                    <a:pt x="472" y="321"/>
                  </a:lnTo>
                  <a:lnTo>
                    <a:pt x="642" y="246"/>
                  </a:lnTo>
                  <a:lnTo>
                    <a:pt x="774" y="170"/>
                  </a:lnTo>
                  <a:lnTo>
                    <a:pt x="850" y="114"/>
                  </a:lnTo>
                  <a:lnTo>
                    <a:pt x="868" y="76"/>
                  </a:lnTo>
                  <a:lnTo>
                    <a:pt x="868" y="38"/>
                  </a:lnTo>
                  <a:lnTo>
                    <a:pt x="868" y="38"/>
                  </a:lnTo>
                  <a:lnTo>
                    <a:pt x="850" y="38"/>
                  </a:lnTo>
                  <a:lnTo>
                    <a:pt x="831" y="19"/>
                  </a:lnTo>
                  <a:lnTo>
                    <a:pt x="75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a:off x="2385325" y="5669025"/>
              <a:ext cx="21725" cy="9950"/>
            </a:xfrm>
            <a:custGeom>
              <a:avLst/>
              <a:gdLst/>
              <a:ahLst/>
              <a:cxnLst/>
              <a:rect l="l" t="t" r="r" b="b"/>
              <a:pathLst>
                <a:path w="869" h="398" extrusionOk="0">
                  <a:moveTo>
                    <a:pt x="755" y="1"/>
                  </a:moveTo>
                  <a:lnTo>
                    <a:pt x="586" y="20"/>
                  </a:lnTo>
                  <a:lnTo>
                    <a:pt x="397" y="76"/>
                  </a:lnTo>
                  <a:lnTo>
                    <a:pt x="227" y="133"/>
                  </a:lnTo>
                  <a:lnTo>
                    <a:pt x="95" y="208"/>
                  </a:lnTo>
                  <a:lnTo>
                    <a:pt x="19" y="284"/>
                  </a:lnTo>
                  <a:lnTo>
                    <a:pt x="1" y="322"/>
                  </a:lnTo>
                  <a:lnTo>
                    <a:pt x="1" y="340"/>
                  </a:lnTo>
                  <a:lnTo>
                    <a:pt x="19" y="359"/>
                  </a:lnTo>
                  <a:lnTo>
                    <a:pt x="38" y="378"/>
                  </a:lnTo>
                  <a:lnTo>
                    <a:pt x="133" y="397"/>
                  </a:lnTo>
                  <a:lnTo>
                    <a:pt x="284" y="378"/>
                  </a:lnTo>
                  <a:lnTo>
                    <a:pt x="491" y="322"/>
                  </a:lnTo>
                  <a:lnTo>
                    <a:pt x="642" y="246"/>
                  </a:lnTo>
                  <a:lnTo>
                    <a:pt x="774" y="171"/>
                  </a:lnTo>
                  <a:lnTo>
                    <a:pt x="850" y="95"/>
                  </a:lnTo>
                  <a:lnTo>
                    <a:pt x="869" y="57"/>
                  </a:lnTo>
                  <a:lnTo>
                    <a:pt x="869" y="39"/>
                  </a:lnTo>
                  <a:lnTo>
                    <a:pt x="850" y="20"/>
                  </a:lnTo>
                  <a:lnTo>
                    <a:pt x="8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a:off x="2385325" y="5669025"/>
              <a:ext cx="21725" cy="9950"/>
            </a:xfrm>
            <a:custGeom>
              <a:avLst/>
              <a:gdLst/>
              <a:ahLst/>
              <a:cxnLst/>
              <a:rect l="l" t="t" r="r" b="b"/>
              <a:pathLst>
                <a:path w="869" h="398" fill="none" extrusionOk="0">
                  <a:moveTo>
                    <a:pt x="755" y="1"/>
                  </a:moveTo>
                  <a:lnTo>
                    <a:pt x="755" y="1"/>
                  </a:lnTo>
                  <a:lnTo>
                    <a:pt x="586" y="20"/>
                  </a:lnTo>
                  <a:lnTo>
                    <a:pt x="397" y="76"/>
                  </a:lnTo>
                  <a:lnTo>
                    <a:pt x="397" y="76"/>
                  </a:lnTo>
                  <a:lnTo>
                    <a:pt x="227" y="133"/>
                  </a:lnTo>
                  <a:lnTo>
                    <a:pt x="95" y="208"/>
                  </a:lnTo>
                  <a:lnTo>
                    <a:pt x="19" y="284"/>
                  </a:lnTo>
                  <a:lnTo>
                    <a:pt x="1" y="322"/>
                  </a:lnTo>
                  <a:lnTo>
                    <a:pt x="1" y="340"/>
                  </a:lnTo>
                  <a:lnTo>
                    <a:pt x="1" y="340"/>
                  </a:lnTo>
                  <a:lnTo>
                    <a:pt x="19" y="359"/>
                  </a:lnTo>
                  <a:lnTo>
                    <a:pt x="38" y="378"/>
                  </a:lnTo>
                  <a:lnTo>
                    <a:pt x="133" y="397"/>
                  </a:lnTo>
                  <a:lnTo>
                    <a:pt x="133" y="397"/>
                  </a:lnTo>
                  <a:lnTo>
                    <a:pt x="284" y="378"/>
                  </a:lnTo>
                  <a:lnTo>
                    <a:pt x="491" y="322"/>
                  </a:lnTo>
                  <a:lnTo>
                    <a:pt x="491" y="322"/>
                  </a:lnTo>
                  <a:lnTo>
                    <a:pt x="642" y="246"/>
                  </a:lnTo>
                  <a:lnTo>
                    <a:pt x="774" y="171"/>
                  </a:lnTo>
                  <a:lnTo>
                    <a:pt x="850" y="95"/>
                  </a:lnTo>
                  <a:lnTo>
                    <a:pt x="869" y="57"/>
                  </a:lnTo>
                  <a:lnTo>
                    <a:pt x="869" y="39"/>
                  </a:lnTo>
                  <a:lnTo>
                    <a:pt x="869" y="39"/>
                  </a:lnTo>
                  <a:lnTo>
                    <a:pt x="850" y="20"/>
                  </a:lnTo>
                  <a:lnTo>
                    <a:pt x="831" y="1"/>
                  </a:lnTo>
                  <a:lnTo>
                    <a:pt x="75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a:off x="2413150" y="5647800"/>
              <a:ext cx="11825" cy="5700"/>
            </a:xfrm>
            <a:custGeom>
              <a:avLst/>
              <a:gdLst/>
              <a:ahLst/>
              <a:cxnLst/>
              <a:rect l="l" t="t" r="r" b="b"/>
              <a:pathLst>
                <a:path w="473" h="228" extrusionOk="0">
                  <a:moveTo>
                    <a:pt x="416" y="1"/>
                  </a:moveTo>
                  <a:lnTo>
                    <a:pt x="322" y="19"/>
                  </a:lnTo>
                  <a:lnTo>
                    <a:pt x="209" y="38"/>
                  </a:lnTo>
                  <a:lnTo>
                    <a:pt x="114" y="76"/>
                  </a:lnTo>
                  <a:lnTo>
                    <a:pt x="58" y="133"/>
                  </a:lnTo>
                  <a:lnTo>
                    <a:pt x="1" y="170"/>
                  </a:lnTo>
                  <a:lnTo>
                    <a:pt x="1" y="189"/>
                  </a:lnTo>
                  <a:lnTo>
                    <a:pt x="20" y="208"/>
                  </a:lnTo>
                  <a:lnTo>
                    <a:pt x="58" y="227"/>
                  </a:lnTo>
                  <a:lnTo>
                    <a:pt x="152" y="208"/>
                  </a:lnTo>
                  <a:lnTo>
                    <a:pt x="265" y="170"/>
                  </a:lnTo>
                  <a:lnTo>
                    <a:pt x="359" y="133"/>
                  </a:lnTo>
                  <a:lnTo>
                    <a:pt x="435" y="95"/>
                  </a:lnTo>
                  <a:lnTo>
                    <a:pt x="473" y="57"/>
                  </a:lnTo>
                  <a:lnTo>
                    <a:pt x="473" y="19"/>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a:off x="2413150" y="5647800"/>
              <a:ext cx="11825" cy="5700"/>
            </a:xfrm>
            <a:custGeom>
              <a:avLst/>
              <a:gdLst/>
              <a:ahLst/>
              <a:cxnLst/>
              <a:rect l="l" t="t" r="r" b="b"/>
              <a:pathLst>
                <a:path w="473" h="228" fill="none" extrusionOk="0">
                  <a:moveTo>
                    <a:pt x="416" y="1"/>
                  </a:moveTo>
                  <a:lnTo>
                    <a:pt x="416" y="1"/>
                  </a:lnTo>
                  <a:lnTo>
                    <a:pt x="322" y="19"/>
                  </a:lnTo>
                  <a:lnTo>
                    <a:pt x="209" y="38"/>
                  </a:lnTo>
                  <a:lnTo>
                    <a:pt x="209" y="38"/>
                  </a:lnTo>
                  <a:lnTo>
                    <a:pt x="114" y="76"/>
                  </a:lnTo>
                  <a:lnTo>
                    <a:pt x="58" y="133"/>
                  </a:lnTo>
                  <a:lnTo>
                    <a:pt x="1" y="170"/>
                  </a:lnTo>
                  <a:lnTo>
                    <a:pt x="1" y="189"/>
                  </a:lnTo>
                  <a:lnTo>
                    <a:pt x="1" y="189"/>
                  </a:lnTo>
                  <a:lnTo>
                    <a:pt x="20" y="208"/>
                  </a:lnTo>
                  <a:lnTo>
                    <a:pt x="58" y="227"/>
                  </a:lnTo>
                  <a:lnTo>
                    <a:pt x="58" y="227"/>
                  </a:lnTo>
                  <a:lnTo>
                    <a:pt x="152" y="208"/>
                  </a:lnTo>
                  <a:lnTo>
                    <a:pt x="265" y="170"/>
                  </a:lnTo>
                  <a:lnTo>
                    <a:pt x="265" y="170"/>
                  </a:lnTo>
                  <a:lnTo>
                    <a:pt x="359" y="133"/>
                  </a:lnTo>
                  <a:lnTo>
                    <a:pt x="435" y="95"/>
                  </a:lnTo>
                  <a:lnTo>
                    <a:pt x="473" y="57"/>
                  </a:lnTo>
                  <a:lnTo>
                    <a:pt x="473" y="19"/>
                  </a:lnTo>
                  <a:lnTo>
                    <a:pt x="473" y="19"/>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a:off x="2465525" y="5663375"/>
              <a:ext cx="12300" cy="5200"/>
            </a:xfrm>
            <a:custGeom>
              <a:avLst/>
              <a:gdLst/>
              <a:ahLst/>
              <a:cxnLst/>
              <a:rect l="l" t="t" r="r" b="b"/>
              <a:pathLst>
                <a:path w="492" h="208" extrusionOk="0">
                  <a:moveTo>
                    <a:pt x="321" y="0"/>
                  </a:moveTo>
                  <a:lnTo>
                    <a:pt x="227" y="38"/>
                  </a:lnTo>
                  <a:lnTo>
                    <a:pt x="133" y="76"/>
                  </a:lnTo>
                  <a:lnTo>
                    <a:pt x="57" y="114"/>
                  </a:lnTo>
                  <a:lnTo>
                    <a:pt x="20" y="151"/>
                  </a:lnTo>
                  <a:lnTo>
                    <a:pt x="1" y="189"/>
                  </a:lnTo>
                  <a:lnTo>
                    <a:pt x="20" y="208"/>
                  </a:lnTo>
                  <a:lnTo>
                    <a:pt x="152" y="208"/>
                  </a:lnTo>
                  <a:lnTo>
                    <a:pt x="265" y="170"/>
                  </a:lnTo>
                  <a:lnTo>
                    <a:pt x="359" y="132"/>
                  </a:lnTo>
                  <a:lnTo>
                    <a:pt x="435" y="95"/>
                  </a:lnTo>
                  <a:lnTo>
                    <a:pt x="472" y="57"/>
                  </a:lnTo>
                  <a:lnTo>
                    <a:pt x="491" y="19"/>
                  </a:lnTo>
                  <a:lnTo>
                    <a:pt x="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a:off x="2465525" y="5663375"/>
              <a:ext cx="12300" cy="5200"/>
            </a:xfrm>
            <a:custGeom>
              <a:avLst/>
              <a:gdLst/>
              <a:ahLst/>
              <a:cxnLst/>
              <a:rect l="l" t="t" r="r" b="b"/>
              <a:pathLst>
                <a:path w="492" h="208" fill="none" extrusionOk="0">
                  <a:moveTo>
                    <a:pt x="416" y="0"/>
                  </a:moveTo>
                  <a:lnTo>
                    <a:pt x="416" y="0"/>
                  </a:lnTo>
                  <a:lnTo>
                    <a:pt x="321" y="0"/>
                  </a:lnTo>
                  <a:lnTo>
                    <a:pt x="227" y="38"/>
                  </a:lnTo>
                  <a:lnTo>
                    <a:pt x="227" y="38"/>
                  </a:lnTo>
                  <a:lnTo>
                    <a:pt x="133" y="76"/>
                  </a:lnTo>
                  <a:lnTo>
                    <a:pt x="57" y="114"/>
                  </a:lnTo>
                  <a:lnTo>
                    <a:pt x="20" y="151"/>
                  </a:lnTo>
                  <a:lnTo>
                    <a:pt x="1" y="189"/>
                  </a:lnTo>
                  <a:lnTo>
                    <a:pt x="1" y="189"/>
                  </a:lnTo>
                  <a:lnTo>
                    <a:pt x="20" y="208"/>
                  </a:lnTo>
                  <a:lnTo>
                    <a:pt x="76" y="208"/>
                  </a:lnTo>
                  <a:lnTo>
                    <a:pt x="76" y="208"/>
                  </a:lnTo>
                  <a:lnTo>
                    <a:pt x="152" y="208"/>
                  </a:lnTo>
                  <a:lnTo>
                    <a:pt x="265" y="170"/>
                  </a:lnTo>
                  <a:lnTo>
                    <a:pt x="265" y="170"/>
                  </a:lnTo>
                  <a:lnTo>
                    <a:pt x="359" y="132"/>
                  </a:lnTo>
                  <a:lnTo>
                    <a:pt x="435" y="95"/>
                  </a:lnTo>
                  <a:lnTo>
                    <a:pt x="472" y="57"/>
                  </a:lnTo>
                  <a:lnTo>
                    <a:pt x="491" y="19"/>
                  </a:lnTo>
                  <a:lnTo>
                    <a:pt x="491" y="19"/>
                  </a:lnTo>
                  <a:lnTo>
                    <a:pt x="472"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a:off x="2420700" y="5697350"/>
              <a:ext cx="12300" cy="5675"/>
            </a:xfrm>
            <a:custGeom>
              <a:avLst/>
              <a:gdLst/>
              <a:ahLst/>
              <a:cxnLst/>
              <a:rect l="l" t="t" r="r" b="b"/>
              <a:pathLst>
                <a:path w="492" h="227" extrusionOk="0">
                  <a:moveTo>
                    <a:pt x="416" y="0"/>
                  </a:moveTo>
                  <a:lnTo>
                    <a:pt x="341" y="19"/>
                  </a:lnTo>
                  <a:lnTo>
                    <a:pt x="227" y="38"/>
                  </a:lnTo>
                  <a:lnTo>
                    <a:pt x="133" y="76"/>
                  </a:lnTo>
                  <a:lnTo>
                    <a:pt x="57" y="132"/>
                  </a:lnTo>
                  <a:lnTo>
                    <a:pt x="20" y="170"/>
                  </a:lnTo>
                  <a:lnTo>
                    <a:pt x="1" y="208"/>
                  </a:lnTo>
                  <a:lnTo>
                    <a:pt x="20" y="208"/>
                  </a:lnTo>
                  <a:lnTo>
                    <a:pt x="76" y="227"/>
                  </a:lnTo>
                  <a:lnTo>
                    <a:pt x="152" y="208"/>
                  </a:lnTo>
                  <a:lnTo>
                    <a:pt x="265" y="189"/>
                  </a:lnTo>
                  <a:lnTo>
                    <a:pt x="359" y="132"/>
                  </a:lnTo>
                  <a:lnTo>
                    <a:pt x="435" y="94"/>
                  </a:lnTo>
                  <a:lnTo>
                    <a:pt x="473" y="57"/>
                  </a:lnTo>
                  <a:lnTo>
                    <a:pt x="492" y="19"/>
                  </a:lnTo>
                  <a:lnTo>
                    <a:pt x="4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a:off x="2420700" y="5697350"/>
              <a:ext cx="12300" cy="5675"/>
            </a:xfrm>
            <a:custGeom>
              <a:avLst/>
              <a:gdLst/>
              <a:ahLst/>
              <a:cxnLst/>
              <a:rect l="l" t="t" r="r" b="b"/>
              <a:pathLst>
                <a:path w="492" h="227" fill="none" extrusionOk="0">
                  <a:moveTo>
                    <a:pt x="416" y="0"/>
                  </a:moveTo>
                  <a:lnTo>
                    <a:pt x="416" y="0"/>
                  </a:lnTo>
                  <a:lnTo>
                    <a:pt x="341" y="19"/>
                  </a:lnTo>
                  <a:lnTo>
                    <a:pt x="227" y="38"/>
                  </a:lnTo>
                  <a:lnTo>
                    <a:pt x="227" y="38"/>
                  </a:lnTo>
                  <a:lnTo>
                    <a:pt x="133" y="76"/>
                  </a:lnTo>
                  <a:lnTo>
                    <a:pt x="57" y="132"/>
                  </a:lnTo>
                  <a:lnTo>
                    <a:pt x="20" y="170"/>
                  </a:lnTo>
                  <a:lnTo>
                    <a:pt x="1" y="208"/>
                  </a:lnTo>
                  <a:lnTo>
                    <a:pt x="1" y="208"/>
                  </a:lnTo>
                  <a:lnTo>
                    <a:pt x="20" y="208"/>
                  </a:lnTo>
                  <a:lnTo>
                    <a:pt x="76" y="227"/>
                  </a:lnTo>
                  <a:lnTo>
                    <a:pt x="76" y="227"/>
                  </a:lnTo>
                  <a:lnTo>
                    <a:pt x="152" y="208"/>
                  </a:lnTo>
                  <a:lnTo>
                    <a:pt x="265" y="189"/>
                  </a:lnTo>
                  <a:lnTo>
                    <a:pt x="265" y="189"/>
                  </a:lnTo>
                  <a:lnTo>
                    <a:pt x="359" y="132"/>
                  </a:lnTo>
                  <a:lnTo>
                    <a:pt x="435" y="94"/>
                  </a:lnTo>
                  <a:lnTo>
                    <a:pt x="473" y="57"/>
                  </a:lnTo>
                  <a:lnTo>
                    <a:pt x="492" y="19"/>
                  </a:lnTo>
                  <a:lnTo>
                    <a:pt x="492" y="19"/>
                  </a:lnTo>
                  <a:lnTo>
                    <a:pt x="473"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a:off x="2365975" y="5694500"/>
              <a:ext cx="11825" cy="5225"/>
            </a:xfrm>
            <a:custGeom>
              <a:avLst/>
              <a:gdLst/>
              <a:ahLst/>
              <a:cxnLst/>
              <a:rect l="l" t="t" r="r" b="b"/>
              <a:pathLst>
                <a:path w="473" h="209" extrusionOk="0">
                  <a:moveTo>
                    <a:pt x="322" y="1"/>
                  </a:moveTo>
                  <a:lnTo>
                    <a:pt x="208" y="39"/>
                  </a:lnTo>
                  <a:lnTo>
                    <a:pt x="114" y="76"/>
                  </a:lnTo>
                  <a:lnTo>
                    <a:pt x="57" y="114"/>
                  </a:lnTo>
                  <a:lnTo>
                    <a:pt x="1" y="152"/>
                  </a:lnTo>
                  <a:lnTo>
                    <a:pt x="1" y="190"/>
                  </a:lnTo>
                  <a:lnTo>
                    <a:pt x="20" y="208"/>
                  </a:lnTo>
                  <a:lnTo>
                    <a:pt x="152" y="208"/>
                  </a:lnTo>
                  <a:lnTo>
                    <a:pt x="265" y="171"/>
                  </a:lnTo>
                  <a:lnTo>
                    <a:pt x="359" y="133"/>
                  </a:lnTo>
                  <a:lnTo>
                    <a:pt x="435" y="95"/>
                  </a:lnTo>
                  <a:lnTo>
                    <a:pt x="473" y="39"/>
                  </a:lnTo>
                  <a:lnTo>
                    <a:pt x="473" y="20"/>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a:off x="2365975" y="5694500"/>
              <a:ext cx="11825" cy="5225"/>
            </a:xfrm>
            <a:custGeom>
              <a:avLst/>
              <a:gdLst/>
              <a:ahLst/>
              <a:cxnLst/>
              <a:rect l="l" t="t" r="r" b="b"/>
              <a:pathLst>
                <a:path w="473" h="209" fill="none" extrusionOk="0">
                  <a:moveTo>
                    <a:pt x="416" y="1"/>
                  </a:moveTo>
                  <a:lnTo>
                    <a:pt x="416" y="1"/>
                  </a:lnTo>
                  <a:lnTo>
                    <a:pt x="322" y="1"/>
                  </a:lnTo>
                  <a:lnTo>
                    <a:pt x="208" y="39"/>
                  </a:lnTo>
                  <a:lnTo>
                    <a:pt x="208" y="39"/>
                  </a:lnTo>
                  <a:lnTo>
                    <a:pt x="114" y="76"/>
                  </a:lnTo>
                  <a:lnTo>
                    <a:pt x="57" y="114"/>
                  </a:lnTo>
                  <a:lnTo>
                    <a:pt x="1" y="152"/>
                  </a:lnTo>
                  <a:lnTo>
                    <a:pt x="1" y="190"/>
                  </a:lnTo>
                  <a:lnTo>
                    <a:pt x="1" y="190"/>
                  </a:lnTo>
                  <a:lnTo>
                    <a:pt x="20" y="208"/>
                  </a:lnTo>
                  <a:lnTo>
                    <a:pt x="57" y="208"/>
                  </a:lnTo>
                  <a:lnTo>
                    <a:pt x="57" y="208"/>
                  </a:lnTo>
                  <a:lnTo>
                    <a:pt x="152" y="208"/>
                  </a:lnTo>
                  <a:lnTo>
                    <a:pt x="265" y="171"/>
                  </a:lnTo>
                  <a:lnTo>
                    <a:pt x="265" y="171"/>
                  </a:lnTo>
                  <a:lnTo>
                    <a:pt x="359" y="133"/>
                  </a:lnTo>
                  <a:lnTo>
                    <a:pt x="435" y="95"/>
                  </a:lnTo>
                  <a:lnTo>
                    <a:pt x="473" y="39"/>
                  </a:lnTo>
                  <a:lnTo>
                    <a:pt x="473" y="20"/>
                  </a:lnTo>
                  <a:lnTo>
                    <a:pt x="473" y="20"/>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a:off x="2491475" y="5641675"/>
              <a:ext cx="12300" cy="5675"/>
            </a:xfrm>
            <a:custGeom>
              <a:avLst/>
              <a:gdLst/>
              <a:ahLst/>
              <a:cxnLst/>
              <a:rect l="l" t="t" r="r" b="b"/>
              <a:pathLst>
                <a:path w="492" h="227" extrusionOk="0">
                  <a:moveTo>
                    <a:pt x="416" y="0"/>
                  </a:moveTo>
                  <a:lnTo>
                    <a:pt x="321" y="19"/>
                  </a:lnTo>
                  <a:lnTo>
                    <a:pt x="227" y="38"/>
                  </a:lnTo>
                  <a:lnTo>
                    <a:pt x="133" y="76"/>
                  </a:lnTo>
                  <a:lnTo>
                    <a:pt x="57" y="132"/>
                  </a:lnTo>
                  <a:lnTo>
                    <a:pt x="19" y="170"/>
                  </a:lnTo>
                  <a:lnTo>
                    <a:pt x="1" y="208"/>
                  </a:lnTo>
                  <a:lnTo>
                    <a:pt x="19" y="227"/>
                  </a:lnTo>
                  <a:lnTo>
                    <a:pt x="57" y="227"/>
                  </a:lnTo>
                  <a:lnTo>
                    <a:pt x="152" y="208"/>
                  </a:lnTo>
                  <a:lnTo>
                    <a:pt x="265" y="189"/>
                  </a:lnTo>
                  <a:lnTo>
                    <a:pt x="359" y="132"/>
                  </a:lnTo>
                  <a:lnTo>
                    <a:pt x="435" y="95"/>
                  </a:lnTo>
                  <a:lnTo>
                    <a:pt x="472" y="57"/>
                  </a:lnTo>
                  <a:lnTo>
                    <a:pt x="491" y="19"/>
                  </a:lnTo>
                  <a:lnTo>
                    <a:pt x="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a:off x="2491475" y="5641675"/>
              <a:ext cx="12300" cy="5675"/>
            </a:xfrm>
            <a:custGeom>
              <a:avLst/>
              <a:gdLst/>
              <a:ahLst/>
              <a:cxnLst/>
              <a:rect l="l" t="t" r="r" b="b"/>
              <a:pathLst>
                <a:path w="492" h="227" fill="none" extrusionOk="0">
                  <a:moveTo>
                    <a:pt x="416" y="0"/>
                  </a:moveTo>
                  <a:lnTo>
                    <a:pt x="416" y="0"/>
                  </a:lnTo>
                  <a:lnTo>
                    <a:pt x="321" y="19"/>
                  </a:lnTo>
                  <a:lnTo>
                    <a:pt x="227" y="38"/>
                  </a:lnTo>
                  <a:lnTo>
                    <a:pt x="227" y="38"/>
                  </a:lnTo>
                  <a:lnTo>
                    <a:pt x="133" y="76"/>
                  </a:lnTo>
                  <a:lnTo>
                    <a:pt x="57" y="132"/>
                  </a:lnTo>
                  <a:lnTo>
                    <a:pt x="19" y="170"/>
                  </a:lnTo>
                  <a:lnTo>
                    <a:pt x="1" y="208"/>
                  </a:lnTo>
                  <a:lnTo>
                    <a:pt x="1" y="208"/>
                  </a:lnTo>
                  <a:lnTo>
                    <a:pt x="19" y="227"/>
                  </a:lnTo>
                  <a:lnTo>
                    <a:pt x="57" y="227"/>
                  </a:lnTo>
                  <a:lnTo>
                    <a:pt x="57" y="227"/>
                  </a:lnTo>
                  <a:lnTo>
                    <a:pt x="152" y="208"/>
                  </a:lnTo>
                  <a:lnTo>
                    <a:pt x="265" y="189"/>
                  </a:lnTo>
                  <a:lnTo>
                    <a:pt x="265" y="189"/>
                  </a:lnTo>
                  <a:lnTo>
                    <a:pt x="359" y="132"/>
                  </a:lnTo>
                  <a:lnTo>
                    <a:pt x="435" y="95"/>
                  </a:lnTo>
                  <a:lnTo>
                    <a:pt x="472" y="57"/>
                  </a:lnTo>
                  <a:lnTo>
                    <a:pt x="491" y="19"/>
                  </a:lnTo>
                  <a:lnTo>
                    <a:pt x="491" y="19"/>
                  </a:lnTo>
                  <a:lnTo>
                    <a:pt x="472"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a:off x="2347100" y="5815275"/>
              <a:ext cx="11825" cy="6175"/>
            </a:xfrm>
            <a:custGeom>
              <a:avLst/>
              <a:gdLst/>
              <a:ahLst/>
              <a:cxnLst/>
              <a:rect l="l" t="t" r="r" b="b"/>
              <a:pathLst>
                <a:path w="473" h="247" extrusionOk="0">
                  <a:moveTo>
                    <a:pt x="416" y="1"/>
                  </a:moveTo>
                  <a:lnTo>
                    <a:pt x="341" y="20"/>
                  </a:lnTo>
                  <a:lnTo>
                    <a:pt x="209" y="58"/>
                  </a:lnTo>
                  <a:lnTo>
                    <a:pt x="133" y="114"/>
                  </a:lnTo>
                  <a:lnTo>
                    <a:pt x="58" y="152"/>
                  </a:lnTo>
                  <a:lnTo>
                    <a:pt x="20" y="190"/>
                  </a:lnTo>
                  <a:lnTo>
                    <a:pt x="1" y="227"/>
                  </a:lnTo>
                  <a:lnTo>
                    <a:pt x="20" y="246"/>
                  </a:lnTo>
                  <a:lnTo>
                    <a:pt x="58" y="246"/>
                  </a:lnTo>
                  <a:lnTo>
                    <a:pt x="152" y="227"/>
                  </a:lnTo>
                  <a:lnTo>
                    <a:pt x="265" y="190"/>
                  </a:lnTo>
                  <a:lnTo>
                    <a:pt x="359" y="152"/>
                  </a:lnTo>
                  <a:lnTo>
                    <a:pt x="435" y="114"/>
                  </a:lnTo>
                  <a:lnTo>
                    <a:pt x="473" y="58"/>
                  </a:lnTo>
                  <a:lnTo>
                    <a:pt x="473" y="39"/>
                  </a:lnTo>
                  <a:lnTo>
                    <a:pt x="454" y="20"/>
                  </a:lnTo>
                  <a:lnTo>
                    <a:pt x="4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a:off x="2347100" y="5815275"/>
              <a:ext cx="11825" cy="6175"/>
            </a:xfrm>
            <a:custGeom>
              <a:avLst/>
              <a:gdLst/>
              <a:ahLst/>
              <a:cxnLst/>
              <a:rect l="l" t="t" r="r" b="b"/>
              <a:pathLst>
                <a:path w="473" h="247" fill="none" extrusionOk="0">
                  <a:moveTo>
                    <a:pt x="416" y="1"/>
                  </a:moveTo>
                  <a:lnTo>
                    <a:pt x="416" y="1"/>
                  </a:lnTo>
                  <a:lnTo>
                    <a:pt x="341" y="20"/>
                  </a:lnTo>
                  <a:lnTo>
                    <a:pt x="209" y="58"/>
                  </a:lnTo>
                  <a:lnTo>
                    <a:pt x="209" y="58"/>
                  </a:lnTo>
                  <a:lnTo>
                    <a:pt x="133" y="114"/>
                  </a:lnTo>
                  <a:lnTo>
                    <a:pt x="58" y="152"/>
                  </a:lnTo>
                  <a:lnTo>
                    <a:pt x="20" y="190"/>
                  </a:lnTo>
                  <a:lnTo>
                    <a:pt x="1" y="227"/>
                  </a:lnTo>
                  <a:lnTo>
                    <a:pt x="1" y="227"/>
                  </a:lnTo>
                  <a:lnTo>
                    <a:pt x="20" y="246"/>
                  </a:lnTo>
                  <a:lnTo>
                    <a:pt x="58" y="246"/>
                  </a:lnTo>
                  <a:lnTo>
                    <a:pt x="58" y="246"/>
                  </a:lnTo>
                  <a:lnTo>
                    <a:pt x="152" y="227"/>
                  </a:lnTo>
                  <a:lnTo>
                    <a:pt x="265" y="190"/>
                  </a:lnTo>
                  <a:lnTo>
                    <a:pt x="265" y="190"/>
                  </a:lnTo>
                  <a:lnTo>
                    <a:pt x="359" y="152"/>
                  </a:lnTo>
                  <a:lnTo>
                    <a:pt x="435" y="114"/>
                  </a:lnTo>
                  <a:lnTo>
                    <a:pt x="473" y="58"/>
                  </a:lnTo>
                  <a:lnTo>
                    <a:pt x="473" y="39"/>
                  </a:lnTo>
                  <a:lnTo>
                    <a:pt x="473" y="39"/>
                  </a:lnTo>
                  <a:lnTo>
                    <a:pt x="454" y="20"/>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a:off x="2359850" y="5825675"/>
              <a:ext cx="12300" cy="5675"/>
            </a:xfrm>
            <a:custGeom>
              <a:avLst/>
              <a:gdLst/>
              <a:ahLst/>
              <a:cxnLst/>
              <a:rect l="l" t="t" r="r" b="b"/>
              <a:pathLst>
                <a:path w="492" h="227" extrusionOk="0">
                  <a:moveTo>
                    <a:pt x="340" y="0"/>
                  </a:moveTo>
                  <a:lnTo>
                    <a:pt x="227" y="38"/>
                  </a:lnTo>
                  <a:lnTo>
                    <a:pt x="133" y="95"/>
                  </a:lnTo>
                  <a:lnTo>
                    <a:pt x="57" y="132"/>
                  </a:lnTo>
                  <a:lnTo>
                    <a:pt x="19" y="170"/>
                  </a:lnTo>
                  <a:lnTo>
                    <a:pt x="0" y="208"/>
                  </a:lnTo>
                  <a:lnTo>
                    <a:pt x="19" y="227"/>
                  </a:lnTo>
                  <a:lnTo>
                    <a:pt x="151" y="227"/>
                  </a:lnTo>
                  <a:lnTo>
                    <a:pt x="265" y="170"/>
                  </a:lnTo>
                  <a:lnTo>
                    <a:pt x="359" y="132"/>
                  </a:lnTo>
                  <a:lnTo>
                    <a:pt x="434" y="95"/>
                  </a:lnTo>
                  <a:lnTo>
                    <a:pt x="472" y="38"/>
                  </a:lnTo>
                  <a:lnTo>
                    <a:pt x="491" y="19"/>
                  </a:lnTo>
                  <a:lnTo>
                    <a:pt x="4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a:off x="2359850" y="5825675"/>
              <a:ext cx="12300" cy="5675"/>
            </a:xfrm>
            <a:custGeom>
              <a:avLst/>
              <a:gdLst/>
              <a:ahLst/>
              <a:cxnLst/>
              <a:rect l="l" t="t" r="r" b="b"/>
              <a:pathLst>
                <a:path w="492" h="227" fill="none" extrusionOk="0">
                  <a:moveTo>
                    <a:pt x="434" y="0"/>
                  </a:moveTo>
                  <a:lnTo>
                    <a:pt x="434" y="0"/>
                  </a:lnTo>
                  <a:lnTo>
                    <a:pt x="340" y="0"/>
                  </a:lnTo>
                  <a:lnTo>
                    <a:pt x="227" y="38"/>
                  </a:lnTo>
                  <a:lnTo>
                    <a:pt x="227" y="38"/>
                  </a:lnTo>
                  <a:lnTo>
                    <a:pt x="133" y="95"/>
                  </a:lnTo>
                  <a:lnTo>
                    <a:pt x="57" y="132"/>
                  </a:lnTo>
                  <a:lnTo>
                    <a:pt x="19" y="170"/>
                  </a:lnTo>
                  <a:lnTo>
                    <a:pt x="0" y="208"/>
                  </a:lnTo>
                  <a:lnTo>
                    <a:pt x="0" y="208"/>
                  </a:lnTo>
                  <a:lnTo>
                    <a:pt x="19" y="227"/>
                  </a:lnTo>
                  <a:lnTo>
                    <a:pt x="57" y="227"/>
                  </a:lnTo>
                  <a:lnTo>
                    <a:pt x="57" y="227"/>
                  </a:lnTo>
                  <a:lnTo>
                    <a:pt x="151" y="227"/>
                  </a:lnTo>
                  <a:lnTo>
                    <a:pt x="265" y="170"/>
                  </a:lnTo>
                  <a:lnTo>
                    <a:pt x="265" y="170"/>
                  </a:lnTo>
                  <a:lnTo>
                    <a:pt x="359" y="132"/>
                  </a:lnTo>
                  <a:lnTo>
                    <a:pt x="434" y="95"/>
                  </a:lnTo>
                  <a:lnTo>
                    <a:pt x="472" y="38"/>
                  </a:lnTo>
                  <a:lnTo>
                    <a:pt x="491" y="19"/>
                  </a:lnTo>
                  <a:lnTo>
                    <a:pt x="491" y="19"/>
                  </a:lnTo>
                  <a:lnTo>
                    <a:pt x="472" y="0"/>
                  </a:lnTo>
                  <a:lnTo>
                    <a:pt x="434"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a:off x="2332950" y="5831325"/>
              <a:ext cx="11825" cy="6150"/>
            </a:xfrm>
            <a:custGeom>
              <a:avLst/>
              <a:gdLst/>
              <a:ahLst/>
              <a:cxnLst/>
              <a:rect l="l" t="t" r="r" b="b"/>
              <a:pathLst>
                <a:path w="473" h="246" extrusionOk="0">
                  <a:moveTo>
                    <a:pt x="416" y="1"/>
                  </a:moveTo>
                  <a:lnTo>
                    <a:pt x="322" y="19"/>
                  </a:lnTo>
                  <a:lnTo>
                    <a:pt x="208" y="57"/>
                  </a:lnTo>
                  <a:lnTo>
                    <a:pt x="114" y="95"/>
                  </a:lnTo>
                  <a:lnTo>
                    <a:pt x="57" y="152"/>
                  </a:lnTo>
                  <a:lnTo>
                    <a:pt x="1" y="189"/>
                  </a:lnTo>
                  <a:lnTo>
                    <a:pt x="1" y="227"/>
                  </a:lnTo>
                  <a:lnTo>
                    <a:pt x="20" y="246"/>
                  </a:lnTo>
                  <a:lnTo>
                    <a:pt x="57" y="246"/>
                  </a:lnTo>
                  <a:lnTo>
                    <a:pt x="152" y="227"/>
                  </a:lnTo>
                  <a:lnTo>
                    <a:pt x="265" y="189"/>
                  </a:lnTo>
                  <a:lnTo>
                    <a:pt x="359" y="152"/>
                  </a:lnTo>
                  <a:lnTo>
                    <a:pt x="416" y="95"/>
                  </a:lnTo>
                  <a:lnTo>
                    <a:pt x="473" y="57"/>
                  </a:lnTo>
                  <a:lnTo>
                    <a:pt x="473" y="19"/>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a:off x="2332950" y="5831325"/>
              <a:ext cx="11825" cy="6150"/>
            </a:xfrm>
            <a:custGeom>
              <a:avLst/>
              <a:gdLst/>
              <a:ahLst/>
              <a:cxnLst/>
              <a:rect l="l" t="t" r="r" b="b"/>
              <a:pathLst>
                <a:path w="473" h="246" fill="none" extrusionOk="0">
                  <a:moveTo>
                    <a:pt x="416" y="1"/>
                  </a:moveTo>
                  <a:lnTo>
                    <a:pt x="416" y="1"/>
                  </a:lnTo>
                  <a:lnTo>
                    <a:pt x="322" y="19"/>
                  </a:lnTo>
                  <a:lnTo>
                    <a:pt x="208" y="57"/>
                  </a:lnTo>
                  <a:lnTo>
                    <a:pt x="208" y="57"/>
                  </a:lnTo>
                  <a:lnTo>
                    <a:pt x="114" y="95"/>
                  </a:lnTo>
                  <a:lnTo>
                    <a:pt x="57" y="152"/>
                  </a:lnTo>
                  <a:lnTo>
                    <a:pt x="1" y="189"/>
                  </a:lnTo>
                  <a:lnTo>
                    <a:pt x="1" y="227"/>
                  </a:lnTo>
                  <a:lnTo>
                    <a:pt x="1" y="227"/>
                  </a:lnTo>
                  <a:lnTo>
                    <a:pt x="20" y="246"/>
                  </a:lnTo>
                  <a:lnTo>
                    <a:pt x="57" y="246"/>
                  </a:lnTo>
                  <a:lnTo>
                    <a:pt x="57" y="246"/>
                  </a:lnTo>
                  <a:lnTo>
                    <a:pt x="152" y="227"/>
                  </a:lnTo>
                  <a:lnTo>
                    <a:pt x="265" y="189"/>
                  </a:lnTo>
                  <a:lnTo>
                    <a:pt x="265" y="189"/>
                  </a:lnTo>
                  <a:lnTo>
                    <a:pt x="359" y="152"/>
                  </a:lnTo>
                  <a:lnTo>
                    <a:pt x="416" y="95"/>
                  </a:lnTo>
                  <a:lnTo>
                    <a:pt x="473" y="57"/>
                  </a:lnTo>
                  <a:lnTo>
                    <a:pt x="473" y="19"/>
                  </a:lnTo>
                  <a:lnTo>
                    <a:pt x="473" y="19"/>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a:off x="1588475" y="5892650"/>
              <a:ext cx="11825" cy="5700"/>
            </a:xfrm>
            <a:custGeom>
              <a:avLst/>
              <a:gdLst/>
              <a:ahLst/>
              <a:cxnLst/>
              <a:rect l="l" t="t" r="r" b="b"/>
              <a:pathLst>
                <a:path w="473" h="228" extrusionOk="0">
                  <a:moveTo>
                    <a:pt x="321" y="1"/>
                  </a:moveTo>
                  <a:lnTo>
                    <a:pt x="208" y="39"/>
                  </a:lnTo>
                  <a:lnTo>
                    <a:pt x="114" y="95"/>
                  </a:lnTo>
                  <a:lnTo>
                    <a:pt x="57" y="133"/>
                  </a:lnTo>
                  <a:lnTo>
                    <a:pt x="0" y="171"/>
                  </a:lnTo>
                  <a:lnTo>
                    <a:pt x="0" y="209"/>
                  </a:lnTo>
                  <a:lnTo>
                    <a:pt x="19" y="227"/>
                  </a:lnTo>
                  <a:lnTo>
                    <a:pt x="151" y="227"/>
                  </a:lnTo>
                  <a:lnTo>
                    <a:pt x="265" y="171"/>
                  </a:lnTo>
                  <a:lnTo>
                    <a:pt x="359" y="133"/>
                  </a:lnTo>
                  <a:lnTo>
                    <a:pt x="416" y="95"/>
                  </a:lnTo>
                  <a:lnTo>
                    <a:pt x="472" y="39"/>
                  </a:lnTo>
                  <a:lnTo>
                    <a:pt x="472" y="20"/>
                  </a:lnTo>
                  <a:lnTo>
                    <a:pt x="4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a:off x="1588475" y="5892650"/>
              <a:ext cx="11825" cy="5700"/>
            </a:xfrm>
            <a:custGeom>
              <a:avLst/>
              <a:gdLst/>
              <a:ahLst/>
              <a:cxnLst/>
              <a:rect l="l" t="t" r="r" b="b"/>
              <a:pathLst>
                <a:path w="473" h="228" fill="none" extrusionOk="0">
                  <a:moveTo>
                    <a:pt x="416" y="1"/>
                  </a:moveTo>
                  <a:lnTo>
                    <a:pt x="416" y="1"/>
                  </a:lnTo>
                  <a:lnTo>
                    <a:pt x="321" y="1"/>
                  </a:lnTo>
                  <a:lnTo>
                    <a:pt x="208" y="39"/>
                  </a:lnTo>
                  <a:lnTo>
                    <a:pt x="208" y="39"/>
                  </a:lnTo>
                  <a:lnTo>
                    <a:pt x="114" y="95"/>
                  </a:lnTo>
                  <a:lnTo>
                    <a:pt x="57" y="133"/>
                  </a:lnTo>
                  <a:lnTo>
                    <a:pt x="0" y="171"/>
                  </a:lnTo>
                  <a:lnTo>
                    <a:pt x="0" y="209"/>
                  </a:lnTo>
                  <a:lnTo>
                    <a:pt x="0" y="209"/>
                  </a:lnTo>
                  <a:lnTo>
                    <a:pt x="19" y="227"/>
                  </a:lnTo>
                  <a:lnTo>
                    <a:pt x="57" y="227"/>
                  </a:lnTo>
                  <a:lnTo>
                    <a:pt x="57" y="227"/>
                  </a:lnTo>
                  <a:lnTo>
                    <a:pt x="151" y="227"/>
                  </a:lnTo>
                  <a:lnTo>
                    <a:pt x="265" y="171"/>
                  </a:lnTo>
                  <a:lnTo>
                    <a:pt x="265" y="171"/>
                  </a:lnTo>
                  <a:lnTo>
                    <a:pt x="359" y="133"/>
                  </a:lnTo>
                  <a:lnTo>
                    <a:pt x="416" y="95"/>
                  </a:lnTo>
                  <a:lnTo>
                    <a:pt x="472" y="39"/>
                  </a:lnTo>
                  <a:lnTo>
                    <a:pt x="472" y="20"/>
                  </a:lnTo>
                  <a:lnTo>
                    <a:pt x="472" y="20"/>
                  </a:lnTo>
                  <a:lnTo>
                    <a:pt x="453"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a:off x="1601200" y="5902575"/>
              <a:ext cx="11825" cy="5675"/>
            </a:xfrm>
            <a:custGeom>
              <a:avLst/>
              <a:gdLst/>
              <a:ahLst/>
              <a:cxnLst/>
              <a:rect l="l" t="t" r="r" b="b"/>
              <a:pathLst>
                <a:path w="473" h="227" extrusionOk="0">
                  <a:moveTo>
                    <a:pt x="322" y="0"/>
                  </a:moveTo>
                  <a:lnTo>
                    <a:pt x="209" y="38"/>
                  </a:lnTo>
                  <a:lnTo>
                    <a:pt x="114" y="95"/>
                  </a:lnTo>
                  <a:lnTo>
                    <a:pt x="58" y="132"/>
                  </a:lnTo>
                  <a:lnTo>
                    <a:pt x="20" y="189"/>
                  </a:lnTo>
                  <a:lnTo>
                    <a:pt x="1" y="208"/>
                  </a:lnTo>
                  <a:lnTo>
                    <a:pt x="20" y="227"/>
                  </a:lnTo>
                  <a:lnTo>
                    <a:pt x="152" y="227"/>
                  </a:lnTo>
                  <a:lnTo>
                    <a:pt x="265" y="170"/>
                  </a:lnTo>
                  <a:lnTo>
                    <a:pt x="360" y="132"/>
                  </a:lnTo>
                  <a:lnTo>
                    <a:pt x="435" y="95"/>
                  </a:lnTo>
                  <a:lnTo>
                    <a:pt x="473" y="38"/>
                  </a:lnTo>
                  <a:lnTo>
                    <a:pt x="473" y="19"/>
                  </a:lnTo>
                  <a:lnTo>
                    <a:pt x="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a:off x="1601200" y="5902575"/>
              <a:ext cx="11825" cy="5675"/>
            </a:xfrm>
            <a:custGeom>
              <a:avLst/>
              <a:gdLst/>
              <a:ahLst/>
              <a:cxnLst/>
              <a:rect l="l" t="t" r="r" b="b"/>
              <a:pathLst>
                <a:path w="473" h="227" fill="none" extrusionOk="0">
                  <a:moveTo>
                    <a:pt x="416" y="0"/>
                  </a:moveTo>
                  <a:lnTo>
                    <a:pt x="416" y="0"/>
                  </a:lnTo>
                  <a:lnTo>
                    <a:pt x="322" y="0"/>
                  </a:lnTo>
                  <a:lnTo>
                    <a:pt x="209" y="38"/>
                  </a:lnTo>
                  <a:lnTo>
                    <a:pt x="209" y="38"/>
                  </a:lnTo>
                  <a:lnTo>
                    <a:pt x="114" y="95"/>
                  </a:lnTo>
                  <a:lnTo>
                    <a:pt x="58" y="132"/>
                  </a:lnTo>
                  <a:lnTo>
                    <a:pt x="20" y="189"/>
                  </a:lnTo>
                  <a:lnTo>
                    <a:pt x="1" y="208"/>
                  </a:lnTo>
                  <a:lnTo>
                    <a:pt x="1" y="208"/>
                  </a:lnTo>
                  <a:lnTo>
                    <a:pt x="20" y="227"/>
                  </a:lnTo>
                  <a:lnTo>
                    <a:pt x="58" y="227"/>
                  </a:lnTo>
                  <a:lnTo>
                    <a:pt x="58" y="227"/>
                  </a:lnTo>
                  <a:lnTo>
                    <a:pt x="152" y="227"/>
                  </a:lnTo>
                  <a:lnTo>
                    <a:pt x="265" y="170"/>
                  </a:lnTo>
                  <a:lnTo>
                    <a:pt x="265" y="170"/>
                  </a:lnTo>
                  <a:lnTo>
                    <a:pt x="360" y="132"/>
                  </a:lnTo>
                  <a:lnTo>
                    <a:pt x="435" y="95"/>
                  </a:lnTo>
                  <a:lnTo>
                    <a:pt x="473" y="38"/>
                  </a:lnTo>
                  <a:lnTo>
                    <a:pt x="473" y="19"/>
                  </a:lnTo>
                  <a:lnTo>
                    <a:pt x="473" y="19"/>
                  </a:lnTo>
                  <a:lnTo>
                    <a:pt x="454" y="0"/>
                  </a:lnTo>
                  <a:lnTo>
                    <a:pt x="41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a:off x="1574325" y="5908225"/>
              <a:ext cx="11825" cy="6175"/>
            </a:xfrm>
            <a:custGeom>
              <a:avLst/>
              <a:gdLst/>
              <a:ahLst/>
              <a:cxnLst/>
              <a:rect l="l" t="t" r="r" b="b"/>
              <a:pathLst>
                <a:path w="473" h="247" extrusionOk="0">
                  <a:moveTo>
                    <a:pt x="415" y="1"/>
                  </a:moveTo>
                  <a:lnTo>
                    <a:pt x="321" y="20"/>
                  </a:lnTo>
                  <a:lnTo>
                    <a:pt x="208" y="57"/>
                  </a:lnTo>
                  <a:lnTo>
                    <a:pt x="114" y="95"/>
                  </a:lnTo>
                  <a:lnTo>
                    <a:pt x="38" y="152"/>
                  </a:lnTo>
                  <a:lnTo>
                    <a:pt x="0" y="189"/>
                  </a:lnTo>
                  <a:lnTo>
                    <a:pt x="0" y="227"/>
                  </a:lnTo>
                  <a:lnTo>
                    <a:pt x="19" y="246"/>
                  </a:lnTo>
                  <a:lnTo>
                    <a:pt x="57" y="246"/>
                  </a:lnTo>
                  <a:lnTo>
                    <a:pt x="132" y="227"/>
                  </a:lnTo>
                  <a:lnTo>
                    <a:pt x="264" y="189"/>
                  </a:lnTo>
                  <a:lnTo>
                    <a:pt x="340" y="152"/>
                  </a:lnTo>
                  <a:lnTo>
                    <a:pt x="415" y="95"/>
                  </a:lnTo>
                  <a:lnTo>
                    <a:pt x="453" y="57"/>
                  </a:lnTo>
                  <a:lnTo>
                    <a:pt x="472" y="20"/>
                  </a:lnTo>
                  <a:lnTo>
                    <a:pt x="453" y="20"/>
                  </a:lnTo>
                  <a:lnTo>
                    <a:pt x="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a:off x="1574325" y="5908225"/>
              <a:ext cx="11825" cy="6175"/>
            </a:xfrm>
            <a:custGeom>
              <a:avLst/>
              <a:gdLst/>
              <a:ahLst/>
              <a:cxnLst/>
              <a:rect l="l" t="t" r="r" b="b"/>
              <a:pathLst>
                <a:path w="473" h="247" fill="none" extrusionOk="0">
                  <a:moveTo>
                    <a:pt x="415" y="1"/>
                  </a:moveTo>
                  <a:lnTo>
                    <a:pt x="415" y="1"/>
                  </a:lnTo>
                  <a:lnTo>
                    <a:pt x="321" y="20"/>
                  </a:lnTo>
                  <a:lnTo>
                    <a:pt x="208" y="57"/>
                  </a:lnTo>
                  <a:lnTo>
                    <a:pt x="208" y="57"/>
                  </a:lnTo>
                  <a:lnTo>
                    <a:pt x="114" y="95"/>
                  </a:lnTo>
                  <a:lnTo>
                    <a:pt x="38" y="152"/>
                  </a:lnTo>
                  <a:lnTo>
                    <a:pt x="0" y="189"/>
                  </a:lnTo>
                  <a:lnTo>
                    <a:pt x="0" y="227"/>
                  </a:lnTo>
                  <a:lnTo>
                    <a:pt x="0" y="227"/>
                  </a:lnTo>
                  <a:lnTo>
                    <a:pt x="19" y="246"/>
                  </a:lnTo>
                  <a:lnTo>
                    <a:pt x="57" y="246"/>
                  </a:lnTo>
                  <a:lnTo>
                    <a:pt x="57" y="246"/>
                  </a:lnTo>
                  <a:lnTo>
                    <a:pt x="132" y="227"/>
                  </a:lnTo>
                  <a:lnTo>
                    <a:pt x="264" y="189"/>
                  </a:lnTo>
                  <a:lnTo>
                    <a:pt x="264" y="189"/>
                  </a:lnTo>
                  <a:lnTo>
                    <a:pt x="340" y="152"/>
                  </a:lnTo>
                  <a:lnTo>
                    <a:pt x="415" y="95"/>
                  </a:lnTo>
                  <a:lnTo>
                    <a:pt x="453" y="57"/>
                  </a:lnTo>
                  <a:lnTo>
                    <a:pt x="472" y="20"/>
                  </a:lnTo>
                  <a:lnTo>
                    <a:pt x="472" y="20"/>
                  </a:lnTo>
                  <a:lnTo>
                    <a:pt x="453" y="20"/>
                  </a:lnTo>
                  <a:lnTo>
                    <a:pt x="41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a:off x="2030550" y="5830375"/>
              <a:ext cx="42475" cy="21725"/>
            </a:xfrm>
            <a:custGeom>
              <a:avLst/>
              <a:gdLst/>
              <a:ahLst/>
              <a:cxnLst/>
              <a:rect l="l" t="t" r="r" b="b"/>
              <a:pathLst>
                <a:path w="1699" h="869" extrusionOk="0">
                  <a:moveTo>
                    <a:pt x="1491" y="1"/>
                  </a:moveTo>
                  <a:lnTo>
                    <a:pt x="1340" y="20"/>
                  </a:lnTo>
                  <a:lnTo>
                    <a:pt x="1170" y="57"/>
                  </a:lnTo>
                  <a:lnTo>
                    <a:pt x="963" y="114"/>
                  </a:lnTo>
                  <a:lnTo>
                    <a:pt x="755" y="208"/>
                  </a:lnTo>
                  <a:lnTo>
                    <a:pt x="415" y="359"/>
                  </a:lnTo>
                  <a:lnTo>
                    <a:pt x="283" y="435"/>
                  </a:lnTo>
                  <a:lnTo>
                    <a:pt x="170" y="529"/>
                  </a:lnTo>
                  <a:lnTo>
                    <a:pt x="94" y="605"/>
                  </a:lnTo>
                  <a:lnTo>
                    <a:pt x="19" y="680"/>
                  </a:lnTo>
                  <a:lnTo>
                    <a:pt x="0" y="737"/>
                  </a:lnTo>
                  <a:lnTo>
                    <a:pt x="0" y="793"/>
                  </a:lnTo>
                  <a:lnTo>
                    <a:pt x="19" y="831"/>
                  </a:lnTo>
                  <a:lnTo>
                    <a:pt x="57" y="850"/>
                  </a:lnTo>
                  <a:lnTo>
                    <a:pt x="189" y="869"/>
                  </a:lnTo>
                  <a:lnTo>
                    <a:pt x="340" y="850"/>
                  </a:lnTo>
                  <a:lnTo>
                    <a:pt x="528" y="812"/>
                  </a:lnTo>
                  <a:lnTo>
                    <a:pt x="736" y="756"/>
                  </a:lnTo>
                  <a:lnTo>
                    <a:pt x="944" y="680"/>
                  </a:lnTo>
                  <a:lnTo>
                    <a:pt x="1264" y="510"/>
                  </a:lnTo>
                  <a:lnTo>
                    <a:pt x="1397" y="435"/>
                  </a:lnTo>
                  <a:lnTo>
                    <a:pt x="1510" y="359"/>
                  </a:lnTo>
                  <a:lnTo>
                    <a:pt x="1604" y="265"/>
                  </a:lnTo>
                  <a:lnTo>
                    <a:pt x="1661" y="190"/>
                  </a:lnTo>
                  <a:lnTo>
                    <a:pt x="1699" y="133"/>
                  </a:lnTo>
                  <a:lnTo>
                    <a:pt x="1699" y="76"/>
                  </a:lnTo>
                  <a:lnTo>
                    <a:pt x="1661" y="39"/>
                  </a:lnTo>
                  <a:lnTo>
                    <a:pt x="1623" y="20"/>
                  </a:lnTo>
                  <a:lnTo>
                    <a:pt x="14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a:off x="2030550" y="5830375"/>
              <a:ext cx="42475" cy="21725"/>
            </a:xfrm>
            <a:custGeom>
              <a:avLst/>
              <a:gdLst/>
              <a:ahLst/>
              <a:cxnLst/>
              <a:rect l="l" t="t" r="r" b="b"/>
              <a:pathLst>
                <a:path w="1699" h="869" fill="none" extrusionOk="0">
                  <a:moveTo>
                    <a:pt x="1491" y="1"/>
                  </a:moveTo>
                  <a:lnTo>
                    <a:pt x="1491" y="1"/>
                  </a:lnTo>
                  <a:lnTo>
                    <a:pt x="1340" y="20"/>
                  </a:lnTo>
                  <a:lnTo>
                    <a:pt x="1170" y="57"/>
                  </a:lnTo>
                  <a:lnTo>
                    <a:pt x="963" y="114"/>
                  </a:lnTo>
                  <a:lnTo>
                    <a:pt x="755" y="208"/>
                  </a:lnTo>
                  <a:lnTo>
                    <a:pt x="755" y="208"/>
                  </a:lnTo>
                  <a:lnTo>
                    <a:pt x="415" y="359"/>
                  </a:lnTo>
                  <a:lnTo>
                    <a:pt x="283" y="435"/>
                  </a:lnTo>
                  <a:lnTo>
                    <a:pt x="170" y="529"/>
                  </a:lnTo>
                  <a:lnTo>
                    <a:pt x="94" y="605"/>
                  </a:lnTo>
                  <a:lnTo>
                    <a:pt x="19" y="680"/>
                  </a:lnTo>
                  <a:lnTo>
                    <a:pt x="0" y="737"/>
                  </a:lnTo>
                  <a:lnTo>
                    <a:pt x="0" y="793"/>
                  </a:lnTo>
                  <a:lnTo>
                    <a:pt x="0" y="793"/>
                  </a:lnTo>
                  <a:lnTo>
                    <a:pt x="19" y="831"/>
                  </a:lnTo>
                  <a:lnTo>
                    <a:pt x="57" y="850"/>
                  </a:lnTo>
                  <a:lnTo>
                    <a:pt x="189" y="869"/>
                  </a:lnTo>
                  <a:lnTo>
                    <a:pt x="189" y="869"/>
                  </a:lnTo>
                  <a:lnTo>
                    <a:pt x="340" y="850"/>
                  </a:lnTo>
                  <a:lnTo>
                    <a:pt x="528" y="812"/>
                  </a:lnTo>
                  <a:lnTo>
                    <a:pt x="736" y="756"/>
                  </a:lnTo>
                  <a:lnTo>
                    <a:pt x="944" y="680"/>
                  </a:lnTo>
                  <a:lnTo>
                    <a:pt x="944" y="680"/>
                  </a:lnTo>
                  <a:lnTo>
                    <a:pt x="1264" y="510"/>
                  </a:lnTo>
                  <a:lnTo>
                    <a:pt x="1397" y="435"/>
                  </a:lnTo>
                  <a:lnTo>
                    <a:pt x="1510" y="359"/>
                  </a:lnTo>
                  <a:lnTo>
                    <a:pt x="1604" y="265"/>
                  </a:lnTo>
                  <a:lnTo>
                    <a:pt x="1661" y="190"/>
                  </a:lnTo>
                  <a:lnTo>
                    <a:pt x="1699" y="133"/>
                  </a:lnTo>
                  <a:lnTo>
                    <a:pt x="1699" y="76"/>
                  </a:lnTo>
                  <a:lnTo>
                    <a:pt x="1699" y="76"/>
                  </a:lnTo>
                  <a:lnTo>
                    <a:pt x="1661" y="39"/>
                  </a:lnTo>
                  <a:lnTo>
                    <a:pt x="1623" y="20"/>
                  </a:lnTo>
                  <a:lnTo>
                    <a:pt x="1491"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a:off x="2051775" y="5810575"/>
              <a:ext cx="24550" cy="13700"/>
            </a:xfrm>
            <a:custGeom>
              <a:avLst/>
              <a:gdLst/>
              <a:ahLst/>
              <a:cxnLst/>
              <a:rect l="l" t="t" r="r" b="b"/>
              <a:pathLst>
                <a:path w="982" h="548" extrusionOk="0">
                  <a:moveTo>
                    <a:pt x="793" y="0"/>
                  </a:moveTo>
                  <a:lnTo>
                    <a:pt x="604" y="19"/>
                  </a:lnTo>
                  <a:lnTo>
                    <a:pt x="397" y="76"/>
                  </a:lnTo>
                  <a:lnTo>
                    <a:pt x="227" y="170"/>
                  </a:lnTo>
                  <a:lnTo>
                    <a:pt x="95" y="283"/>
                  </a:lnTo>
                  <a:lnTo>
                    <a:pt x="38" y="340"/>
                  </a:lnTo>
                  <a:lnTo>
                    <a:pt x="19" y="397"/>
                  </a:lnTo>
                  <a:lnTo>
                    <a:pt x="0" y="434"/>
                  </a:lnTo>
                  <a:lnTo>
                    <a:pt x="0" y="472"/>
                  </a:lnTo>
                  <a:lnTo>
                    <a:pt x="19" y="510"/>
                  </a:lnTo>
                  <a:lnTo>
                    <a:pt x="76" y="529"/>
                  </a:lnTo>
                  <a:lnTo>
                    <a:pt x="189" y="548"/>
                  </a:lnTo>
                  <a:lnTo>
                    <a:pt x="359" y="529"/>
                  </a:lnTo>
                  <a:lnTo>
                    <a:pt x="566" y="453"/>
                  </a:lnTo>
                  <a:lnTo>
                    <a:pt x="755" y="359"/>
                  </a:lnTo>
                  <a:lnTo>
                    <a:pt x="887" y="264"/>
                  </a:lnTo>
                  <a:lnTo>
                    <a:pt x="925" y="208"/>
                  </a:lnTo>
                  <a:lnTo>
                    <a:pt x="963" y="151"/>
                  </a:lnTo>
                  <a:lnTo>
                    <a:pt x="982" y="114"/>
                  </a:lnTo>
                  <a:lnTo>
                    <a:pt x="963" y="76"/>
                  </a:lnTo>
                  <a:lnTo>
                    <a:pt x="944" y="38"/>
                  </a:lnTo>
                  <a:lnTo>
                    <a:pt x="906" y="19"/>
                  </a:lnTo>
                  <a:lnTo>
                    <a:pt x="7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a:off x="2051775" y="5810575"/>
              <a:ext cx="24550" cy="13700"/>
            </a:xfrm>
            <a:custGeom>
              <a:avLst/>
              <a:gdLst/>
              <a:ahLst/>
              <a:cxnLst/>
              <a:rect l="l" t="t" r="r" b="b"/>
              <a:pathLst>
                <a:path w="982" h="548" fill="none" extrusionOk="0">
                  <a:moveTo>
                    <a:pt x="793" y="0"/>
                  </a:moveTo>
                  <a:lnTo>
                    <a:pt x="793" y="0"/>
                  </a:lnTo>
                  <a:lnTo>
                    <a:pt x="604" y="19"/>
                  </a:lnTo>
                  <a:lnTo>
                    <a:pt x="397" y="76"/>
                  </a:lnTo>
                  <a:lnTo>
                    <a:pt x="397" y="76"/>
                  </a:lnTo>
                  <a:lnTo>
                    <a:pt x="227" y="170"/>
                  </a:lnTo>
                  <a:lnTo>
                    <a:pt x="95" y="283"/>
                  </a:lnTo>
                  <a:lnTo>
                    <a:pt x="38" y="340"/>
                  </a:lnTo>
                  <a:lnTo>
                    <a:pt x="19" y="397"/>
                  </a:lnTo>
                  <a:lnTo>
                    <a:pt x="0" y="434"/>
                  </a:lnTo>
                  <a:lnTo>
                    <a:pt x="0" y="472"/>
                  </a:lnTo>
                  <a:lnTo>
                    <a:pt x="0" y="472"/>
                  </a:lnTo>
                  <a:lnTo>
                    <a:pt x="19" y="510"/>
                  </a:lnTo>
                  <a:lnTo>
                    <a:pt x="76" y="529"/>
                  </a:lnTo>
                  <a:lnTo>
                    <a:pt x="189" y="548"/>
                  </a:lnTo>
                  <a:lnTo>
                    <a:pt x="189" y="548"/>
                  </a:lnTo>
                  <a:lnTo>
                    <a:pt x="359" y="529"/>
                  </a:lnTo>
                  <a:lnTo>
                    <a:pt x="566" y="453"/>
                  </a:lnTo>
                  <a:lnTo>
                    <a:pt x="566" y="453"/>
                  </a:lnTo>
                  <a:lnTo>
                    <a:pt x="755" y="359"/>
                  </a:lnTo>
                  <a:lnTo>
                    <a:pt x="887" y="264"/>
                  </a:lnTo>
                  <a:lnTo>
                    <a:pt x="925" y="208"/>
                  </a:lnTo>
                  <a:lnTo>
                    <a:pt x="963" y="151"/>
                  </a:lnTo>
                  <a:lnTo>
                    <a:pt x="982" y="114"/>
                  </a:lnTo>
                  <a:lnTo>
                    <a:pt x="963" y="76"/>
                  </a:lnTo>
                  <a:lnTo>
                    <a:pt x="963" y="76"/>
                  </a:lnTo>
                  <a:lnTo>
                    <a:pt x="944" y="38"/>
                  </a:lnTo>
                  <a:lnTo>
                    <a:pt x="906" y="19"/>
                  </a:lnTo>
                  <a:lnTo>
                    <a:pt x="793"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a:off x="2019700" y="5861525"/>
              <a:ext cx="21250" cy="10875"/>
            </a:xfrm>
            <a:custGeom>
              <a:avLst/>
              <a:gdLst/>
              <a:ahLst/>
              <a:cxnLst/>
              <a:rect l="l" t="t" r="r" b="b"/>
              <a:pathLst>
                <a:path w="850" h="435" extrusionOk="0">
                  <a:moveTo>
                    <a:pt x="736" y="0"/>
                  </a:moveTo>
                  <a:lnTo>
                    <a:pt x="585" y="19"/>
                  </a:lnTo>
                  <a:lnTo>
                    <a:pt x="359" y="95"/>
                  </a:lnTo>
                  <a:lnTo>
                    <a:pt x="208" y="170"/>
                  </a:lnTo>
                  <a:lnTo>
                    <a:pt x="76" y="265"/>
                  </a:lnTo>
                  <a:lnTo>
                    <a:pt x="0" y="340"/>
                  </a:lnTo>
                  <a:lnTo>
                    <a:pt x="0" y="359"/>
                  </a:lnTo>
                  <a:lnTo>
                    <a:pt x="0" y="397"/>
                  </a:lnTo>
                  <a:lnTo>
                    <a:pt x="19" y="416"/>
                  </a:lnTo>
                  <a:lnTo>
                    <a:pt x="94" y="434"/>
                  </a:lnTo>
                  <a:lnTo>
                    <a:pt x="264" y="397"/>
                  </a:lnTo>
                  <a:lnTo>
                    <a:pt x="472" y="340"/>
                  </a:lnTo>
                  <a:lnTo>
                    <a:pt x="623" y="246"/>
                  </a:lnTo>
                  <a:lnTo>
                    <a:pt x="755" y="170"/>
                  </a:lnTo>
                  <a:lnTo>
                    <a:pt x="830" y="95"/>
                  </a:lnTo>
                  <a:lnTo>
                    <a:pt x="849" y="57"/>
                  </a:lnTo>
                  <a:lnTo>
                    <a:pt x="849" y="38"/>
                  </a:lnTo>
                  <a:lnTo>
                    <a:pt x="8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a:off x="2019700" y="5861525"/>
              <a:ext cx="21250" cy="10875"/>
            </a:xfrm>
            <a:custGeom>
              <a:avLst/>
              <a:gdLst/>
              <a:ahLst/>
              <a:cxnLst/>
              <a:rect l="l" t="t" r="r" b="b"/>
              <a:pathLst>
                <a:path w="850" h="435" fill="none" extrusionOk="0">
                  <a:moveTo>
                    <a:pt x="736" y="0"/>
                  </a:moveTo>
                  <a:lnTo>
                    <a:pt x="736" y="0"/>
                  </a:lnTo>
                  <a:lnTo>
                    <a:pt x="585" y="19"/>
                  </a:lnTo>
                  <a:lnTo>
                    <a:pt x="359" y="95"/>
                  </a:lnTo>
                  <a:lnTo>
                    <a:pt x="359" y="95"/>
                  </a:lnTo>
                  <a:lnTo>
                    <a:pt x="208" y="170"/>
                  </a:lnTo>
                  <a:lnTo>
                    <a:pt x="76" y="265"/>
                  </a:lnTo>
                  <a:lnTo>
                    <a:pt x="0" y="340"/>
                  </a:lnTo>
                  <a:lnTo>
                    <a:pt x="0" y="359"/>
                  </a:lnTo>
                  <a:lnTo>
                    <a:pt x="0" y="397"/>
                  </a:lnTo>
                  <a:lnTo>
                    <a:pt x="0" y="397"/>
                  </a:lnTo>
                  <a:lnTo>
                    <a:pt x="19" y="416"/>
                  </a:lnTo>
                  <a:lnTo>
                    <a:pt x="94" y="434"/>
                  </a:lnTo>
                  <a:lnTo>
                    <a:pt x="94" y="434"/>
                  </a:lnTo>
                  <a:lnTo>
                    <a:pt x="264" y="397"/>
                  </a:lnTo>
                  <a:lnTo>
                    <a:pt x="472" y="340"/>
                  </a:lnTo>
                  <a:lnTo>
                    <a:pt x="472" y="340"/>
                  </a:lnTo>
                  <a:lnTo>
                    <a:pt x="623" y="246"/>
                  </a:lnTo>
                  <a:lnTo>
                    <a:pt x="755" y="170"/>
                  </a:lnTo>
                  <a:lnTo>
                    <a:pt x="830" y="95"/>
                  </a:lnTo>
                  <a:lnTo>
                    <a:pt x="849" y="57"/>
                  </a:lnTo>
                  <a:lnTo>
                    <a:pt x="849" y="38"/>
                  </a:lnTo>
                  <a:lnTo>
                    <a:pt x="849" y="38"/>
                  </a:lnTo>
                  <a:lnTo>
                    <a:pt x="812" y="0"/>
                  </a:lnTo>
                  <a:lnTo>
                    <a:pt x="736"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a:off x="2013550" y="5838400"/>
              <a:ext cx="11825" cy="6175"/>
            </a:xfrm>
            <a:custGeom>
              <a:avLst/>
              <a:gdLst/>
              <a:ahLst/>
              <a:cxnLst/>
              <a:rect l="l" t="t" r="r" b="b"/>
              <a:pathLst>
                <a:path w="473" h="247" extrusionOk="0">
                  <a:moveTo>
                    <a:pt x="416" y="1"/>
                  </a:moveTo>
                  <a:lnTo>
                    <a:pt x="322" y="20"/>
                  </a:lnTo>
                  <a:lnTo>
                    <a:pt x="208" y="57"/>
                  </a:lnTo>
                  <a:lnTo>
                    <a:pt x="114" y="95"/>
                  </a:lnTo>
                  <a:lnTo>
                    <a:pt x="38" y="133"/>
                  </a:lnTo>
                  <a:lnTo>
                    <a:pt x="1" y="189"/>
                  </a:lnTo>
                  <a:lnTo>
                    <a:pt x="1" y="208"/>
                  </a:lnTo>
                  <a:lnTo>
                    <a:pt x="20" y="227"/>
                  </a:lnTo>
                  <a:lnTo>
                    <a:pt x="38" y="246"/>
                  </a:lnTo>
                  <a:lnTo>
                    <a:pt x="133" y="227"/>
                  </a:lnTo>
                  <a:lnTo>
                    <a:pt x="265" y="189"/>
                  </a:lnTo>
                  <a:lnTo>
                    <a:pt x="340" y="133"/>
                  </a:lnTo>
                  <a:lnTo>
                    <a:pt x="416" y="95"/>
                  </a:lnTo>
                  <a:lnTo>
                    <a:pt x="454" y="57"/>
                  </a:lnTo>
                  <a:lnTo>
                    <a:pt x="473" y="20"/>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a:off x="2013550" y="5838400"/>
              <a:ext cx="11825" cy="6175"/>
            </a:xfrm>
            <a:custGeom>
              <a:avLst/>
              <a:gdLst/>
              <a:ahLst/>
              <a:cxnLst/>
              <a:rect l="l" t="t" r="r" b="b"/>
              <a:pathLst>
                <a:path w="473" h="247" fill="none" extrusionOk="0">
                  <a:moveTo>
                    <a:pt x="416" y="1"/>
                  </a:moveTo>
                  <a:lnTo>
                    <a:pt x="416" y="1"/>
                  </a:lnTo>
                  <a:lnTo>
                    <a:pt x="322" y="20"/>
                  </a:lnTo>
                  <a:lnTo>
                    <a:pt x="208" y="57"/>
                  </a:lnTo>
                  <a:lnTo>
                    <a:pt x="208" y="57"/>
                  </a:lnTo>
                  <a:lnTo>
                    <a:pt x="114" y="95"/>
                  </a:lnTo>
                  <a:lnTo>
                    <a:pt x="38" y="133"/>
                  </a:lnTo>
                  <a:lnTo>
                    <a:pt x="1" y="189"/>
                  </a:lnTo>
                  <a:lnTo>
                    <a:pt x="1" y="208"/>
                  </a:lnTo>
                  <a:lnTo>
                    <a:pt x="1" y="208"/>
                  </a:lnTo>
                  <a:lnTo>
                    <a:pt x="20" y="227"/>
                  </a:lnTo>
                  <a:lnTo>
                    <a:pt x="38" y="246"/>
                  </a:lnTo>
                  <a:lnTo>
                    <a:pt x="38" y="246"/>
                  </a:lnTo>
                  <a:lnTo>
                    <a:pt x="133" y="227"/>
                  </a:lnTo>
                  <a:lnTo>
                    <a:pt x="265" y="189"/>
                  </a:lnTo>
                  <a:lnTo>
                    <a:pt x="265" y="189"/>
                  </a:lnTo>
                  <a:lnTo>
                    <a:pt x="340" y="133"/>
                  </a:lnTo>
                  <a:lnTo>
                    <a:pt x="416" y="95"/>
                  </a:lnTo>
                  <a:lnTo>
                    <a:pt x="454" y="57"/>
                  </a:lnTo>
                  <a:lnTo>
                    <a:pt x="473" y="20"/>
                  </a:lnTo>
                  <a:lnTo>
                    <a:pt x="473" y="20"/>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a:off x="2085275" y="5823300"/>
              <a:ext cx="11800" cy="6175"/>
            </a:xfrm>
            <a:custGeom>
              <a:avLst/>
              <a:gdLst/>
              <a:ahLst/>
              <a:cxnLst/>
              <a:rect l="l" t="t" r="r" b="b"/>
              <a:pathLst>
                <a:path w="472" h="247" extrusionOk="0">
                  <a:moveTo>
                    <a:pt x="415" y="1"/>
                  </a:moveTo>
                  <a:lnTo>
                    <a:pt x="321" y="20"/>
                  </a:lnTo>
                  <a:lnTo>
                    <a:pt x="208" y="57"/>
                  </a:lnTo>
                  <a:lnTo>
                    <a:pt x="113" y="114"/>
                  </a:lnTo>
                  <a:lnTo>
                    <a:pt x="38" y="152"/>
                  </a:lnTo>
                  <a:lnTo>
                    <a:pt x="0" y="190"/>
                  </a:lnTo>
                  <a:lnTo>
                    <a:pt x="0" y="227"/>
                  </a:lnTo>
                  <a:lnTo>
                    <a:pt x="19" y="246"/>
                  </a:lnTo>
                  <a:lnTo>
                    <a:pt x="57" y="246"/>
                  </a:lnTo>
                  <a:lnTo>
                    <a:pt x="132" y="227"/>
                  </a:lnTo>
                  <a:lnTo>
                    <a:pt x="264" y="190"/>
                  </a:lnTo>
                  <a:lnTo>
                    <a:pt x="340" y="152"/>
                  </a:lnTo>
                  <a:lnTo>
                    <a:pt x="415" y="95"/>
                  </a:lnTo>
                  <a:lnTo>
                    <a:pt x="453" y="57"/>
                  </a:lnTo>
                  <a:lnTo>
                    <a:pt x="472" y="20"/>
                  </a:lnTo>
                  <a:lnTo>
                    <a:pt x="453" y="20"/>
                  </a:lnTo>
                  <a:lnTo>
                    <a:pt x="4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a:off x="2085275" y="5823300"/>
              <a:ext cx="11800" cy="6175"/>
            </a:xfrm>
            <a:custGeom>
              <a:avLst/>
              <a:gdLst/>
              <a:ahLst/>
              <a:cxnLst/>
              <a:rect l="l" t="t" r="r" b="b"/>
              <a:pathLst>
                <a:path w="472" h="247" fill="none" extrusionOk="0">
                  <a:moveTo>
                    <a:pt x="415" y="1"/>
                  </a:moveTo>
                  <a:lnTo>
                    <a:pt x="415" y="1"/>
                  </a:lnTo>
                  <a:lnTo>
                    <a:pt x="321" y="20"/>
                  </a:lnTo>
                  <a:lnTo>
                    <a:pt x="208" y="57"/>
                  </a:lnTo>
                  <a:lnTo>
                    <a:pt x="208" y="57"/>
                  </a:lnTo>
                  <a:lnTo>
                    <a:pt x="113" y="114"/>
                  </a:lnTo>
                  <a:lnTo>
                    <a:pt x="38" y="152"/>
                  </a:lnTo>
                  <a:lnTo>
                    <a:pt x="0" y="190"/>
                  </a:lnTo>
                  <a:lnTo>
                    <a:pt x="0" y="227"/>
                  </a:lnTo>
                  <a:lnTo>
                    <a:pt x="0" y="227"/>
                  </a:lnTo>
                  <a:lnTo>
                    <a:pt x="19" y="246"/>
                  </a:lnTo>
                  <a:lnTo>
                    <a:pt x="57" y="246"/>
                  </a:lnTo>
                  <a:lnTo>
                    <a:pt x="57" y="246"/>
                  </a:lnTo>
                  <a:lnTo>
                    <a:pt x="132" y="227"/>
                  </a:lnTo>
                  <a:lnTo>
                    <a:pt x="264" y="190"/>
                  </a:lnTo>
                  <a:lnTo>
                    <a:pt x="264" y="190"/>
                  </a:lnTo>
                  <a:lnTo>
                    <a:pt x="340" y="152"/>
                  </a:lnTo>
                  <a:lnTo>
                    <a:pt x="415" y="95"/>
                  </a:lnTo>
                  <a:lnTo>
                    <a:pt x="453" y="57"/>
                  </a:lnTo>
                  <a:lnTo>
                    <a:pt x="472" y="20"/>
                  </a:lnTo>
                  <a:lnTo>
                    <a:pt x="472" y="20"/>
                  </a:lnTo>
                  <a:lnTo>
                    <a:pt x="453" y="20"/>
                  </a:lnTo>
                  <a:lnTo>
                    <a:pt x="41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a:off x="2755675" y="5805850"/>
              <a:ext cx="42500" cy="21250"/>
            </a:xfrm>
            <a:custGeom>
              <a:avLst/>
              <a:gdLst/>
              <a:ahLst/>
              <a:cxnLst/>
              <a:rect l="l" t="t" r="r" b="b"/>
              <a:pathLst>
                <a:path w="1700" h="850" extrusionOk="0">
                  <a:moveTo>
                    <a:pt x="1341" y="1"/>
                  </a:moveTo>
                  <a:lnTo>
                    <a:pt x="1171" y="38"/>
                  </a:lnTo>
                  <a:lnTo>
                    <a:pt x="963" y="95"/>
                  </a:lnTo>
                  <a:lnTo>
                    <a:pt x="737" y="189"/>
                  </a:lnTo>
                  <a:lnTo>
                    <a:pt x="416" y="340"/>
                  </a:lnTo>
                  <a:lnTo>
                    <a:pt x="284" y="435"/>
                  </a:lnTo>
                  <a:lnTo>
                    <a:pt x="171" y="510"/>
                  </a:lnTo>
                  <a:lnTo>
                    <a:pt x="76" y="586"/>
                  </a:lnTo>
                  <a:lnTo>
                    <a:pt x="20" y="661"/>
                  </a:lnTo>
                  <a:lnTo>
                    <a:pt x="1" y="737"/>
                  </a:lnTo>
                  <a:lnTo>
                    <a:pt x="1" y="774"/>
                  </a:lnTo>
                  <a:lnTo>
                    <a:pt x="20" y="812"/>
                  </a:lnTo>
                  <a:lnTo>
                    <a:pt x="57" y="831"/>
                  </a:lnTo>
                  <a:lnTo>
                    <a:pt x="189" y="850"/>
                  </a:lnTo>
                  <a:lnTo>
                    <a:pt x="340" y="850"/>
                  </a:lnTo>
                  <a:lnTo>
                    <a:pt x="529" y="812"/>
                  </a:lnTo>
                  <a:lnTo>
                    <a:pt x="718" y="737"/>
                  </a:lnTo>
                  <a:lnTo>
                    <a:pt x="944" y="661"/>
                  </a:lnTo>
                  <a:lnTo>
                    <a:pt x="1265" y="510"/>
                  </a:lnTo>
                  <a:lnTo>
                    <a:pt x="1397" y="416"/>
                  </a:lnTo>
                  <a:lnTo>
                    <a:pt x="1510" y="340"/>
                  </a:lnTo>
                  <a:lnTo>
                    <a:pt x="1605" y="265"/>
                  </a:lnTo>
                  <a:lnTo>
                    <a:pt x="1661" y="189"/>
                  </a:lnTo>
                  <a:lnTo>
                    <a:pt x="1699" y="114"/>
                  </a:lnTo>
                  <a:lnTo>
                    <a:pt x="1699" y="57"/>
                  </a:lnTo>
                  <a:lnTo>
                    <a:pt x="1661" y="38"/>
                  </a:lnTo>
                  <a:lnTo>
                    <a:pt x="1624" y="19"/>
                  </a:lnTo>
                  <a:lnTo>
                    <a:pt x="14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a:off x="2755675" y="5805850"/>
              <a:ext cx="42500" cy="21250"/>
            </a:xfrm>
            <a:custGeom>
              <a:avLst/>
              <a:gdLst/>
              <a:ahLst/>
              <a:cxnLst/>
              <a:rect l="l" t="t" r="r" b="b"/>
              <a:pathLst>
                <a:path w="1700" h="850" fill="none" extrusionOk="0">
                  <a:moveTo>
                    <a:pt x="1492" y="1"/>
                  </a:moveTo>
                  <a:lnTo>
                    <a:pt x="1492" y="1"/>
                  </a:lnTo>
                  <a:lnTo>
                    <a:pt x="1341" y="1"/>
                  </a:lnTo>
                  <a:lnTo>
                    <a:pt x="1171" y="38"/>
                  </a:lnTo>
                  <a:lnTo>
                    <a:pt x="963" y="95"/>
                  </a:lnTo>
                  <a:lnTo>
                    <a:pt x="737" y="189"/>
                  </a:lnTo>
                  <a:lnTo>
                    <a:pt x="737" y="189"/>
                  </a:lnTo>
                  <a:lnTo>
                    <a:pt x="416" y="340"/>
                  </a:lnTo>
                  <a:lnTo>
                    <a:pt x="284" y="435"/>
                  </a:lnTo>
                  <a:lnTo>
                    <a:pt x="171" y="510"/>
                  </a:lnTo>
                  <a:lnTo>
                    <a:pt x="76" y="586"/>
                  </a:lnTo>
                  <a:lnTo>
                    <a:pt x="20" y="661"/>
                  </a:lnTo>
                  <a:lnTo>
                    <a:pt x="1" y="737"/>
                  </a:lnTo>
                  <a:lnTo>
                    <a:pt x="1" y="774"/>
                  </a:lnTo>
                  <a:lnTo>
                    <a:pt x="1" y="774"/>
                  </a:lnTo>
                  <a:lnTo>
                    <a:pt x="20" y="812"/>
                  </a:lnTo>
                  <a:lnTo>
                    <a:pt x="57" y="831"/>
                  </a:lnTo>
                  <a:lnTo>
                    <a:pt x="189" y="850"/>
                  </a:lnTo>
                  <a:lnTo>
                    <a:pt x="189" y="850"/>
                  </a:lnTo>
                  <a:lnTo>
                    <a:pt x="340" y="850"/>
                  </a:lnTo>
                  <a:lnTo>
                    <a:pt x="529" y="812"/>
                  </a:lnTo>
                  <a:lnTo>
                    <a:pt x="718" y="737"/>
                  </a:lnTo>
                  <a:lnTo>
                    <a:pt x="944" y="661"/>
                  </a:lnTo>
                  <a:lnTo>
                    <a:pt x="944" y="661"/>
                  </a:lnTo>
                  <a:lnTo>
                    <a:pt x="1265" y="510"/>
                  </a:lnTo>
                  <a:lnTo>
                    <a:pt x="1397" y="416"/>
                  </a:lnTo>
                  <a:lnTo>
                    <a:pt x="1510" y="340"/>
                  </a:lnTo>
                  <a:lnTo>
                    <a:pt x="1605" y="265"/>
                  </a:lnTo>
                  <a:lnTo>
                    <a:pt x="1661" y="189"/>
                  </a:lnTo>
                  <a:lnTo>
                    <a:pt x="1699" y="114"/>
                  </a:lnTo>
                  <a:lnTo>
                    <a:pt x="1699" y="57"/>
                  </a:lnTo>
                  <a:lnTo>
                    <a:pt x="1699" y="57"/>
                  </a:lnTo>
                  <a:lnTo>
                    <a:pt x="1661" y="38"/>
                  </a:lnTo>
                  <a:lnTo>
                    <a:pt x="1624" y="19"/>
                  </a:lnTo>
                  <a:lnTo>
                    <a:pt x="149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a:off x="2750025" y="5834150"/>
              <a:ext cx="21725" cy="10875"/>
            </a:xfrm>
            <a:custGeom>
              <a:avLst/>
              <a:gdLst/>
              <a:ahLst/>
              <a:cxnLst/>
              <a:rect l="l" t="t" r="r" b="b"/>
              <a:pathLst>
                <a:path w="869" h="435" extrusionOk="0">
                  <a:moveTo>
                    <a:pt x="755" y="1"/>
                  </a:moveTo>
                  <a:lnTo>
                    <a:pt x="585" y="20"/>
                  </a:lnTo>
                  <a:lnTo>
                    <a:pt x="378" y="95"/>
                  </a:lnTo>
                  <a:lnTo>
                    <a:pt x="227" y="171"/>
                  </a:lnTo>
                  <a:lnTo>
                    <a:pt x="95" y="265"/>
                  </a:lnTo>
                  <a:lnTo>
                    <a:pt x="19" y="341"/>
                  </a:lnTo>
                  <a:lnTo>
                    <a:pt x="0" y="359"/>
                  </a:lnTo>
                  <a:lnTo>
                    <a:pt x="19" y="397"/>
                  </a:lnTo>
                  <a:lnTo>
                    <a:pt x="38" y="416"/>
                  </a:lnTo>
                  <a:lnTo>
                    <a:pt x="113" y="435"/>
                  </a:lnTo>
                  <a:lnTo>
                    <a:pt x="283" y="397"/>
                  </a:lnTo>
                  <a:lnTo>
                    <a:pt x="491" y="341"/>
                  </a:lnTo>
                  <a:lnTo>
                    <a:pt x="642" y="246"/>
                  </a:lnTo>
                  <a:lnTo>
                    <a:pt x="774" y="171"/>
                  </a:lnTo>
                  <a:lnTo>
                    <a:pt x="849" y="95"/>
                  </a:lnTo>
                  <a:lnTo>
                    <a:pt x="868" y="57"/>
                  </a:lnTo>
                  <a:lnTo>
                    <a:pt x="849" y="39"/>
                  </a:lnTo>
                  <a:lnTo>
                    <a:pt x="8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3"/>
            <p:cNvSpPr/>
            <p:nvPr/>
          </p:nvSpPr>
          <p:spPr>
            <a:xfrm>
              <a:off x="2750025" y="5834150"/>
              <a:ext cx="21725" cy="10875"/>
            </a:xfrm>
            <a:custGeom>
              <a:avLst/>
              <a:gdLst/>
              <a:ahLst/>
              <a:cxnLst/>
              <a:rect l="l" t="t" r="r" b="b"/>
              <a:pathLst>
                <a:path w="869" h="435" fill="none" extrusionOk="0">
                  <a:moveTo>
                    <a:pt x="755" y="1"/>
                  </a:moveTo>
                  <a:lnTo>
                    <a:pt x="755" y="1"/>
                  </a:lnTo>
                  <a:lnTo>
                    <a:pt x="585" y="20"/>
                  </a:lnTo>
                  <a:lnTo>
                    <a:pt x="378" y="95"/>
                  </a:lnTo>
                  <a:lnTo>
                    <a:pt x="378" y="95"/>
                  </a:lnTo>
                  <a:lnTo>
                    <a:pt x="227" y="171"/>
                  </a:lnTo>
                  <a:lnTo>
                    <a:pt x="95" y="265"/>
                  </a:lnTo>
                  <a:lnTo>
                    <a:pt x="19" y="341"/>
                  </a:lnTo>
                  <a:lnTo>
                    <a:pt x="0" y="359"/>
                  </a:lnTo>
                  <a:lnTo>
                    <a:pt x="19" y="397"/>
                  </a:lnTo>
                  <a:lnTo>
                    <a:pt x="19" y="397"/>
                  </a:lnTo>
                  <a:lnTo>
                    <a:pt x="38" y="416"/>
                  </a:lnTo>
                  <a:lnTo>
                    <a:pt x="113" y="435"/>
                  </a:lnTo>
                  <a:lnTo>
                    <a:pt x="113" y="435"/>
                  </a:lnTo>
                  <a:lnTo>
                    <a:pt x="283" y="397"/>
                  </a:lnTo>
                  <a:lnTo>
                    <a:pt x="491" y="341"/>
                  </a:lnTo>
                  <a:lnTo>
                    <a:pt x="491" y="341"/>
                  </a:lnTo>
                  <a:lnTo>
                    <a:pt x="642" y="246"/>
                  </a:lnTo>
                  <a:lnTo>
                    <a:pt x="774" y="171"/>
                  </a:lnTo>
                  <a:lnTo>
                    <a:pt x="849" y="95"/>
                  </a:lnTo>
                  <a:lnTo>
                    <a:pt x="868" y="57"/>
                  </a:lnTo>
                  <a:lnTo>
                    <a:pt x="849" y="39"/>
                  </a:lnTo>
                  <a:lnTo>
                    <a:pt x="849" y="39"/>
                  </a:lnTo>
                  <a:lnTo>
                    <a:pt x="831" y="1"/>
                  </a:lnTo>
                  <a:lnTo>
                    <a:pt x="755"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3"/>
            <p:cNvSpPr/>
            <p:nvPr/>
          </p:nvSpPr>
          <p:spPr>
            <a:xfrm>
              <a:off x="2781625" y="5789800"/>
              <a:ext cx="11825" cy="6175"/>
            </a:xfrm>
            <a:custGeom>
              <a:avLst/>
              <a:gdLst/>
              <a:ahLst/>
              <a:cxnLst/>
              <a:rect l="l" t="t" r="r" b="b"/>
              <a:pathLst>
                <a:path w="473" h="247" extrusionOk="0">
                  <a:moveTo>
                    <a:pt x="416" y="1"/>
                  </a:moveTo>
                  <a:lnTo>
                    <a:pt x="321" y="20"/>
                  </a:lnTo>
                  <a:lnTo>
                    <a:pt x="208" y="58"/>
                  </a:lnTo>
                  <a:lnTo>
                    <a:pt x="114" y="95"/>
                  </a:lnTo>
                  <a:lnTo>
                    <a:pt x="57" y="152"/>
                  </a:lnTo>
                  <a:lnTo>
                    <a:pt x="19" y="190"/>
                  </a:lnTo>
                  <a:lnTo>
                    <a:pt x="1" y="227"/>
                  </a:lnTo>
                  <a:lnTo>
                    <a:pt x="19" y="246"/>
                  </a:lnTo>
                  <a:lnTo>
                    <a:pt x="57" y="246"/>
                  </a:lnTo>
                  <a:lnTo>
                    <a:pt x="152" y="227"/>
                  </a:lnTo>
                  <a:lnTo>
                    <a:pt x="265" y="190"/>
                  </a:lnTo>
                  <a:lnTo>
                    <a:pt x="359" y="152"/>
                  </a:lnTo>
                  <a:lnTo>
                    <a:pt x="435" y="95"/>
                  </a:lnTo>
                  <a:lnTo>
                    <a:pt x="472" y="58"/>
                  </a:lnTo>
                  <a:lnTo>
                    <a:pt x="472" y="20"/>
                  </a:lnTo>
                  <a:lnTo>
                    <a:pt x="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a:off x="2781625" y="5789800"/>
              <a:ext cx="11825" cy="6175"/>
            </a:xfrm>
            <a:custGeom>
              <a:avLst/>
              <a:gdLst/>
              <a:ahLst/>
              <a:cxnLst/>
              <a:rect l="l" t="t" r="r" b="b"/>
              <a:pathLst>
                <a:path w="473" h="247" fill="none" extrusionOk="0">
                  <a:moveTo>
                    <a:pt x="416" y="1"/>
                  </a:moveTo>
                  <a:lnTo>
                    <a:pt x="416" y="1"/>
                  </a:lnTo>
                  <a:lnTo>
                    <a:pt x="321" y="20"/>
                  </a:lnTo>
                  <a:lnTo>
                    <a:pt x="208" y="58"/>
                  </a:lnTo>
                  <a:lnTo>
                    <a:pt x="208" y="58"/>
                  </a:lnTo>
                  <a:lnTo>
                    <a:pt x="114" y="95"/>
                  </a:lnTo>
                  <a:lnTo>
                    <a:pt x="57" y="152"/>
                  </a:lnTo>
                  <a:lnTo>
                    <a:pt x="19" y="190"/>
                  </a:lnTo>
                  <a:lnTo>
                    <a:pt x="1" y="227"/>
                  </a:lnTo>
                  <a:lnTo>
                    <a:pt x="1" y="227"/>
                  </a:lnTo>
                  <a:lnTo>
                    <a:pt x="19" y="246"/>
                  </a:lnTo>
                  <a:lnTo>
                    <a:pt x="57" y="246"/>
                  </a:lnTo>
                  <a:lnTo>
                    <a:pt x="57" y="246"/>
                  </a:lnTo>
                  <a:lnTo>
                    <a:pt x="152" y="227"/>
                  </a:lnTo>
                  <a:lnTo>
                    <a:pt x="265" y="190"/>
                  </a:lnTo>
                  <a:lnTo>
                    <a:pt x="265" y="190"/>
                  </a:lnTo>
                  <a:lnTo>
                    <a:pt x="359" y="152"/>
                  </a:lnTo>
                  <a:lnTo>
                    <a:pt x="435" y="95"/>
                  </a:lnTo>
                  <a:lnTo>
                    <a:pt x="472" y="58"/>
                  </a:lnTo>
                  <a:lnTo>
                    <a:pt x="472" y="20"/>
                  </a:lnTo>
                  <a:lnTo>
                    <a:pt x="472" y="20"/>
                  </a:lnTo>
                  <a:lnTo>
                    <a:pt x="454" y="1"/>
                  </a:lnTo>
                  <a:lnTo>
                    <a:pt x="416"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7" name="Google Shape;2697;p33"/>
          <p:cNvGrpSpPr/>
          <p:nvPr/>
        </p:nvGrpSpPr>
        <p:grpSpPr>
          <a:xfrm>
            <a:off x="8396868" y="4211948"/>
            <a:ext cx="647848" cy="774953"/>
            <a:chOff x="5290000" y="2582900"/>
            <a:chExt cx="620425" cy="742150"/>
          </a:xfrm>
        </p:grpSpPr>
        <p:sp>
          <p:nvSpPr>
            <p:cNvPr id="2698" name="Google Shape;2698;p33"/>
            <p:cNvSpPr/>
            <p:nvPr/>
          </p:nvSpPr>
          <p:spPr>
            <a:xfrm>
              <a:off x="5373025" y="2843800"/>
              <a:ext cx="249600" cy="104300"/>
            </a:xfrm>
            <a:custGeom>
              <a:avLst/>
              <a:gdLst/>
              <a:ahLst/>
              <a:cxnLst/>
              <a:rect l="l" t="t" r="r" b="b"/>
              <a:pathLst>
                <a:path w="9984" h="4172" extrusionOk="0">
                  <a:moveTo>
                    <a:pt x="7964" y="1"/>
                  </a:moveTo>
                  <a:lnTo>
                    <a:pt x="7643" y="20"/>
                  </a:lnTo>
                  <a:lnTo>
                    <a:pt x="7304" y="57"/>
                  </a:lnTo>
                  <a:lnTo>
                    <a:pt x="6983" y="114"/>
                  </a:lnTo>
                  <a:lnTo>
                    <a:pt x="6662" y="171"/>
                  </a:lnTo>
                  <a:lnTo>
                    <a:pt x="6021" y="340"/>
                  </a:lnTo>
                  <a:lnTo>
                    <a:pt x="5398" y="529"/>
                  </a:lnTo>
                  <a:lnTo>
                    <a:pt x="4605" y="793"/>
                  </a:lnTo>
                  <a:lnTo>
                    <a:pt x="3813" y="1095"/>
                  </a:lnTo>
                  <a:lnTo>
                    <a:pt x="3435" y="1246"/>
                  </a:lnTo>
                  <a:lnTo>
                    <a:pt x="3058" y="1435"/>
                  </a:lnTo>
                  <a:lnTo>
                    <a:pt x="2680" y="1624"/>
                  </a:lnTo>
                  <a:lnTo>
                    <a:pt x="2322" y="1831"/>
                  </a:lnTo>
                  <a:lnTo>
                    <a:pt x="1963" y="2058"/>
                  </a:lnTo>
                  <a:lnTo>
                    <a:pt x="1623" y="2303"/>
                  </a:lnTo>
                  <a:lnTo>
                    <a:pt x="1303" y="2567"/>
                  </a:lnTo>
                  <a:lnTo>
                    <a:pt x="982" y="2850"/>
                  </a:lnTo>
                  <a:lnTo>
                    <a:pt x="699" y="3152"/>
                  </a:lnTo>
                  <a:lnTo>
                    <a:pt x="435" y="3473"/>
                  </a:lnTo>
                  <a:lnTo>
                    <a:pt x="208" y="3813"/>
                  </a:lnTo>
                  <a:lnTo>
                    <a:pt x="1" y="4171"/>
                  </a:lnTo>
                  <a:lnTo>
                    <a:pt x="1" y="4171"/>
                  </a:lnTo>
                  <a:lnTo>
                    <a:pt x="189" y="4115"/>
                  </a:lnTo>
                  <a:lnTo>
                    <a:pt x="378" y="4039"/>
                  </a:lnTo>
                  <a:lnTo>
                    <a:pt x="567" y="3964"/>
                  </a:lnTo>
                  <a:lnTo>
                    <a:pt x="736" y="3869"/>
                  </a:lnTo>
                  <a:lnTo>
                    <a:pt x="906" y="3756"/>
                  </a:lnTo>
                  <a:lnTo>
                    <a:pt x="1076" y="3624"/>
                  </a:lnTo>
                  <a:lnTo>
                    <a:pt x="1227" y="3492"/>
                  </a:lnTo>
                  <a:lnTo>
                    <a:pt x="1378" y="3360"/>
                  </a:lnTo>
                  <a:lnTo>
                    <a:pt x="1284" y="3605"/>
                  </a:lnTo>
                  <a:lnTo>
                    <a:pt x="1246" y="3718"/>
                  </a:lnTo>
                  <a:lnTo>
                    <a:pt x="1246" y="3851"/>
                  </a:lnTo>
                  <a:lnTo>
                    <a:pt x="1284" y="3964"/>
                  </a:lnTo>
                  <a:lnTo>
                    <a:pt x="1359" y="4077"/>
                  </a:lnTo>
                  <a:lnTo>
                    <a:pt x="1416" y="4115"/>
                  </a:lnTo>
                  <a:lnTo>
                    <a:pt x="1454" y="4134"/>
                  </a:lnTo>
                  <a:lnTo>
                    <a:pt x="1529" y="4152"/>
                  </a:lnTo>
                  <a:lnTo>
                    <a:pt x="1586" y="4152"/>
                  </a:lnTo>
                  <a:lnTo>
                    <a:pt x="1642" y="4134"/>
                  </a:lnTo>
                  <a:lnTo>
                    <a:pt x="1680" y="4115"/>
                  </a:lnTo>
                  <a:lnTo>
                    <a:pt x="1756" y="4039"/>
                  </a:lnTo>
                  <a:lnTo>
                    <a:pt x="1831" y="3945"/>
                  </a:lnTo>
                  <a:lnTo>
                    <a:pt x="1888" y="3851"/>
                  </a:lnTo>
                  <a:lnTo>
                    <a:pt x="2435" y="2718"/>
                  </a:lnTo>
                  <a:lnTo>
                    <a:pt x="2435" y="2813"/>
                  </a:lnTo>
                  <a:lnTo>
                    <a:pt x="2435" y="2888"/>
                  </a:lnTo>
                  <a:lnTo>
                    <a:pt x="2492" y="3039"/>
                  </a:lnTo>
                  <a:lnTo>
                    <a:pt x="2586" y="3171"/>
                  </a:lnTo>
                  <a:lnTo>
                    <a:pt x="2643" y="3209"/>
                  </a:lnTo>
                  <a:lnTo>
                    <a:pt x="2718" y="3266"/>
                  </a:lnTo>
                  <a:lnTo>
                    <a:pt x="2793" y="3303"/>
                  </a:lnTo>
                  <a:lnTo>
                    <a:pt x="2869" y="3322"/>
                  </a:lnTo>
                  <a:lnTo>
                    <a:pt x="3020" y="3341"/>
                  </a:lnTo>
                  <a:lnTo>
                    <a:pt x="3171" y="3303"/>
                  </a:lnTo>
                  <a:lnTo>
                    <a:pt x="3246" y="3284"/>
                  </a:lnTo>
                  <a:lnTo>
                    <a:pt x="3322" y="3228"/>
                  </a:lnTo>
                  <a:lnTo>
                    <a:pt x="3416" y="3152"/>
                  </a:lnTo>
                  <a:lnTo>
                    <a:pt x="3492" y="3058"/>
                  </a:lnTo>
                  <a:lnTo>
                    <a:pt x="3548" y="2945"/>
                  </a:lnTo>
                  <a:lnTo>
                    <a:pt x="3586" y="2831"/>
                  </a:lnTo>
                  <a:lnTo>
                    <a:pt x="3643" y="2586"/>
                  </a:lnTo>
                  <a:lnTo>
                    <a:pt x="3680" y="2322"/>
                  </a:lnTo>
                  <a:lnTo>
                    <a:pt x="3699" y="2435"/>
                  </a:lnTo>
                  <a:lnTo>
                    <a:pt x="3756" y="2548"/>
                  </a:lnTo>
                  <a:lnTo>
                    <a:pt x="3831" y="2643"/>
                  </a:lnTo>
                  <a:lnTo>
                    <a:pt x="3926" y="2718"/>
                  </a:lnTo>
                  <a:lnTo>
                    <a:pt x="4058" y="2756"/>
                  </a:lnTo>
                  <a:lnTo>
                    <a:pt x="4171" y="2775"/>
                  </a:lnTo>
                  <a:lnTo>
                    <a:pt x="4303" y="2756"/>
                  </a:lnTo>
                  <a:lnTo>
                    <a:pt x="4416" y="2718"/>
                  </a:lnTo>
                  <a:lnTo>
                    <a:pt x="4511" y="2680"/>
                  </a:lnTo>
                  <a:lnTo>
                    <a:pt x="4586" y="2643"/>
                  </a:lnTo>
                  <a:lnTo>
                    <a:pt x="4718" y="2511"/>
                  </a:lnTo>
                  <a:lnTo>
                    <a:pt x="4850" y="2360"/>
                  </a:lnTo>
                  <a:lnTo>
                    <a:pt x="4926" y="2190"/>
                  </a:lnTo>
                  <a:lnTo>
                    <a:pt x="5001" y="2020"/>
                  </a:lnTo>
                  <a:lnTo>
                    <a:pt x="5058" y="1831"/>
                  </a:lnTo>
                  <a:lnTo>
                    <a:pt x="5115" y="1454"/>
                  </a:lnTo>
                  <a:lnTo>
                    <a:pt x="5152" y="1529"/>
                  </a:lnTo>
                  <a:lnTo>
                    <a:pt x="5190" y="1586"/>
                  </a:lnTo>
                  <a:lnTo>
                    <a:pt x="5266" y="1643"/>
                  </a:lnTo>
                  <a:lnTo>
                    <a:pt x="5322" y="1680"/>
                  </a:lnTo>
                  <a:lnTo>
                    <a:pt x="5417" y="1718"/>
                  </a:lnTo>
                  <a:lnTo>
                    <a:pt x="5492" y="1737"/>
                  </a:lnTo>
                  <a:lnTo>
                    <a:pt x="5586" y="1737"/>
                  </a:lnTo>
                  <a:lnTo>
                    <a:pt x="5662" y="1718"/>
                  </a:lnTo>
                  <a:lnTo>
                    <a:pt x="5813" y="1661"/>
                  </a:lnTo>
                  <a:lnTo>
                    <a:pt x="5964" y="1586"/>
                  </a:lnTo>
                  <a:lnTo>
                    <a:pt x="6096" y="1473"/>
                  </a:lnTo>
                  <a:lnTo>
                    <a:pt x="6209" y="1359"/>
                  </a:lnTo>
                  <a:lnTo>
                    <a:pt x="6341" y="1246"/>
                  </a:lnTo>
                  <a:lnTo>
                    <a:pt x="6455" y="1133"/>
                  </a:lnTo>
                  <a:lnTo>
                    <a:pt x="6606" y="1039"/>
                  </a:lnTo>
                  <a:lnTo>
                    <a:pt x="6757" y="963"/>
                  </a:lnTo>
                  <a:lnTo>
                    <a:pt x="6813" y="1209"/>
                  </a:lnTo>
                  <a:lnTo>
                    <a:pt x="6813" y="1190"/>
                  </a:lnTo>
                  <a:lnTo>
                    <a:pt x="6851" y="1152"/>
                  </a:lnTo>
                  <a:lnTo>
                    <a:pt x="6983" y="1076"/>
                  </a:lnTo>
                  <a:lnTo>
                    <a:pt x="7191" y="1001"/>
                  </a:lnTo>
                  <a:lnTo>
                    <a:pt x="7436" y="925"/>
                  </a:lnTo>
                  <a:lnTo>
                    <a:pt x="7927" y="793"/>
                  </a:lnTo>
                  <a:lnTo>
                    <a:pt x="8191" y="718"/>
                  </a:lnTo>
                  <a:lnTo>
                    <a:pt x="8568" y="661"/>
                  </a:lnTo>
                  <a:lnTo>
                    <a:pt x="9304" y="661"/>
                  </a:lnTo>
                  <a:lnTo>
                    <a:pt x="9682" y="699"/>
                  </a:lnTo>
                  <a:lnTo>
                    <a:pt x="9870" y="718"/>
                  </a:lnTo>
                  <a:lnTo>
                    <a:pt x="9946" y="718"/>
                  </a:lnTo>
                  <a:lnTo>
                    <a:pt x="9965" y="699"/>
                  </a:lnTo>
                  <a:lnTo>
                    <a:pt x="9984" y="661"/>
                  </a:lnTo>
                  <a:lnTo>
                    <a:pt x="9984" y="642"/>
                  </a:lnTo>
                  <a:lnTo>
                    <a:pt x="9946" y="567"/>
                  </a:lnTo>
                  <a:lnTo>
                    <a:pt x="9851" y="473"/>
                  </a:lnTo>
                  <a:lnTo>
                    <a:pt x="9738" y="378"/>
                  </a:lnTo>
                  <a:lnTo>
                    <a:pt x="9606" y="303"/>
                  </a:lnTo>
                  <a:lnTo>
                    <a:pt x="9474" y="246"/>
                  </a:lnTo>
                  <a:lnTo>
                    <a:pt x="9115" y="133"/>
                  </a:lnTo>
                  <a:lnTo>
                    <a:pt x="8738" y="57"/>
                  </a:lnTo>
                  <a:lnTo>
                    <a:pt x="83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a:off x="5290000" y="2734350"/>
              <a:ext cx="337350" cy="147225"/>
            </a:xfrm>
            <a:custGeom>
              <a:avLst/>
              <a:gdLst/>
              <a:ahLst/>
              <a:cxnLst/>
              <a:rect l="l" t="t" r="r" b="b"/>
              <a:pathLst>
                <a:path w="13494" h="5889" extrusionOk="0">
                  <a:moveTo>
                    <a:pt x="4133" y="1"/>
                  </a:moveTo>
                  <a:lnTo>
                    <a:pt x="3510" y="19"/>
                  </a:lnTo>
                  <a:lnTo>
                    <a:pt x="2887" y="38"/>
                  </a:lnTo>
                  <a:lnTo>
                    <a:pt x="2586" y="76"/>
                  </a:lnTo>
                  <a:lnTo>
                    <a:pt x="2284" y="114"/>
                  </a:lnTo>
                  <a:lnTo>
                    <a:pt x="1963" y="170"/>
                  </a:lnTo>
                  <a:lnTo>
                    <a:pt x="1661" y="246"/>
                  </a:lnTo>
                  <a:lnTo>
                    <a:pt x="1359" y="340"/>
                  </a:lnTo>
                  <a:lnTo>
                    <a:pt x="1076" y="453"/>
                  </a:lnTo>
                  <a:lnTo>
                    <a:pt x="793" y="567"/>
                  </a:lnTo>
                  <a:lnTo>
                    <a:pt x="510" y="718"/>
                  </a:lnTo>
                  <a:lnTo>
                    <a:pt x="245" y="887"/>
                  </a:lnTo>
                  <a:lnTo>
                    <a:pt x="0" y="1076"/>
                  </a:lnTo>
                  <a:lnTo>
                    <a:pt x="113" y="1208"/>
                  </a:lnTo>
                  <a:lnTo>
                    <a:pt x="245" y="1284"/>
                  </a:lnTo>
                  <a:lnTo>
                    <a:pt x="396" y="1322"/>
                  </a:lnTo>
                  <a:lnTo>
                    <a:pt x="566" y="1340"/>
                  </a:lnTo>
                  <a:lnTo>
                    <a:pt x="736" y="1340"/>
                  </a:lnTo>
                  <a:lnTo>
                    <a:pt x="906" y="1322"/>
                  </a:lnTo>
                  <a:lnTo>
                    <a:pt x="1076" y="1265"/>
                  </a:lnTo>
                  <a:lnTo>
                    <a:pt x="1227" y="1208"/>
                  </a:lnTo>
                  <a:lnTo>
                    <a:pt x="1548" y="1057"/>
                  </a:lnTo>
                  <a:lnTo>
                    <a:pt x="1850" y="906"/>
                  </a:lnTo>
                  <a:lnTo>
                    <a:pt x="2000" y="850"/>
                  </a:lnTo>
                  <a:lnTo>
                    <a:pt x="2151" y="793"/>
                  </a:lnTo>
                  <a:lnTo>
                    <a:pt x="2321" y="774"/>
                  </a:lnTo>
                  <a:lnTo>
                    <a:pt x="2491" y="774"/>
                  </a:lnTo>
                  <a:lnTo>
                    <a:pt x="2397" y="812"/>
                  </a:lnTo>
                  <a:lnTo>
                    <a:pt x="2340" y="887"/>
                  </a:lnTo>
                  <a:lnTo>
                    <a:pt x="2284" y="982"/>
                  </a:lnTo>
                  <a:lnTo>
                    <a:pt x="2265" y="1076"/>
                  </a:lnTo>
                  <a:lnTo>
                    <a:pt x="2284" y="1171"/>
                  </a:lnTo>
                  <a:lnTo>
                    <a:pt x="2302" y="1265"/>
                  </a:lnTo>
                  <a:lnTo>
                    <a:pt x="2359" y="1340"/>
                  </a:lnTo>
                  <a:lnTo>
                    <a:pt x="2435" y="1397"/>
                  </a:lnTo>
                  <a:lnTo>
                    <a:pt x="2510" y="1435"/>
                  </a:lnTo>
                  <a:lnTo>
                    <a:pt x="2718" y="1435"/>
                  </a:lnTo>
                  <a:lnTo>
                    <a:pt x="2869" y="1397"/>
                  </a:lnTo>
                  <a:lnTo>
                    <a:pt x="3001" y="1340"/>
                  </a:lnTo>
                  <a:lnTo>
                    <a:pt x="4473" y="718"/>
                  </a:lnTo>
                  <a:lnTo>
                    <a:pt x="4473" y="718"/>
                  </a:lnTo>
                  <a:lnTo>
                    <a:pt x="4397" y="755"/>
                  </a:lnTo>
                  <a:lnTo>
                    <a:pt x="4341" y="831"/>
                  </a:lnTo>
                  <a:lnTo>
                    <a:pt x="4322" y="906"/>
                  </a:lnTo>
                  <a:lnTo>
                    <a:pt x="4322" y="1001"/>
                  </a:lnTo>
                  <a:lnTo>
                    <a:pt x="4341" y="1076"/>
                  </a:lnTo>
                  <a:lnTo>
                    <a:pt x="4359" y="1171"/>
                  </a:lnTo>
                  <a:lnTo>
                    <a:pt x="4416" y="1246"/>
                  </a:lnTo>
                  <a:lnTo>
                    <a:pt x="4492" y="1303"/>
                  </a:lnTo>
                  <a:lnTo>
                    <a:pt x="4567" y="1340"/>
                  </a:lnTo>
                  <a:lnTo>
                    <a:pt x="4661" y="1378"/>
                  </a:lnTo>
                  <a:lnTo>
                    <a:pt x="4831" y="1397"/>
                  </a:lnTo>
                  <a:lnTo>
                    <a:pt x="5020" y="1378"/>
                  </a:lnTo>
                  <a:lnTo>
                    <a:pt x="5209" y="1359"/>
                  </a:lnTo>
                  <a:lnTo>
                    <a:pt x="6850" y="1057"/>
                  </a:lnTo>
                  <a:lnTo>
                    <a:pt x="6473" y="1756"/>
                  </a:lnTo>
                  <a:lnTo>
                    <a:pt x="6813" y="1850"/>
                  </a:lnTo>
                  <a:lnTo>
                    <a:pt x="7171" y="1907"/>
                  </a:lnTo>
                  <a:lnTo>
                    <a:pt x="7511" y="1944"/>
                  </a:lnTo>
                  <a:lnTo>
                    <a:pt x="7870" y="1925"/>
                  </a:lnTo>
                  <a:lnTo>
                    <a:pt x="8228" y="1907"/>
                  </a:lnTo>
                  <a:lnTo>
                    <a:pt x="8587" y="1850"/>
                  </a:lnTo>
                  <a:lnTo>
                    <a:pt x="8926" y="1756"/>
                  </a:lnTo>
                  <a:lnTo>
                    <a:pt x="9266" y="1623"/>
                  </a:lnTo>
                  <a:lnTo>
                    <a:pt x="9266" y="1623"/>
                  </a:lnTo>
                  <a:lnTo>
                    <a:pt x="9115" y="1888"/>
                  </a:lnTo>
                  <a:lnTo>
                    <a:pt x="9040" y="2039"/>
                  </a:lnTo>
                  <a:lnTo>
                    <a:pt x="9002" y="2171"/>
                  </a:lnTo>
                  <a:lnTo>
                    <a:pt x="8964" y="2322"/>
                  </a:lnTo>
                  <a:lnTo>
                    <a:pt x="8945" y="2454"/>
                  </a:lnTo>
                  <a:lnTo>
                    <a:pt x="8964" y="2605"/>
                  </a:lnTo>
                  <a:lnTo>
                    <a:pt x="9002" y="2737"/>
                  </a:lnTo>
                  <a:lnTo>
                    <a:pt x="9058" y="2850"/>
                  </a:lnTo>
                  <a:lnTo>
                    <a:pt x="9134" y="2926"/>
                  </a:lnTo>
                  <a:lnTo>
                    <a:pt x="9228" y="3001"/>
                  </a:lnTo>
                  <a:lnTo>
                    <a:pt x="9342" y="3058"/>
                  </a:lnTo>
                  <a:lnTo>
                    <a:pt x="9455" y="3095"/>
                  </a:lnTo>
                  <a:lnTo>
                    <a:pt x="9568" y="3133"/>
                  </a:lnTo>
                  <a:lnTo>
                    <a:pt x="9681" y="3152"/>
                  </a:lnTo>
                  <a:lnTo>
                    <a:pt x="9813" y="3152"/>
                  </a:lnTo>
                  <a:lnTo>
                    <a:pt x="10040" y="3114"/>
                  </a:lnTo>
                  <a:lnTo>
                    <a:pt x="10266" y="3039"/>
                  </a:lnTo>
                  <a:lnTo>
                    <a:pt x="10493" y="2944"/>
                  </a:lnTo>
                  <a:lnTo>
                    <a:pt x="10700" y="2831"/>
                  </a:lnTo>
                  <a:lnTo>
                    <a:pt x="10625" y="2944"/>
                  </a:lnTo>
                  <a:lnTo>
                    <a:pt x="10587" y="3058"/>
                  </a:lnTo>
                  <a:lnTo>
                    <a:pt x="10568" y="3171"/>
                  </a:lnTo>
                  <a:lnTo>
                    <a:pt x="10568" y="3284"/>
                  </a:lnTo>
                  <a:lnTo>
                    <a:pt x="10587" y="3416"/>
                  </a:lnTo>
                  <a:lnTo>
                    <a:pt x="10625" y="3548"/>
                  </a:lnTo>
                  <a:lnTo>
                    <a:pt x="10681" y="3662"/>
                  </a:lnTo>
                  <a:lnTo>
                    <a:pt x="10776" y="3756"/>
                  </a:lnTo>
                  <a:lnTo>
                    <a:pt x="10851" y="3850"/>
                  </a:lnTo>
                  <a:lnTo>
                    <a:pt x="10946" y="3926"/>
                  </a:lnTo>
                  <a:lnTo>
                    <a:pt x="11153" y="4077"/>
                  </a:lnTo>
                  <a:lnTo>
                    <a:pt x="11606" y="4303"/>
                  </a:lnTo>
                  <a:lnTo>
                    <a:pt x="11965" y="4530"/>
                  </a:lnTo>
                  <a:lnTo>
                    <a:pt x="12323" y="4775"/>
                  </a:lnTo>
                  <a:lnTo>
                    <a:pt x="12644" y="5039"/>
                  </a:lnTo>
                  <a:lnTo>
                    <a:pt x="12927" y="5341"/>
                  </a:lnTo>
                  <a:lnTo>
                    <a:pt x="13116" y="5568"/>
                  </a:lnTo>
                  <a:lnTo>
                    <a:pt x="13229" y="5700"/>
                  </a:lnTo>
                  <a:lnTo>
                    <a:pt x="13323" y="5813"/>
                  </a:lnTo>
                  <a:lnTo>
                    <a:pt x="13399" y="5870"/>
                  </a:lnTo>
                  <a:lnTo>
                    <a:pt x="13437" y="5888"/>
                  </a:lnTo>
                  <a:lnTo>
                    <a:pt x="13474" y="5870"/>
                  </a:lnTo>
                  <a:lnTo>
                    <a:pt x="13493" y="5832"/>
                  </a:lnTo>
                  <a:lnTo>
                    <a:pt x="13493" y="5775"/>
                  </a:lnTo>
                  <a:lnTo>
                    <a:pt x="13474" y="5549"/>
                  </a:lnTo>
                  <a:lnTo>
                    <a:pt x="13437" y="5360"/>
                  </a:lnTo>
                  <a:lnTo>
                    <a:pt x="13361" y="5171"/>
                  </a:lnTo>
                  <a:lnTo>
                    <a:pt x="13248" y="4983"/>
                  </a:lnTo>
                  <a:lnTo>
                    <a:pt x="13135" y="4794"/>
                  </a:lnTo>
                  <a:lnTo>
                    <a:pt x="12852" y="4435"/>
                  </a:lnTo>
                  <a:lnTo>
                    <a:pt x="12587" y="4115"/>
                  </a:lnTo>
                  <a:lnTo>
                    <a:pt x="12267" y="3756"/>
                  </a:lnTo>
                  <a:lnTo>
                    <a:pt x="11927" y="3397"/>
                  </a:lnTo>
                  <a:lnTo>
                    <a:pt x="11229" y="2699"/>
                  </a:lnTo>
                  <a:lnTo>
                    <a:pt x="10587" y="2076"/>
                  </a:lnTo>
                  <a:lnTo>
                    <a:pt x="10247" y="1774"/>
                  </a:lnTo>
                  <a:lnTo>
                    <a:pt x="9908" y="1491"/>
                  </a:lnTo>
                  <a:lnTo>
                    <a:pt x="9549" y="1227"/>
                  </a:lnTo>
                  <a:lnTo>
                    <a:pt x="9172" y="963"/>
                  </a:lnTo>
                  <a:lnTo>
                    <a:pt x="8794" y="755"/>
                  </a:lnTo>
                  <a:lnTo>
                    <a:pt x="8398" y="567"/>
                  </a:lnTo>
                  <a:lnTo>
                    <a:pt x="7964" y="397"/>
                  </a:lnTo>
                  <a:lnTo>
                    <a:pt x="7511" y="284"/>
                  </a:lnTo>
                  <a:lnTo>
                    <a:pt x="7077" y="189"/>
                  </a:lnTo>
                  <a:lnTo>
                    <a:pt x="6624" y="114"/>
                  </a:lnTo>
                  <a:lnTo>
                    <a:pt x="6152" y="76"/>
                  </a:lnTo>
                  <a:lnTo>
                    <a:pt x="5699" y="57"/>
                  </a:lnTo>
                  <a:lnTo>
                    <a:pt x="4775" y="19"/>
                  </a:lnTo>
                  <a:lnTo>
                    <a:pt x="41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a:off x="5609400" y="2715475"/>
              <a:ext cx="265625" cy="142975"/>
            </a:xfrm>
            <a:custGeom>
              <a:avLst/>
              <a:gdLst/>
              <a:ahLst/>
              <a:cxnLst/>
              <a:rect l="l" t="t" r="r" b="b"/>
              <a:pathLst>
                <a:path w="10625" h="5719" extrusionOk="0">
                  <a:moveTo>
                    <a:pt x="8379" y="1"/>
                  </a:moveTo>
                  <a:lnTo>
                    <a:pt x="7813" y="20"/>
                  </a:lnTo>
                  <a:lnTo>
                    <a:pt x="7247" y="57"/>
                  </a:lnTo>
                  <a:lnTo>
                    <a:pt x="6700" y="114"/>
                  </a:lnTo>
                  <a:lnTo>
                    <a:pt x="6133" y="189"/>
                  </a:lnTo>
                  <a:lnTo>
                    <a:pt x="5586" y="303"/>
                  </a:lnTo>
                  <a:lnTo>
                    <a:pt x="5039" y="454"/>
                  </a:lnTo>
                  <a:lnTo>
                    <a:pt x="4492" y="605"/>
                  </a:lnTo>
                  <a:lnTo>
                    <a:pt x="3963" y="812"/>
                  </a:lnTo>
                  <a:lnTo>
                    <a:pt x="3454" y="1039"/>
                  </a:lnTo>
                  <a:lnTo>
                    <a:pt x="2963" y="1322"/>
                  </a:lnTo>
                  <a:lnTo>
                    <a:pt x="2491" y="1624"/>
                  </a:lnTo>
                  <a:lnTo>
                    <a:pt x="2265" y="1793"/>
                  </a:lnTo>
                  <a:lnTo>
                    <a:pt x="2038" y="1963"/>
                  </a:lnTo>
                  <a:lnTo>
                    <a:pt x="1831" y="2152"/>
                  </a:lnTo>
                  <a:lnTo>
                    <a:pt x="1623" y="2341"/>
                  </a:lnTo>
                  <a:lnTo>
                    <a:pt x="1416" y="2548"/>
                  </a:lnTo>
                  <a:lnTo>
                    <a:pt x="1246" y="2775"/>
                  </a:lnTo>
                  <a:lnTo>
                    <a:pt x="1057" y="2982"/>
                  </a:lnTo>
                  <a:lnTo>
                    <a:pt x="887" y="3228"/>
                  </a:lnTo>
                  <a:lnTo>
                    <a:pt x="736" y="3454"/>
                  </a:lnTo>
                  <a:lnTo>
                    <a:pt x="604" y="3699"/>
                  </a:lnTo>
                  <a:lnTo>
                    <a:pt x="378" y="4134"/>
                  </a:lnTo>
                  <a:lnTo>
                    <a:pt x="245" y="4417"/>
                  </a:lnTo>
                  <a:lnTo>
                    <a:pt x="132" y="4719"/>
                  </a:lnTo>
                  <a:lnTo>
                    <a:pt x="38" y="5020"/>
                  </a:lnTo>
                  <a:lnTo>
                    <a:pt x="19" y="5171"/>
                  </a:lnTo>
                  <a:lnTo>
                    <a:pt x="0" y="5304"/>
                  </a:lnTo>
                  <a:lnTo>
                    <a:pt x="0" y="5436"/>
                  </a:lnTo>
                  <a:lnTo>
                    <a:pt x="19" y="5549"/>
                  </a:lnTo>
                  <a:lnTo>
                    <a:pt x="57" y="5643"/>
                  </a:lnTo>
                  <a:lnTo>
                    <a:pt x="113" y="5719"/>
                  </a:lnTo>
                  <a:lnTo>
                    <a:pt x="585" y="5304"/>
                  </a:lnTo>
                  <a:lnTo>
                    <a:pt x="812" y="5115"/>
                  </a:lnTo>
                  <a:lnTo>
                    <a:pt x="1057" y="4926"/>
                  </a:lnTo>
                  <a:lnTo>
                    <a:pt x="1302" y="4775"/>
                  </a:lnTo>
                  <a:lnTo>
                    <a:pt x="1566" y="4643"/>
                  </a:lnTo>
                  <a:lnTo>
                    <a:pt x="1850" y="4530"/>
                  </a:lnTo>
                  <a:lnTo>
                    <a:pt x="2170" y="4435"/>
                  </a:lnTo>
                  <a:lnTo>
                    <a:pt x="2378" y="4379"/>
                  </a:lnTo>
                  <a:lnTo>
                    <a:pt x="2604" y="4322"/>
                  </a:lnTo>
                  <a:lnTo>
                    <a:pt x="2812" y="4247"/>
                  </a:lnTo>
                  <a:lnTo>
                    <a:pt x="2906" y="4190"/>
                  </a:lnTo>
                  <a:lnTo>
                    <a:pt x="3001" y="4115"/>
                  </a:lnTo>
                  <a:lnTo>
                    <a:pt x="3076" y="4039"/>
                  </a:lnTo>
                  <a:lnTo>
                    <a:pt x="3133" y="3945"/>
                  </a:lnTo>
                  <a:lnTo>
                    <a:pt x="3171" y="3832"/>
                  </a:lnTo>
                  <a:lnTo>
                    <a:pt x="3171" y="3718"/>
                  </a:lnTo>
                  <a:lnTo>
                    <a:pt x="3171" y="3624"/>
                  </a:lnTo>
                  <a:lnTo>
                    <a:pt x="3133" y="3511"/>
                  </a:lnTo>
                  <a:lnTo>
                    <a:pt x="3076" y="3435"/>
                  </a:lnTo>
                  <a:lnTo>
                    <a:pt x="3001" y="3360"/>
                  </a:lnTo>
                  <a:lnTo>
                    <a:pt x="4869" y="3114"/>
                  </a:lnTo>
                  <a:lnTo>
                    <a:pt x="5058" y="3077"/>
                  </a:lnTo>
                  <a:lnTo>
                    <a:pt x="5246" y="3020"/>
                  </a:lnTo>
                  <a:lnTo>
                    <a:pt x="5341" y="2982"/>
                  </a:lnTo>
                  <a:lnTo>
                    <a:pt x="5416" y="2945"/>
                  </a:lnTo>
                  <a:lnTo>
                    <a:pt x="5492" y="2888"/>
                  </a:lnTo>
                  <a:lnTo>
                    <a:pt x="5548" y="2813"/>
                  </a:lnTo>
                  <a:lnTo>
                    <a:pt x="5586" y="2718"/>
                  </a:lnTo>
                  <a:lnTo>
                    <a:pt x="5586" y="2624"/>
                  </a:lnTo>
                  <a:lnTo>
                    <a:pt x="5567" y="2529"/>
                  </a:lnTo>
                  <a:lnTo>
                    <a:pt x="5530" y="2435"/>
                  </a:lnTo>
                  <a:lnTo>
                    <a:pt x="5515" y="2421"/>
                  </a:lnTo>
                  <a:lnTo>
                    <a:pt x="5515" y="2421"/>
                  </a:lnTo>
                  <a:lnTo>
                    <a:pt x="5775" y="2473"/>
                  </a:lnTo>
                  <a:lnTo>
                    <a:pt x="6039" y="2511"/>
                  </a:lnTo>
                  <a:lnTo>
                    <a:pt x="6303" y="2511"/>
                  </a:lnTo>
                  <a:lnTo>
                    <a:pt x="6454" y="2473"/>
                  </a:lnTo>
                  <a:lnTo>
                    <a:pt x="6586" y="2435"/>
                  </a:lnTo>
                  <a:lnTo>
                    <a:pt x="6700" y="2378"/>
                  </a:lnTo>
                  <a:lnTo>
                    <a:pt x="6832" y="2303"/>
                  </a:lnTo>
                  <a:lnTo>
                    <a:pt x="6926" y="2209"/>
                  </a:lnTo>
                  <a:lnTo>
                    <a:pt x="7002" y="2095"/>
                  </a:lnTo>
                  <a:lnTo>
                    <a:pt x="7077" y="1982"/>
                  </a:lnTo>
                  <a:lnTo>
                    <a:pt x="7115" y="1850"/>
                  </a:lnTo>
                  <a:lnTo>
                    <a:pt x="7115" y="1718"/>
                  </a:lnTo>
                  <a:lnTo>
                    <a:pt x="7077" y="1586"/>
                  </a:lnTo>
                  <a:lnTo>
                    <a:pt x="7020" y="1473"/>
                  </a:lnTo>
                  <a:lnTo>
                    <a:pt x="6945" y="1359"/>
                  </a:lnTo>
                  <a:lnTo>
                    <a:pt x="6840" y="1272"/>
                  </a:lnTo>
                  <a:lnTo>
                    <a:pt x="6840" y="1272"/>
                  </a:lnTo>
                  <a:lnTo>
                    <a:pt x="7020" y="1284"/>
                  </a:lnTo>
                  <a:lnTo>
                    <a:pt x="7568" y="1284"/>
                  </a:lnTo>
                  <a:lnTo>
                    <a:pt x="7851" y="1246"/>
                  </a:lnTo>
                  <a:lnTo>
                    <a:pt x="8134" y="1208"/>
                  </a:lnTo>
                  <a:lnTo>
                    <a:pt x="8398" y="1171"/>
                  </a:lnTo>
                  <a:lnTo>
                    <a:pt x="8681" y="1095"/>
                  </a:lnTo>
                  <a:lnTo>
                    <a:pt x="8945" y="1020"/>
                  </a:lnTo>
                  <a:lnTo>
                    <a:pt x="9209" y="925"/>
                  </a:lnTo>
                  <a:lnTo>
                    <a:pt x="9455" y="812"/>
                  </a:lnTo>
                  <a:lnTo>
                    <a:pt x="9700" y="680"/>
                  </a:lnTo>
                  <a:lnTo>
                    <a:pt x="9945" y="548"/>
                  </a:lnTo>
                  <a:lnTo>
                    <a:pt x="10191" y="397"/>
                  </a:lnTo>
                  <a:lnTo>
                    <a:pt x="10417" y="227"/>
                  </a:lnTo>
                  <a:lnTo>
                    <a:pt x="10625" y="57"/>
                  </a:lnTo>
                  <a:lnTo>
                    <a:pt x="9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a:off x="5585325" y="2582900"/>
              <a:ext cx="135900" cy="287825"/>
            </a:xfrm>
            <a:custGeom>
              <a:avLst/>
              <a:gdLst/>
              <a:ahLst/>
              <a:cxnLst/>
              <a:rect l="l" t="t" r="r" b="b"/>
              <a:pathLst>
                <a:path w="5436" h="11513" extrusionOk="0">
                  <a:moveTo>
                    <a:pt x="4775" y="1"/>
                  </a:moveTo>
                  <a:lnTo>
                    <a:pt x="4454" y="38"/>
                  </a:lnTo>
                  <a:lnTo>
                    <a:pt x="4134" y="95"/>
                  </a:lnTo>
                  <a:lnTo>
                    <a:pt x="3832" y="189"/>
                  </a:lnTo>
                  <a:lnTo>
                    <a:pt x="3511" y="284"/>
                  </a:lnTo>
                  <a:lnTo>
                    <a:pt x="3209" y="416"/>
                  </a:lnTo>
                  <a:lnTo>
                    <a:pt x="2926" y="567"/>
                  </a:lnTo>
                  <a:lnTo>
                    <a:pt x="2624" y="737"/>
                  </a:lnTo>
                  <a:lnTo>
                    <a:pt x="2360" y="925"/>
                  </a:lnTo>
                  <a:lnTo>
                    <a:pt x="2095" y="1114"/>
                  </a:lnTo>
                  <a:lnTo>
                    <a:pt x="1850" y="1341"/>
                  </a:lnTo>
                  <a:lnTo>
                    <a:pt x="1624" y="1586"/>
                  </a:lnTo>
                  <a:lnTo>
                    <a:pt x="1397" y="1831"/>
                  </a:lnTo>
                  <a:lnTo>
                    <a:pt x="1190" y="2095"/>
                  </a:lnTo>
                  <a:lnTo>
                    <a:pt x="1001" y="2360"/>
                  </a:lnTo>
                  <a:lnTo>
                    <a:pt x="850" y="2643"/>
                  </a:lnTo>
                  <a:lnTo>
                    <a:pt x="699" y="2945"/>
                  </a:lnTo>
                  <a:lnTo>
                    <a:pt x="548" y="3228"/>
                  </a:lnTo>
                  <a:lnTo>
                    <a:pt x="435" y="3549"/>
                  </a:lnTo>
                  <a:lnTo>
                    <a:pt x="340" y="3851"/>
                  </a:lnTo>
                  <a:lnTo>
                    <a:pt x="246" y="4171"/>
                  </a:lnTo>
                  <a:lnTo>
                    <a:pt x="171" y="4492"/>
                  </a:lnTo>
                  <a:lnTo>
                    <a:pt x="114" y="4813"/>
                  </a:lnTo>
                  <a:lnTo>
                    <a:pt x="57" y="5134"/>
                  </a:lnTo>
                  <a:lnTo>
                    <a:pt x="20" y="5474"/>
                  </a:lnTo>
                  <a:lnTo>
                    <a:pt x="1" y="5794"/>
                  </a:lnTo>
                  <a:lnTo>
                    <a:pt x="1" y="6134"/>
                  </a:lnTo>
                  <a:lnTo>
                    <a:pt x="1" y="6474"/>
                  </a:lnTo>
                  <a:lnTo>
                    <a:pt x="20" y="6795"/>
                  </a:lnTo>
                  <a:lnTo>
                    <a:pt x="76" y="7455"/>
                  </a:lnTo>
                  <a:lnTo>
                    <a:pt x="189" y="8134"/>
                  </a:lnTo>
                  <a:lnTo>
                    <a:pt x="340" y="8795"/>
                  </a:lnTo>
                  <a:lnTo>
                    <a:pt x="510" y="9455"/>
                  </a:lnTo>
                  <a:lnTo>
                    <a:pt x="718" y="10097"/>
                  </a:lnTo>
                  <a:lnTo>
                    <a:pt x="831" y="10437"/>
                  </a:lnTo>
                  <a:lnTo>
                    <a:pt x="944" y="10720"/>
                  </a:lnTo>
                  <a:lnTo>
                    <a:pt x="1076" y="11003"/>
                  </a:lnTo>
                  <a:lnTo>
                    <a:pt x="1208" y="11248"/>
                  </a:lnTo>
                  <a:lnTo>
                    <a:pt x="1284" y="11361"/>
                  </a:lnTo>
                  <a:lnTo>
                    <a:pt x="1378" y="11437"/>
                  </a:lnTo>
                  <a:lnTo>
                    <a:pt x="1454" y="11494"/>
                  </a:lnTo>
                  <a:lnTo>
                    <a:pt x="1529" y="11512"/>
                  </a:lnTo>
                  <a:lnTo>
                    <a:pt x="1605" y="11475"/>
                  </a:lnTo>
                  <a:lnTo>
                    <a:pt x="1661" y="11399"/>
                  </a:lnTo>
                  <a:lnTo>
                    <a:pt x="1699" y="11324"/>
                  </a:lnTo>
                  <a:lnTo>
                    <a:pt x="1699" y="11192"/>
                  </a:lnTo>
                  <a:lnTo>
                    <a:pt x="1643" y="10833"/>
                  </a:lnTo>
                  <a:lnTo>
                    <a:pt x="1586" y="10474"/>
                  </a:lnTo>
                  <a:lnTo>
                    <a:pt x="1548" y="10229"/>
                  </a:lnTo>
                  <a:lnTo>
                    <a:pt x="1529" y="9625"/>
                  </a:lnTo>
                  <a:lnTo>
                    <a:pt x="1567" y="9040"/>
                  </a:lnTo>
                  <a:lnTo>
                    <a:pt x="1586" y="8587"/>
                  </a:lnTo>
                  <a:lnTo>
                    <a:pt x="1680" y="7832"/>
                  </a:lnTo>
                  <a:lnTo>
                    <a:pt x="1718" y="7436"/>
                  </a:lnTo>
                  <a:lnTo>
                    <a:pt x="1794" y="7096"/>
                  </a:lnTo>
                  <a:lnTo>
                    <a:pt x="1831" y="6964"/>
                  </a:lnTo>
                  <a:lnTo>
                    <a:pt x="1869" y="6870"/>
                  </a:lnTo>
                  <a:lnTo>
                    <a:pt x="1926" y="6795"/>
                  </a:lnTo>
                  <a:lnTo>
                    <a:pt x="1963" y="6757"/>
                  </a:lnTo>
                  <a:lnTo>
                    <a:pt x="1963" y="6757"/>
                  </a:lnTo>
                  <a:lnTo>
                    <a:pt x="1492" y="6870"/>
                  </a:lnTo>
                  <a:lnTo>
                    <a:pt x="1624" y="6681"/>
                  </a:lnTo>
                  <a:lnTo>
                    <a:pt x="1775" y="6511"/>
                  </a:lnTo>
                  <a:lnTo>
                    <a:pt x="2114" y="6209"/>
                  </a:lnTo>
                  <a:lnTo>
                    <a:pt x="2265" y="6040"/>
                  </a:lnTo>
                  <a:lnTo>
                    <a:pt x="2416" y="5870"/>
                  </a:lnTo>
                  <a:lnTo>
                    <a:pt x="2473" y="5775"/>
                  </a:lnTo>
                  <a:lnTo>
                    <a:pt x="2529" y="5681"/>
                  </a:lnTo>
                  <a:lnTo>
                    <a:pt x="2567" y="5568"/>
                  </a:lnTo>
                  <a:lnTo>
                    <a:pt x="2586" y="5455"/>
                  </a:lnTo>
                  <a:lnTo>
                    <a:pt x="2605" y="5341"/>
                  </a:lnTo>
                  <a:lnTo>
                    <a:pt x="2586" y="5228"/>
                  </a:lnTo>
                  <a:lnTo>
                    <a:pt x="2548" y="5134"/>
                  </a:lnTo>
                  <a:lnTo>
                    <a:pt x="2511" y="5021"/>
                  </a:lnTo>
                  <a:lnTo>
                    <a:pt x="2435" y="4926"/>
                  </a:lnTo>
                  <a:lnTo>
                    <a:pt x="2360" y="4851"/>
                  </a:lnTo>
                  <a:lnTo>
                    <a:pt x="2265" y="4813"/>
                  </a:lnTo>
                  <a:lnTo>
                    <a:pt x="2152" y="4775"/>
                  </a:lnTo>
                  <a:lnTo>
                    <a:pt x="2529" y="4587"/>
                  </a:lnTo>
                  <a:lnTo>
                    <a:pt x="2699" y="4473"/>
                  </a:lnTo>
                  <a:lnTo>
                    <a:pt x="2850" y="4360"/>
                  </a:lnTo>
                  <a:lnTo>
                    <a:pt x="3001" y="4190"/>
                  </a:lnTo>
                  <a:lnTo>
                    <a:pt x="3096" y="4020"/>
                  </a:lnTo>
                  <a:lnTo>
                    <a:pt x="3133" y="3926"/>
                  </a:lnTo>
                  <a:lnTo>
                    <a:pt x="3152" y="3813"/>
                  </a:lnTo>
                  <a:lnTo>
                    <a:pt x="3152" y="3718"/>
                  </a:lnTo>
                  <a:lnTo>
                    <a:pt x="3152" y="3624"/>
                  </a:lnTo>
                  <a:lnTo>
                    <a:pt x="3133" y="3511"/>
                  </a:lnTo>
                  <a:lnTo>
                    <a:pt x="3096" y="3417"/>
                  </a:lnTo>
                  <a:lnTo>
                    <a:pt x="3039" y="3341"/>
                  </a:lnTo>
                  <a:lnTo>
                    <a:pt x="2964" y="3266"/>
                  </a:lnTo>
                  <a:lnTo>
                    <a:pt x="2869" y="3209"/>
                  </a:lnTo>
                  <a:lnTo>
                    <a:pt x="2794" y="3152"/>
                  </a:lnTo>
                  <a:lnTo>
                    <a:pt x="2699" y="3133"/>
                  </a:lnTo>
                  <a:lnTo>
                    <a:pt x="2586" y="3133"/>
                  </a:lnTo>
                  <a:lnTo>
                    <a:pt x="2794" y="3096"/>
                  </a:lnTo>
                  <a:lnTo>
                    <a:pt x="3001" y="3039"/>
                  </a:lnTo>
                  <a:lnTo>
                    <a:pt x="3209" y="2982"/>
                  </a:lnTo>
                  <a:lnTo>
                    <a:pt x="3379" y="2888"/>
                  </a:lnTo>
                  <a:lnTo>
                    <a:pt x="3473" y="2813"/>
                  </a:lnTo>
                  <a:lnTo>
                    <a:pt x="3549" y="2756"/>
                  </a:lnTo>
                  <a:lnTo>
                    <a:pt x="3624" y="2662"/>
                  </a:lnTo>
                  <a:lnTo>
                    <a:pt x="3681" y="2586"/>
                  </a:lnTo>
                  <a:lnTo>
                    <a:pt x="3718" y="2492"/>
                  </a:lnTo>
                  <a:lnTo>
                    <a:pt x="3756" y="2379"/>
                  </a:lnTo>
                  <a:lnTo>
                    <a:pt x="3775" y="2284"/>
                  </a:lnTo>
                  <a:lnTo>
                    <a:pt x="3775" y="2190"/>
                  </a:lnTo>
                  <a:lnTo>
                    <a:pt x="3737" y="2058"/>
                  </a:lnTo>
                  <a:lnTo>
                    <a:pt x="3662" y="1945"/>
                  </a:lnTo>
                  <a:lnTo>
                    <a:pt x="3567" y="1850"/>
                  </a:lnTo>
                  <a:lnTo>
                    <a:pt x="3454" y="1775"/>
                  </a:lnTo>
                  <a:lnTo>
                    <a:pt x="3341" y="1718"/>
                  </a:lnTo>
                  <a:lnTo>
                    <a:pt x="3209" y="1699"/>
                  </a:lnTo>
                  <a:lnTo>
                    <a:pt x="3077" y="1718"/>
                  </a:lnTo>
                  <a:lnTo>
                    <a:pt x="2945" y="1756"/>
                  </a:lnTo>
                  <a:lnTo>
                    <a:pt x="2945" y="1756"/>
                  </a:lnTo>
                  <a:lnTo>
                    <a:pt x="3303" y="1624"/>
                  </a:lnTo>
                  <a:lnTo>
                    <a:pt x="3643" y="1454"/>
                  </a:lnTo>
                  <a:lnTo>
                    <a:pt x="3983" y="1265"/>
                  </a:lnTo>
                  <a:lnTo>
                    <a:pt x="4303" y="1058"/>
                  </a:lnTo>
                  <a:lnTo>
                    <a:pt x="4624" y="831"/>
                  </a:lnTo>
                  <a:lnTo>
                    <a:pt x="4907" y="586"/>
                  </a:lnTo>
                  <a:lnTo>
                    <a:pt x="5190" y="303"/>
                  </a:lnTo>
                  <a:lnTo>
                    <a:pt x="5436" y="20"/>
                  </a:lnTo>
                  <a:lnTo>
                    <a:pt x="51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a:off x="5438125" y="2588100"/>
              <a:ext cx="171300" cy="263275"/>
            </a:xfrm>
            <a:custGeom>
              <a:avLst/>
              <a:gdLst/>
              <a:ahLst/>
              <a:cxnLst/>
              <a:rect l="l" t="t" r="r" b="b"/>
              <a:pathLst>
                <a:path w="6852" h="10531" extrusionOk="0">
                  <a:moveTo>
                    <a:pt x="340" y="0"/>
                  </a:moveTo>
                  <a:lnTo>
                    <a:pt x="284" y="19"/>
                  </a:lnTo>
                  <a:lnTo>
                    <a:pt x="227" y="57"/>
                  </a:lnTo>
                  <a:lnTo>
                    <a:pt x="171" y="95"/>
                  </a:lnTo>
                  <a:lnTo>
                    <a:pt x="76" y="189"/>
                  </a:lnTo>
                  <a:lnTo>
                    <a:pt x="20" y="321"/>
                  </a:lnTo>
                  <a:lnTo>
                    <a:pt x="1" y="378"/>
                  </a:lnTo>
                  <a:lnTo>
                    <a:pt x="1" y="453"/>
                  </a:lnTo>
                  <a:lnTo>
                    <a:pt x="20" y="529"/>
                  </a:lnTo>
                  <a:lnTo>
                    <a:pt x="39" y="585"/>
                  </a:lnTo>
                  <a:lnTo>
                    <a:pt x="76" y="661"/>
                  </a:lnTo>
                  <a:lnTo>
                    <a:pt x="114" y="717"/>
                  </a:lnTo>
                  <a:lnTo>
                    <a:pt x="303" y="887"/>
                  </a:lnTo>
                  <a:lnTo>
                    <a:pt x="473" y="1057"/>
                  </a:lnTo>
                  <a:lnTo>
                    <a:pt x="680" y="1189"/>
                  </a:lnTo>
                  <a:lnTo>
                    <a:pt x="869" y="1340"/>
                  </a:lnTo>
                  <a:lnTo>
                    <a:pt x="1076" y="1453"/>
                  </a:lnTo>
                  <a:lnTo>
                    <a:pt x="1303" y="1567"/>
                  </a:lnTo>
                  <a:lnTo>
                    <a:pt x="1529" y="1661"/>
                  </a:lnTo>
                  <a:lnTo>
                    <a:pt x="1756" y="1755"/>
                  </a:lnTo>
                  <a:lnTo>
                    <a:pt x="1473" y="1737"/>
                  </a:lnTo>
                  <a:lnTo>
                    <a:pt x="1190" y="1755"/>
                  </a:lnTo>
                  <a:lnTo>
                    <a:pt x="1058" y="1774"/>
                  </a:lnTo>
                  <a:lnTo>
                    <a:pt x="925" y="1812"/>
                  </a:lnTo>
                  <a:lnTo>
                    <a:pt x="793" y="1850"/>
                  </a:lnTo>
                  <a:lnTo>
                    <a:pt x="661" y="1925"/>
                  </a:lnTo>
                  <a:lnTo>
                    <a:pt x="548" y="2001"/>
                  </a:lnTo>
                  <a:lnTo>
                    <a:pt x="454" y="2095"/>
                  </a:lnTo>
                  <a:lnTo>
                    <a:pt x="397" y="2189"/>
                  </a:lnTo>
                  <a:lnTo>
                    <a:pt x="340" y="2284"/>
                  </a:lnTo>
                  <a:lnTo>
                    <a:pt x="322" y="2378"/>
                  </a:lnTo>
                  <a:lnTo>
                    <a:pt x="303" y="2473"/>
                  </a:lnTo>
                  <a:lnTo>
                    <a:pt x="322" y="2567"/>
                  </a:lnTo>
                  <a:lnTo>
                    <a:pt x="340" y="2661"/>
                  </a:lnTo>
                  <a:lnTo>
                    <a:pt x="359" y="2756"/>
                  </a:lnTo>
                  <a:lnTo>
                    <a:pt x="416" y="2831"/>
                  </a:lnTo>
                  <a:lnTo>
                    <a:pt x="529" y="2982"/>
                  </a:lnTo>
                  <a:lnTo>
                    <a:pt x="680" y="3095"/>
                  </a:lnTo>
                  <a:lnTo>
                    <a:pt x="850" y="3190"/>
                  </a:lnTo>
                  <a:lnTo>
                    <a:pt x="1039" y="3246"/>
                  </a:lnTo>
                  <a:lnTo>
                    <a:pt x="1265" y="3265"/>
                  </a:lnTo>
                  <a:lnTo>
                    <a:pt x="1511" y="3246"/>
                  </a:lnTo>
                  <a:lnTo>
                    <a:pt x="1737" y="3209"/>
                  </a:lnTo>
                  <a:lnTo>
                    <a:pt x="1982" y="3133"/>
                  </a:lnTo>
                  <a:lnTo>
                    <a:pt x="1982" y="3133"/>
                  </a:lnTo>
                  <a:lnTo>
                    <a:pt x="1831" y="3246"/>
                  </a:lnTo>
                  <a:lnTo>
                    <a:pt x="1718" y="3359"/>
                  </a:lnTo>
                  <a:lnTo>
                    <a:pt x="1624" y="3510"/>
                  </a:lnTo>
                  <a:lnTo>
                    <a:pt x="1567" y="3680"/>
                  </a:lnTo>
                  <a:lnTo>
                    <a:pt x="1529" y="3869"/>
                  </a:lnTo>
                  <a:lnTo>
                    <a:pt x="1511" y="4039"/>
                  </a:lnTo>
                  <a:lnTo>
                    <a:pt x="1548" y="4209"/>
                  </a:lnTo>
                  <a:lnTo>
                    <a:pt x="1624" y="4379"/>
                  </a:lnTo>
                  <a:lnTo>
                    <a:pt x="1680" y="4473"/>
                  </a:lnTo>
                  <a:lnTo>
                    <a:pt x="1756" y="4548"/>
                  </a:lnTo>
                  <a:lnTo>
                    <a:pt x="1831" y="4624"/>
                  </a:lnTo>
                  <a:lnTo>
                    <a:pt x="1907" y="4680"/>
                  </a:lnTo>
                  <a:lnTo>
                    <a:pt x="2096" y="4775"/>
                  </a:lnTo>
                  <a:lnTo>
                    <a:pt x="2303" y="4850"/>
                  </a:lnTo>
                  <a:lnTo>
                    <a:pt x="2511" y="4869"/>
                  </a:lnTo>
                  <a:lnTo>
                    <a:pt x="2718" y="4850"/>
                  </a:lnTo>
                  <a:lnTo>
                    <a:pt x="2926" y="4813"/>
                  </a:lnTo>
                  <a:lnTo>
                    <a:pt x="3133" y="4718"/>
                  </a:lnTo>
                  <a:lnTo>
                    <a:pt x="3039" y="4850"/>
                  </a:lnTo>
                  <a:lnTo>
                    <a:pt x="2964" y="5001"/>
                  </a:lnTo>
                  <a:lnTo>
                    <a:pt x="2926" y="5152"/>
                  </a:lnTo>
                  <a:lnTo>
                    <a:pt x="2888" y="5322"/>
                  </a:lnTo>
                  <a:lnTo>
                    <a:pt x="2888" y="5473"/>
                  </a:lnTo>
                  <a:lnTo>
                    <a:pt x="2926" y="5643"/>
                  </a:lnTo>
                  <a:lnTo>
                    <a:pt x="2964" y="5794"/>
                  </a:lnTo>
                  <a:lnTo>
                    <a:pt x="3039" y="5945"/>
                  </a:lnTo>
                  <a:lnTo>
                    <a:pt x="3133" y="6077"/>
                  </a:lnTo>
                  <a:lnTo>
                    <a:pt x="3247" y="6190"/>
                  </a:lnTo>
                  <a:lnTo>
                    <a:pt x="3379" y="6285"/>
                  </a:lnTo>
                  <a:lnTo>
                    <a:pt x="3511" y="6379"/>
                  </a:lnTo>
                  <a:lnTo>
                    <a:pt x="3662" y="6436"/>
                  </a:lnTo>
                  <a:lnTo>
                    <a:pt x="3832" y="6473"/>
                  </a:lnTo>
                  <a:lnTo>
                    <a:pt x="3983" y="6473"/>
                  </a:lnTo>
                  <a:lnTo>
                    <a:pt x="4153" y="6454"/>
                  </a:lnTo>
                  <a:lnTo>
                    <a:pt x="4115" y="6587"/>
                  </a:lnTo>
                  <a:lnTo>
                    <a:pt x="4115" y="6719"/>
                  </a:lnTo>
                  <a:lnTo>
                    <a:pt x="4115" y="6851"/>
                  </a:lnTo>
                  <a:lnTo>
                    <a:pt x="4134" y="6964"/>
                  </a:lnTo>
                  <a:lnTo>
                    <a:pt x="4171" y="7096"/>
                  </a:lnTo>
                  <a:lnTo>
                    <a:pt x="4209" y="7228"/>
                  </a:lnTo>
                  <a:lnTo>
                    <a:pt x="4322" y="7455"/>
                  </a:lnTo>
                  <a:lnTo>
                    <a:pt x="4454" y="7681"/>
                  </a:lnTo>
                  <a:lnTo>
                    <a:pt x="4624" y="7889"/>
                  </a:lnTo>
                  <a:lnTo>
                    <a:pt x="4983" y="8266"/>
                  </a:lnTo>
                  <a:lnTo>
                    <a:pt x="5474" y="8776"/>
                  </a:lnTo>
                  <a:lnTo>
                    <a:pt x="5945" y="9342"/>
                  </a:lnTo>
                  <a:lnTo>
                    <a:pt x="6417" y="9927"/>
                  </a:lnTo>
                  <a:lnTo>
                    <a:pt x="6644" y="10210"/>
                  </a:lnTo>
                  <a:lnTo>
                    <a:pt x="6851" y="10531"/>
                  </a:lnTo>
                  <a:lnTo>
                    <a:pt x="6662" y="9927"/>
                  </a:lnTo>
                  <a:lnTo>
                    <a:pt x="6587" y="9663"/>
                  </a:lnTo>
                  <a:lnTo>
                    <a:pt x="6511" y="9474"/>
                  </a:lnTo>
                  <a:lnTo>
                    <a:pt x="6096" y="8436"/>
                  </a:lnTo>
                  <a:lnTo>
                    <a:pt x="5662" y="7417"/>
                  </a:lnTo>
                  <a:lnTo>
                    <a:pt x="5190" y="6398"/>
                  </a:lnTo>
                  <a:lnTo>
                    <a:pt x="4719" y="5398"/>
                  </a:lnTo>
                  <a:lnTo>
                    <a:pt x="4228" y="4397"/>
                  </a:lnTo>
                  <a:lnTo>
                    <a:pt x="3700" y="3416"/>
                  </a:lnTo>
                  <a:lnTo>
                    <a:pt x="3360" y="2774"/>
                  </a:lnTo>
                  <a:lnTo>
                    <a:pt x="3171" y="2454"/>
                  </a:lnTo>
                  <a:lnTo>
                    <a:pt x="2964" y="2133"/>
                  </a:lnTo>
                  <a:lnTo>
                    <a:pt x="2756" y="1831"/>
                  </a:lnTo>
                  <a:lnTo>
                    <a:pt x="2548" y="1548"/>
                  </a:lnTo>
                  <a:lnTo>
                    <a:pt x="2322" y="1265"/>
                  </a:lnTo>
                  <a:lnTo>
                    <a:pt x="2058" y="1001"/>
                  </a:lnTo>
                  <a:lnTo>
                    <a:pt x="1737" y="699"/>
                  </a:lnTo>
                  <a:lnTo>
                    <a:pt x="1548" y="566"/>
                  </a:lnTo>
                  <a:lnTo>
                    <a:pt x="1378" y="434"/>
                  </a:lnTo>
                  <a:lnTo>
                    <a:pt x="1171" y="321"/>
                  </a:lnTo>
                  <a:lnTo>
                    <a:pt x="982" y="208"/>
                  </a:lnTo>
                  <a:lnTo>
                    <a:pt x="775" y="114"/>
                  </a:lnTo>
                  <a:lnTo>
                    <a:pt x="586" y="19"/>
                  </a:lnTo>
                  <a:lnTo>
                    <a:pt x="4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a:off x="5609400" y="2851350"/>
              <a:ext cx="11350" cy="20325"/>
            </a:xfrm>
            <a:custGeom>
              <a:avLst/>
              <a:gdLst/>
              <a:ahLst/>
              <a:cxnLst/>
              <a:rect l="l" t="t" r="r" b="b"/>
              <a:pathLst>
                <a:path w="454" h="813" extrusionOk="0">
                  <a:moveTo>
                    <a:pt x="0" y="1"/>
                  </a:moveTo>
                  <a:lnTo>
                    <a:pt x="95" y="265"/>
                  </a:lnTo>
                  <a:lnTo>
                    <a:pt x="208" y="510"/>
                  </a:lnTo>
                  <a:lnTo>
                    <a:pt x="321" y="699"/>
                  </a:lnTo>
                  <a:lnTo>
                    <a:pt x="378" y="774"/>
                  </a:lnTo>
                  <a:lnTo>
                    <a:pt x="453" y="812"/>
                  </a:lnTo>
                  <a:lnTo>
                    <a:pt x="453" y="812"/>
                  </a:lnTo>
                  <a:lnTo>
                    <a:pt x="245" y="397"/>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a:off x="5600425" y="2838625"/>
              <a:ext cx="68900" cy="473700"/>
            </a:xfrm>
            <a:custGeom>
              <a:avLst/>
              <a:gdLst/>
              <a:ahLst/>
              <a:cxnLst/>
              <a:rect l="l" t="t" r="r" b="b"/>
              <a:pathLst>
                <a:path w="2756" h="18948" extrusionOk="0">
                  <a:moveTo>
                    <a:pt x="567" y="0"/>
                  </a:moveTo>
                  <a:lnTo>
                    <a:pt x="472" y="19"/>
                  </a:lnTo>
                  <a:lnTo>
                    <a:pt x="359" y="38"/>
                  </a:lnTo>
                  <a:lnTo>
                    <a:pt x="265" y="76"/>
                  </a:lnTo>
                  <a:lnTo>
                    <a:pt x="189" y="132"/>
                  </a:lnTo>
                  <a:lnTo>
                    <a:pt x="114" y="208"/>
                  </a:lnTo>
                  <a:lnTo>
                    <a:pt x="57" y="283"/>
                  </a:lnTo>
                  <a:lnTo>
                    <a:pt x="19" y="378"/>
                  </a:lnTo>
                  <a:lnTo>
                    <a:pt x="1" y="491"/>
                  </a:lnTo>
                  <a:lnTo>
                    <a:pt x="1" y="604"/>
                  </a:lnTo>
                  <a:lnTo>
                    <a:pt x="38" y="717"/>
                  </a:lnTo>
                  <a:lnTo>
                    <a:pt x="340" y="1548"/>
                  </a:lnTo>
                  <a:lnTo>
                    <a:pt x="604" y="2378"/>
                  </a:lnTo>
                  <a:lnTo>
                    <a:pt x="831" y="3208"/>
                  </a:lnTo>
                  <a:lnTo>
                    <a:pt x="1039" y="4039"/>
                  </a:lnTo>
                  <a:lnTo>
                    <a:pt x="1208" y="4888"/>
                  </a:lnTo>
                  <a:lnTo>
                    <a:pt x="1340" y="5756"/>
                  </a:lnTo>
                  <a:lnTo>
                    <a:pt x="1454" y="6605"/>
                  </a:lnTo>
                  <a:lnTo>
                    <a:pt x="1548" y="7473"/>
                  </a:lnTo>
                  <a:lnTo>
                    <a:pt x="1605" y="8323"/>
                  </a:lnTo>
                  <a:lnTo>
                    <a:pt x="1624" y="9191"/>
                  </a:lnTo>
                  <a:lnTo>
                    <a:pt x="1624" y="10059"/>
                  </a:lnTo>
                  <a:lnTo>
                    <a:pt x="1605" y="10927"/>
                  </a:lnTo>
                  <a:lnTo>
                    <a:pt x="1567" y="11795"/>
                  </a:lnTo>
                  <a:lnTo>
                    <a:pt x="1491" y="12663"/>
                  </a:lnTo>
                  <a:lnTo>
                    <a:pt x="1397" y="13531"/>
                  </a:lnTo>
                  <a:lnTo>
                    <a:pt x="1284" y="14380"/>
                  </a:lnTo>
                  <a:lnTo>
                    <a:pt x="1133" y="15380"/>
                  </a:lnTo>
                  <a:lnTo>
                    <a:pt x="944" y="16362"/>
                  </a:lnTo>
                  <a:lnTo>
                    <a:pt x="737" y="17343"/>
                  </a:lnTo>
                  <a:lnTo>
                    <a:pt x="510" y="18324"/>
                  </a:lnTo>
                  <a:lnTo>
                    <a:pt x="491" y="18438"/>
                  </a:lnTo>
                  <a:lnTo>
                    <a:pt x="491" y="18551"/>
                  </a:lnTo>
                  <a:lnTo>
                    <a:pt x="529" y="18664"/>
                  </a:lnTo>
                  <a:lnTo>
                    <a:pt x="586" y="18740"/>
                  </a:lnTo>
                  <a:lnTo>
                    <a:pt x="642" y="18815"/>
                  </a:lnTo>
                  <a:lnTo>
                    <a:pt x="737" y="18872"/>
                  </a:lnTo>
                  <a:lnTo>
                    <a:pt x="831" y="18909"/>
                  </a:lnTo>
                  <a:lnTo>
                    <a:pt x="925" y="18947"/>
                  </a:lnTo>
                  <a:lnTo>
                    <a:pt x="1133" y="18947"/>
                  </a:lnTo>
                  <a:lnTo>
                    <a:pt x="1246" y="18928"/>
                  </a:lnTo>
                  <a:lnTo>
                    <a:pt x="1340" y="18891"/>
                  </a:lnTo>
                  <a:lnTo>
                    <a:pt x="1416" y="18834"/>
                  </a:lnTo>
                  <a:lnTo>
                    <a:pt x="1491" y="18740"/>
                  </a:lnTo>
                  <a:lnTo>
                    <a:pt x="1567" y="18645"/>
                  </a:lnTo>
                  <a:lnTo>
                    <a:pt x="1605" y="18532"/>
                  </a:lnTo>
                  <a:lnTo>
                    <a:pt x="1812" y="17664"/>
                  </a:lnTo>
                  <a:lnTo>
                    <a:pt x="2001" y="16777"/>
                  </a:lnTo>
                  <a:lnTo>
                    <a:pt x="2171" y="15890"/>
                  </a:lnTo>
                  <a:lnTo>
                    <a:pt x="2322" y="15003"/>
                  </a:lnTo>
                  <a:lnTo>
                    <a:pt x="2454" y="14116"/>
                  </a:lnTo>
                  <a:lnTo>
                    <a:pt x="2548" y="13210"/>
                  </a:lnTo>
                  <a:lnTo>
                    <a:pt x="2643" y="12323"/>
                  </a:lnTo>
                  <a:lnTo>
                    <a:pt x="2699" y="11417"/>
                  </a:lnTo>
                  <a:lnTo>
                    <a:pt x="2737" y="10530"/>
                  </a:lnTo>
                  <a:lnTo>
                    <a:pt x="2756" y="9625"/>
                  </a:lnTo>
                  <a:lnTo>
                    <a:pt x="2737" y="8719"/>
                  </a:lnTo>
                  <a:lnTo>
                    <a:pt x="2680" y="7832"/>
                  </a:lnTo>
                  <a:lnTo>
                    <a:pt x="2624" y="6926"/>
                  </a:lnTo>
                  <a:lnTo>
                    <a:pt x="2511" y="6039"/>
                  </a:lnTo>
                  <a:lnTo>
                    <a:pt x="2378" y="5152"/>
                  </a:lnTo>
                  <a:lnTo>
                    <a:pt x="2209" y="4265"/>
                  </a:lnTo>
                  <a:lnTo>
                    <a:pt x="2001" y="3265"/>
                  </a:lnTo>
                  <a:lnTo>
                    <a:pt x="1737" y="2284"/>
                  </a:lnTo>
                  <a:lnTo>
                    <a:pt x="1435" y="1302"/>
                  </a:lnTo>
                  <a:lnTo>
                    <a:pt x="1265" y="830"/>
                  </a:lnTo>
                  <a:lnTo>
                    <a:pt x="1076" y="359"/>
                  </a:lnTo>
                  <a:lnTo>
                    <a:pt x="1020" y="245"/>
                  </a:lnTo>
                  <a:lnTo>
                    <a:pt x="944" y="151"/>
                  </a:lnTo>
                  <a:lnTo>
                    <a:pt x="869" y="76"/>
                  </a:lnTo>
                  <a:lnTo>
                    <a:pt x="774" y="38"/>
                  </a:lnTo>
                  <a:lnTo>
                    <a:pt x="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a:off x="5727800" y="2924000"/>
              <a:ext cx="126475" cy="146300"/>
            </a:xfrm>
            <a:custGeom>
              <a:avLst/>
              <a:gdLst/>
              <a:ahLst/>
              <a:cxnLst/>
              <a:rect l="l" t="t" r="r" b="b"/>
              <a:pathLst>
                <a:path w="5059" h="5852" extrusionOk="0">
                  <a:moveTo>
                    <a:pt x="4549" y="1"/>
                  </a:moveTo>
                  <a:lnTo>
                    <a:pt x="4398" y="20"/>
                  </a:lnTo>
                  <a:lnTo>
                    <a:pt x="4247" y="39"/>
                  </a:lnTo>
                  <a:lnTo>
                    <a:pt x="4115" y="95"/>
                  </a:lnTo>
                  <a:lnTo>
                    <a:pt x="3964" y="152"/>
                  </a:lnTo>
                  <a:lnTo>
                    <a:pt x="3756" y="246"/>
                  </a:lnTo>
                  <a:lnTo>
                    <a:pt x="3549" y="359"/>
                  </a:lnTo>
                  <a:lnTo>
                    <a:pt x="3171" y="624"/>
                  </a:lnTo>
                  <a:lnTo>
                    <a:pt x="2813" y="907"/>
                  </a:lnTo>
                  <a:lnTo>
                    <a:pt x="2454" y="1209"/>
                  </a:lnTo>
                  <a:lnTo>
                    <a:pt x="2133" y="1548"/>
                  </a:lnTo>
                  <a:lnTo>
                    <a:pt x="1850" y="1907"/>
                  </a:lnTo>
                  <a:lnTo>
                    <a:pt x="1567" y="2284"/>
                  </a:lnTo>
                  <a:lnTo>
                    <a:pt x="1322" y="2681"/>
                  </a:lnTo>
                  <a:lnTo>
                    <a:pt x="1020" y="3209"/>
                  </a:lnTo>
                  <a:lnTo>
                    <a:pt x="756" y="3737"/>
                  </a:lnTo>
                  <a:lnTo>
                    <a:pt x="510" y="4285"/>
                  </a:lnTo>
                  <a:lnTo>
                    <a:pt x="284" y="4851"/>
                  </a:lnTo>
                  <a:lnTo>
                    <a:pt x="209" y="5058"/>
                  </a:lnTo>
                  <a:lnTo>
                    <a:pt x="76" y="5342"/>
                  </a:lnTo>
                  <a:lnTo>
                    <a:pt x="39" y="5493"/>
                  </a:lnTo>
                  <a:lnTo>
                    <a:pt x="1" y="5643"/>
                  </a:lnTo>
                  <a:lnTo>
                    <a:pt x="20" y="5757"/>
                  </a:lnTo>
                  <a:lnTo>
                    <a:pt x="39" y="5794"/>
                  </a:lnTo>
                  <a:lnTo>
                    <a:pt x="76" y="5832"/>
                  </a:lnTo>
                  <a:lnTo>
                    <a:pt x="114" y="5851"/>
                  </a:lnTo>
                  <a:lnTo>
                    <a:pt x="152" y="5851"/>
                  </a:lnTo>
                  <a:lnTo>
                    <a:pt x="246" y="5813"/>
                  </a:lnTo>
                  <a:lnTo>
                    <a:pt x="341" y="5719"/>
                  </a:lnTo>
                  <a:lnTo>
                    <a:pt x="454" y="5625"/>
                  </a:lnTo>
                  <a:lnTo>
                    <a:pt x="643" y="5379"/>
                  </a:lnTo>
                  <a:lnTo>
                    <a:pt x="794" y="5209"/>
                  </a:lnTo>
                  <a:lnTo>
                    <a:pt x="1020" y="4964"/>
                  </a:lnTo>
                  <a:lnTo>
                    <a:pt x="1265" y="4719"/>
                  </a:lnTo>
                  <a:lnTo>
                    <a:pt x="1511" y="4511"/>
                  </a:lnTo>
                  <a:lnTo>
                    <a:pt x="1643" y="4417"/>
                  </a:lnTo>
                  <a:lnTo>
                    <a:pt x="1794" y="4341"/>
                  </a:lnTo>
                  <a:lnTo>
                    <a:pt x="2077" y="4209"/>
                  </a:lnTo>
                  <a:lnTo>
                    <a:pt x="2209" y="4153"/>
                  </a:lnTo>
                  <a:lnTo>
                    <a:pt x="2341" y="4058"/>
                  </a:lnTo>
                  <a:lnTo>
                    <a:pt x="2454" y="3964"/>
                  </a:lnTo>
                  <a:lnTo>
                    <a:pt x="2549" y="3851"/>
                  </a:lnTo>
                  <a:lnTo>
                    <a:pt x="2586" y="3775"/>
                  </a:lnTo>
                  <a:lnTo>
                    <a:pt x="2624" y="3700"/>
                  </a:lnTo>
                  <a:lnTo>
                    <a:pt x="2624" y="3624"/>
                  </a:lnTo>
                  <a:lnTo>
                    <a:pt x="2624" y="3549"/>
                  </a:lnTo>
                  <a:lnTo>
                    <a:pt x="2605" y="3473"/>
                  </a:lnTo>
                  <a:lnTo>
                    <a:pt x="2567" y="3417"/>
                  </a:lnTo>
                  <a:lnTo>
                    <a:pt x="2511" y="3360"/>
                  </a:lnTo>
                  <a:lnTo>
                    <a:pt x="2454" y="3303"/>
                  </a:lnTo>
                  <a:lnTo>
                    <a:pt x="2379" y="3285"/>
                  </a:lnTo>
                  <a:lnTo>
                    <a:pt x="2322" y="3266"/>
                  </a:lnTo>
                  <a:lnTo>
                    <a:pt x="2247" y="3285"/>
                  </a:lnTo>
                  <a:lnTo>
                    <a:pt x="2171" y="3303"/>
                  </a:lnTo>
                  <a:lnTo>
                    <a:pt x="2171" y="3303"/>
                  </a:lnTo>
                  <a:lnTo>
                    <a:pt x="2435" y="3228"/>
                  </a:lnTo>
                  <a:lnTo>
                    <a:pt x="2681" y="3134"/>
                  </a:lnTo>
                  <a:lnTo>
                    <a:pt x="2794" y="3077"/>
                  </a:lnTo>
                  <a:lnTo>
                    <a:pt x="2888" y="3001"/>
                  </a:lnTo>
                  <a:lnTo>
                    <a:pt x="3001" y="2926"/>
                  </a:lnTo>
                  <a:lnTo>
                    <a:pt x="3077" y="2832"/>
                  </a:lnTo>
                  <a:lnTo>
                    <a:pt x="3152" y="2718"/>
                  </a:lnTo>
                  <a:lnTo>
                    <a:pt x="3209" y="2586"/>
                  </a:lnTo>
                  <a:lnTo>
                    <a:pt x="3228" y="2473"/>
                  </a:lnTo>
                  <a:lnTo>
                    <a:pt x="3228" y="2341"/>
                  </a:lnTo>
                  <a:lnTo>
                    <a:pt x="3209" y="2209"/>
                  </a:lnTo>
                  <a:lnTo>
                    <a:pt x="3171" y="2096"/>
                  </a:lnTo>
                  <a:lnTo>
                    <a:pt x="3096" y="2001"/>
                  </a:lnTo>
                  <a:lnTo>
                    <a:pt x="2983" y="1926"/>
                  </a:lnTo>
                  <a:lnTo>
                    <a:pt x="3398" y="1926"/>
                  </a:lnTo>
                  <a:lnTo>
                    <a:pt x="3605" y="1888"/>
                  </a:lnTo>
                  <a:lnTo>
                    <a:pt x="3794" y="1831"/>
                  </a:lnTo>
                  <a:lnTo>
                    <a:pt x="3983" y="1737"/>
                  </a:lnTo>
                  <a:lnTo>
                    <a:pt x="4153" y="1643"/>
                  </a:lnTo>
                  <a:lnTo>
                    <a:pt x="4323" y="1511"/>
                  </a:lnTo>
                  <a:lnTo>
                    <a:pt x="4473" y="1379"/>
                  </a:lnTo>
                  <a:lnTo>
                    <a:pt x="3964" y="1095"/>
                  </a:lnTo>
                  <a:lnTo>
                    <a:pt x="4172" y="1095"/>
                  </a:lnTo>
                  <a:lnTo>
                    <a:pt x="4360" y="1077"/>
                  </a:lnTo>
                  <a:lnTo>
                    <a:pt x="4549" y="1039"/>
                  </a:lnTo>
                  <a:lnTo>
                    <a:pt x="4738" y="963"/>
                  </a:lnTo>
                  <a:lnTo>
                    <a:pt x="4813" y="907"/>
                  </a:lnTo>
                  <a:lnTo>
                    <a:pt x="4889" y="831"/>
                  </a:lnTo>
                  <a:lnTo>
                    <a:pt x="4945" y="756"/>
                  </a:lnTo>
                  <a:lnTo>
                    <a:pt x="5002" y="680"/>
                  </a:lnTo>
                  <a:lnTo>
                    <a:pt x="5040" y="586"/>
                  </a:lnTo>
                  <a:lnTo>
                    <a:pt x="5058" y="492"/>
                  </a:lnTo>
                  <a:lnTo>
                    <a:pt x="5058" y="397"/>
                  </a:lnTo>
                  <a:lnTo>
                    <a:pt x="5021" y="303"/>
                  </a:lnTo>
                  <a:lnTo>
                    <a:pt x="5002" y="246"/>
                  </a:lnTo>
                  <a:lnTo>
                    <a:pt x="4945" y="190"/>
                  </a:lnTo>
                  <a:lnTo>
                    <a:pt x="4889" y="133"/>
                  </a:lnTo>
                  <a:lnTo>
                    <a:pt x="4832" y="95"/>
                  </a:lnTo>
                  <a:lnTo>
                    <a:pt x="4700" y="39"/>
                  </a:lnTo>
                  <a:lnTo>
                    <a:pt x="45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a:off x="5739600" y="3018375"/>
              <a:ext cx="170825" cy="51925"/>
            </a:xfrm>
            <a:custGeom>
              <a:avLst/>
              <a:gdLst/>
              <a:ahLst/>
              <a:cxnLst/>
              <a:rect l="l" t="t" r="r" b="b"/>
              <a:pathLst>
                <a:path w="6833" h="2077" extrusionOk="0">
                  <a:moveTo>
                    <a:pt x="3096" y="0"/>
                  </a:moveTo>
                  <a:lnTo>
                    <a:pt x="2699" y="57"/>
                  </a:lnTo>
                  <a:lnTo>
                    <a:pt x="2303" y="132"/>
                  </a:lnTo>
                  <a:lnTo>
                    <a:pt x="1926" y="246"/>
                  </a:lnTo>
                  <a:lnTo>
                    <a:pt x="1567" y="415"/>
                  </a:lnTo>
                  <a:lnTo>
                    <a:pt x="1208" y="604"/>
                  </a:lnTo>
                  <a:lnTo>
                    <a:pt x="869" y="812"/>
                  </a:lnTo>
                  <a:lnTo>
                    <a:pt x="567" y="1076"/>
                  </a:lnTo>
                  <a:lnTo>
                    <a:pt x="284" y="1340"/>
                  </a:lnTo>
                  <a:lnTo>
                    <a:pt x="189" y="1453"/>
                  </a:lnTo>
                  <a:lnTo>
                    <a:pt x="76" y="1585"/>
                  </a:lnTo>
                  <a:lnTo>
                    <a:pt x="38" y="1661"/>
                  </a:lnTo>
                  <a:lnTo>
                    <a:pt x="1" y="1736"/>
                  </a:lnTo>
                  <a:lnTo>
                    <a:pt x="1" y="1812"/>
                  </a:lnTo>
                  <a:lnTo>
                    <a:pt x="20" y="1887"/>
                  </a:lnTo>
                  <a:lnTo>
                    <a:pt x="57" y="1963"/>
                  </a:lnTo>
                  <a:lnTo>
                    <a:pt x="95" y="1982"/>
                  </a:lnTo>
                  <a:lnTo>
                    <a:pt x="152" y="1982"/>
                  </a:lnTo>
                  <a:lnTo>
                    <a:pt x="208" y="1963"/>
                  </a:lnTo>
                  <a:lnTo>
                    <a:pt x="340" y="1887"/>
                  </a:lnTo>
                  <a:lnTo>
                    <a:pt x="472" y="1812"/>
                  </a:lnTo>
                  <a:lnTo>
                    <a:pt x="661" y="1736"/>
                  </a:lnTo>
                  <a:lnTo>
                    <a:pt x="850" y="1661"/>
                  </a:lnTo>
                  <a:lnTo>
                    <a:pt x="1058" y="1604"/>
                  </a:lnTo>
                  <a:lnTo>
                    <a:pt x="1265" y="1567"/>
                  </a:lnTo>
                  <a:lnTo>
                    <a:pt x="1492" y="1548"/>
                  </a:lnTo>
                  <a:lnTo>
                    <a:pt x="1699" y="1548"/>
                  </a:lnTo>
                  <a:lnTo>
                    <a:pt x="1907" y="1567"/>
                  </a:lnTo>
                  <a:lnTo>
                    <a:pt x="2114" y="1604"/>
                  </a:lnTo>
                  <a:lnTo>
                    <a:pt x="2246" y="1623"/>
                  </a:lnTo>
                  <a:lnTo>
                    <a:pt x="2397" y="1642"/>
                  </a:lnTo>
                  <a:lnTo>
                    <a:pt x="2529" y="1642"/>
                  </a:lnTo>
                  <a:lnTo>
                    <a:pt x="2586" y="1623"/>
                  </a:lnTo>
                  <a:lnTo>
                    <a:pt x="2662" y="1604"/>
                  </a:lnTo>
                  <a:lnTo>
                    <a:pt x="2718" y="1567"/>
                  </a:lnTo>
                  <a:lnTo>
                    <a:pt x="2756" y="1510"/>
                  </a:lnTo>
                  <a:lnTo>
                    <a:pt x="2794" y="1453"/>
                  </a:lnTo>
                  <a:lnTo>
                    <a:pt x="2813" y="1397"/>
                  </a:lnTo>
                  <a:lnTo>
                    <a:pt x="2813" y="1321"/>
                  </a:lnTo>
                  <a:lnTo>
                    <a:pt x="2794" y="1265"/>
                  </a:lnTo>
                  <a:lnTo>
                    <a:pt x="2775" y="1208"/>
                  </a:lnTo>
                  <a:lnTo>
                    <a:pt x="2718" y="1170"/>
                  </a:lnTo>
                  <a:lnTo>
                    <a:pt x="2718" y="1170"/>
                  </a:lnTo>
                  <a:lnTo>
                    <a:pt x="2813" y="1189"/>
                  </a:lnTo>
                  <a:lnTo>
                    <a:pt x="2888" y="1227"/>
                  </a:lnTo>
                  <a:lnTo>
                    <a:pt x="2964" y="1283"/>
                  </a:lnTo>
                  <a:lnTo>
                    <a:pt x="3039" y="1340"/>
                  </a:lnTo>
                  <a:lnTo>
                    <a:pt x="3171" y="1491"/>
                  </a:lnTo>
                  <a:lnTo>
                    <a:pt x="3303" y="1642"/>
                  </a:lnTo>
                  <a:lnTo>
                    <a:pt x="3435" y="1793"/>
                  </a:lnTo>
                  <a:lnTo>
                    <a:pt x="3511" y="1850"/>
                  </a:lnTo>
                  <a:lnTo>
                    <a:pt x="3605" y="1887"/>
                  </a:lnTo>
                  <a:lnTo>
                    <a:pt x="3700" y="1906"/>
                  </a:lnTo>
                  <a:lnTo>
                    <a:pt x="3794" y="1925"/>
                  </a:lnTo>
                  <a:lnTo>
                    <a:pt x="3869" y="1906"/>
                  </a:lnTo>
                  <a:lnTo>
                    <a:pt x="3945" y="1868"/>
                  </a:lnTo>
                  <a:lnTo>
                    <a:pt x="4020" y="1793"/>
                  </a:lnTo>
                  <a:lnTo>
                    <a:pt x="4058" y="1736"/>
                  </a:lnTo>
                  <a:lnTo>
                    <a:pt x="4077" y="1642"/>
                  </a:lnTo>
                  <a:lnTo>
                    <a:pt x="4077" y="1567"/>
                  </a:lnTo>
                  <a:lnTo>
                    <a:pt x="4058" y="1378"/>
                  </a:lnTo>
                  <a:lnTo>
                    <a:pt x="4001" y="1189"/>
                  </a:lnTo>
                  <a:lnTo>
                    <a:pt x="4077" y="1397"/>
                  </a:lnTo>
                  <a:lnTo>
                    <a:pt x="4171" y="1567"/>
                  </a:lnTo>
                  <a:lnTo>
                    <a:pt x="4285" y="1755"/>
                  </a:lnTo>
                  <a:lnTo>
                    <a:pt x="4417" y="1906"/>
                  </a:lnTo>
                  <a:lnTo>
                    <a:pt x="4511" y="1963"/>
                  </a:lnTo>
                  <a:lnTo>
                    <a:pt x="4605" y="2019"/>
                  </a:lnTo>
                  <a:lnTo>
                    <a:pt x="4700" y="2057"/>
                  </a:lnTo>
                  <a:lnTo>
                    <a:pt x="4794" y="2076"/>
                  </a:lnTo>
                  <a:lnTo>
                    <a:pt x="4907" y="2076"/>
                  </a:lnTo>
                  <a:lnTo>
                    <a:pt x="5002" y="2057"/>
                  </a:lnTo>
                  <a:lnTo>
                    <a:pt x="5096" y="2038"/>
                  </a:lnTo>
                  <a:lnTo>
                    <a:pt x="5172" y="1982"/>
                  </a:lnTo>
                  <a:lnTo>
                    <a:pt x="5266" y="1887"/>
                  </a:lnTo>
                  <a:lnTo>
                    <a:pt x="5322" y="1793"/>
                  </a:lnTo>
                  <a:lnTo>
                    <a:pt x="5341" y="1680"/>
                  </a:lnTo>
                  <a:lnTo>
                    <a:pt x="5322" y="1567"/>
                  </a:lnTo>
                  <a:lnTo>
                    <a:pt x="5285" y="1453"/>
                  </a:lnTo>
                  <a:lnTo>
                    <a:pt x="5209" y="1359"/>
                  </a:lnTo>
                  <a:lnTo>
                    <a:pt x="5128" y="1310"/>
                  </a:lnTo>
                  <a:lnTo>
                    <a:pt x="6832" y="1925"/>
                  </a:lnTo>
                  <a:lnTo>
                    <a:pt x="6832" y="1925"/>
                  </a:lnTo>
                  <a:lnTo>
                    <a:pt x="6681" y="1699"/>
                  </a:lnTo>
                  <a:lnTo>
                    <a:pt x="6511" y="1491"/>
                  </a:lnTo>
                  <a:lnTo>
                    <a:pt x="6323" y="1283"/>
                  </a:lnTo>
                  <a:lnTo>
                    <a:pt x="6115" y="1095"/>
                  </a:lnTo>
                  <a:lnTo>
                    <a:pt x="5908" y="906"/>
                  </a:lnTo>
                  <a:lnTo>
                    <a:pt x="5681" y="755"/>
                  </a:lnTo>
                  <a:lnTo>
                    <a:pt x="5455" y="604"/>
                  </a:lnTo>
                  <a:lnTo>
                    <a:pt x="5209" y="472"/>
                  </a:lnTo>
                  <a:lnTo>
                    <a:pt x="4964" y="359"/>
                  </a:lnTo>
                  <a:lnTo>
                    <a:pt x="4719" y="246"/>
                  </a:lnTo>
                  <a:lnTo>
                    <a:pt x="4454" y="170"/>
                  </a:lnTo>
                  <a:lnTo>
                    <a:pt x="4190" y="95"/>
                  </a:lnTo>
                  <a:lnTo>
                    <a:pt x="3907" y="38"/>
                  </a:lnTo>
                  <a:lnTo>
                    <a:pt x="3643" y="19"/>
                  </a:lnTo>
                  <a:lnTo>
                    <a:pt x="336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a:off x="5666950" y="2888150"/>
              <a:ext cx="75975" cy="184025"/>
            </a:xfrm>
            <a:custGeom>
              <a:avLst/>
              <a:gdLst/>
              <a:ahLst/>
              <a:cxnLst/>
              <a:rect l="l" t="t" r="r" b="b"/>
              <a:pathLst>
                <a:path w="3039" h="7361" extrusionOk="0">
                  <a:moveTo>
                    <a:pt x="302" y="1"/>
                  </a:moveTo>
                  <a:lnTo>
                    <a:pt x="284" y="284"/>
                  </a:lnTo>
                  <a:lnTo>
                    <a:pt x="302" y="548"/>
                  </a:lnTo>
                  <a:lnTo>
                    <a:pt x="359" y="812"/>
                  </a:lnTo>
                  <a:lnTo>
                    <a:pt x="453" y="1076"/>
                  </a:lnTo>
                  <a:lnTo>
                    <a:pt x="567" y="1322"/>
                  </a:lnTo>
                  <a:lnTo>
                    <a:pt x="699" y="1567"/>
                  </a:lnTo>
                  <a:lnTo>
                    <a:pt x="869" y="1775"/>
                  </a:lnTo>
                  <a:lnTo>
                    <a:pt x="1057" y="1963"/>
                  </a:lnTo>
                  <a:lnTo>
                    <a:pt x="793" y="1850"/>
                  </a:lnTo>
                  <a:lnTo>
                    <a:pt x="642" y="1812"/>
                  </a:lnTo>
                  <a:lnTo>
                    <a:pt x="491" y="1793"/>
                  </a:lnTo>
                  <a:lnTo>
                    <a:pt x="359" y="1812"/>
                  </a:lnTo>
                  <a:lnTo>
                    <a:pt x="208" y="1869"/>
                  </a:lnTo>
                  <a:lnTo>
                    <a:pt x="151" y="1907"/>
                  </a:lnTo>
                  <a:lnTo>
                    <a:pt x="95" y="1963"/>
                  </a:lnTo>
                  <a:lnTo>
                    <a:pt x="57" y="2020"/>
                  </a:lnTo>
                  <a:lnTo>
                    <a:pt x="19" y="2077"/>
                  </a:lnTo>
                  <a:lnTo>
                    <a:pt x="0" y="2190"/>
                  </a:lnTo>
                  <a:lnTo>
                    <a:pt x="19" y="2303"/>
                  </a:lnTo>
                  <a:lnTo>
                    <a:pt x="57" y="2416"/>
                  </a:lnTo>
                  <a:lnTo>
                    <a:pt x="133" y="2511"/>
                  </a:lnTo>
                  <a:lnTo>
                    <a:pt x="227" y="2586"/>
                  </a:lnTo>
                  <a:lnTo>
                    <a:pt x="340" y="2662"/>
                  </a:lnTo>
                  <a:lnTo>
                    <a:pt x="453" y="2718"/>
                  </a:lnTo>
                  <a:lnTo>
                    <a:pt x="586" y="2756"/>
                  </a:lnTo>
                  <a:lnTo>
                    <a:pt x="831" y="2775"/>
                  </a:lnTo>
                  <a:lnTo>
                    <a:pt x="1076" y="2794"/>
                  </a:lnTo>
                  <a:lnTo>
                    <a:pt x="1321" y="2831"/>
                  </a:lnTo>
                  <a:lnTo>
                    <a:pt x="1454" y="2850"/>
                  </a:lnTo>
                  <a:lnTo>
                    <a:pt x="1567" y="2907"/>
                  </a:lnTo>
                  <a:lnTo>
                    <a:pt x="1454" y="2907"/>
                  </a:lnTo>
                  <a:lnTo>
                    <a:pt x="1359" y="2945"/>
                  </a:lnTo>
                  <a:lnTo>
                    <a:pt x="1284" y="3020"/>
                  </a:lnTo>
                  <a:lnTo>
                    <a:pt x="1227" y="3096"/>
                  </a:lnTo>
                  <a:lnTo>
                    <a:pt x="1189" y="3209"/>
                  </a:lnTo>
                  <a:lnTo>
                    <a:pt x="1171" y="3322"/>
                  </a:lnTo>
                  <a:lnTo>
                    <a:pt x="1171" y="3435"/>
                  </a:lnTo>
                  <a:lnTo>
                    <a:pt x="1208" y="3530"/>
                  </a:lnTo>
                  <a:lnTo>
                    <a:pt x="1265" y="3624"/>
                  </a:lnTo>
                  <a:lnTo>
                    <a:pt x="1321" y="3718"/>
                  </a:lnTo>
                  <a:lnTo>
                    <a:pt x="1397" y="3794"/>
                  </a:lnTo>
                  <a:lnTo>
                    <a:pt x="1491" y="3850"/>
                  </a:lnTo>
                  <a:lnTo>
                    <a:pt x="1680" y="3964"/>
                  </a:lnTo>
                  <a:lnTo>
                    <a:pt x="1888" y="4077"/>
                  </a:lnTo>
                  <a:lnTo>
                    <a:pt x="1888" y="4077"/>
                  </a:lnTo>
                  <a:lnTo>
                    <a:pt x="1812" y="4058"/>
                  </a:lnTo>
                  <a:lnTo>
                    <a:pt x="1737" y="4058"/>
                  </a:lnTo>
                  <a:lnTo>
                    <a:pt x="1661" y="4077"/>
                  </a:lnTo>
                  <a:lnTo>
                    <a:pt x="1605" y="4115"/>
                  </a:lnTo>
                  <a:lnTo>
                    <a:pt x="1548" y="4171"/>
                  </a:lnTo>
                  <a:lnTo>
                    <a:pt x="1491" y="4228"/>
                  </a:lnTo>
                  <a:lnTo>
                    <a:pt x="1472" y="4303"/>
                  </a:lnTo>
                  <a:lnTo>
                    <a:pt x="1454" y="4379"/>
                  </a:lnTo>
                  <a:lnTo>
                    <a:pt x="1454" y="4454"/>
                  </a:lnTo>
                  <a:lnTo>
                    <a:pt x="1454" y="4530"/>
                  </a:lnTo>
                  <a:lnTo>
                    <a:pt x="1491" y="4605"/>
                  </a:lnTo>
                  <a:lnTo>
                    <a:pt x="1529" y="4681"/>
                  </a:lnTo>
                  <a:lnTo>
                    <a:pt x="1623" y="4794"/>
                  </a:lnTo>
                  <a:lnTo>
                    <a:pt x="1737" y="4907"/>
                  </a:lnTo>
                  <a:lnTo>
                    <a:pt x="1888" y="4983"/>
                  </a:lnTo>
                  <a:lnTo>
                    <a:pt x="2020" y="5020"/>
                  </a:lnTo>
                  <a:lnTo>
                    <a:pt x="2341" y="5096"/>
                  </a:lnTo>
                  <a:lnTo>
                    <a:pt x="2322" y="5115"/>
                  </a:lnTo>
                  <a:lnTo>
                    <a:pt x="2303" y="5171"/>
                  </a:lnTo>
                  <a:lnTo>
                    <a:pt x="2303" y="5417"/>
                  </a:lnTo>
                  <a:lnTo>
                    <a:pt x="2341" y="5738"/>
                  </a:lnTo>
                  <a:lnTo>
                    <a:pt x="2397" y="6134"/>
                  </a:lnTo>
                  <a:lnTo>
                    <a:pt x="2473" y="6549"/>
                  </a:lnTo>
                  <a:lnTo>
                    <a:pt x="2548" y="6908"/>
                  </a:lnTo>
                  <a:lnTo>
                    <a:pt x="2624" y="7210"/>
                  </a:lnTo>
                  <a:lnTo>
                    <a:pt x="2661" y="7304"/>
                  </a:lnTo>
                  <a:lnTo>
                    <a:pt x="2699" y="7361"/>
                  </a:lnTo>
                  <a:lnTo>
                    <a:pt x="2775" y="7323"/>
                  </a:lnTo>
                  <a:lnTo>
                    <a:pt x="2831" y="7247"/>
                  </a:lnTo>
                  <a:lnTo>
                    <a:pt x="2888" y="7153"/>
                  </a:lnTo>
                  <a:lnTo>
                    <a:pt x="2926" y="7040"/>
                  </a:lnTo>
                  <a:lnTo>
                    <a:pt x="2982" y="6794"/>
                  </a:lnTo>
                  <a:lnTo>
                    <a:pt x="3020" y="6492"/>
                  </a:lnTo>
                  <a:lnTo>
                    <a:pt x="3039" y="6191"/>
                  </a:lnTo>
                  <a:lnTo>
                    <a:pt x="3039" y="5907"/>
                  </a:lnTo>
                  <a:lnTo>
                    <a:pt x="3020" y="5473"/>
                  </a:lnTo>
                  <a:lnTo>
                    <a:pt x="2982" y="4945"/>
                  </a:lnTo>
                  <a:lnTo>
                    <a:pt x="2926" y="4417"/>
                  </a:lnTo>
                  <a:lnTo>
                    <a:pt x="2812" y="3907"/>
                  </a:lnTo>
                  <a:lnTo>
                    <a:pt x="2661" y="3398"/>
                  </a:lnTo>
                  <a:lnTo>
                    <a:pt x="2473" y="2907"/>
                  </a:lnTo>
                  <a:lnTo>
                    <a:pt x="2265" y="2435"/>
                  </a:lnTo>
                  <a:lnTo>
                    <a:pt x="2020" y="1963"/>
                  </a:lnTo>
                  <a:lnTo>
                    <a:pt x="1718" y="1529"/>
                  </a:lnTo>
                  <a:lnTo>
                    <a:pt x="1416" y="1114"/>
                  </a:lnTo>
                  <a:lnTo>
                    <a:pt x="1057" y="718"/>
                  </a:lnTo>
                  <a:lnTo>
                    <a:pt x="699" y="340"/>
                  </a:lnTo>
                  <a:lnTo>
                    <a:pt x="3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a:off x="5630150" y="2982975"/>
              <a:ext cx="115625" cy="96275"/>
            </a:xfrm>
            <a:custGeom>
              <a:avLst/>
              <a:gdLst/>
              <a:ahLst/>
              <a:cxnLst/>
              <a:rect l="l" t="t" r="r" b="b"/>
              <a:pathLst>
                <a:path w="4625" h="3851" extrusionOk="0">
                  <a:moveTo>
                    <a:pt x="378" y="1"/>
                  </a:moveTo>
                  <a:lnTo>
                    <a:pt x="1" y="20"/>
                  </a:lnTo>
                  <a:lnTo>
                    <a:pt x="227" y="246"/>
                  </a:lnTo>
                  <a:lnTo>
                    <a:pt x="453" y="454"/>
                  </a:lnTo>
                  <a:lnTo>
                    <a:pt x="718" y="624"/>
                  </a:lnTo>
                  <a:lnTo>
                    <a:pt x="1001" y="775"/>
                  </a:lnTo>
                  <a:lnTo>
                    <a:pt x="1284" y="888"/>
                  </a:lnTo>
                  <a:lnTo>
                    <a:pt x="1586" y="982"/>
                  </a:lnTo>
                  <a:lnTo>
                    <a:pt x="1907" y="1020"/>
                  </a:lnTo>
                  <a:lnTo>
                    <a:pt x="2208" y="1039"/>
                  </a:lnTo>
                  <a:lnTo>
                    <a:pt x="1774" y="1492"/>
                  </a:lnTo>
                  <a:lnTo>
                    <a:pt x="1888" y="1586"/>
                  </a:lnTo>
                  <a:lnTo>
                    <a:pt x="2020" y="1662"/>
                  </a:lnTo>
                  <a:lnTo>
                    <a:pt x="2152" y="1737"/>
                  </a:lnTo>
                  <a:lnTo>
                    <a:pt x="2303" y="1794"/>
                  </a:lnTo>
                  <a:lnTo>
                    <a:pt x="2454" y="1831"/>
                  </a:lnTo>
                  <a:lnTo>
                    <a:pt x="2605" y="1850"/>
                  </a:lnTo>
                  <a:lnTo>
                    <a:pt x="2756" y="1869"/>
                  </a:lnTo>
                  <a:lnTo>
                    <a:pt x="2907" y="1850"/>
                  </a:lnTo>
                  <a:lnTo>
                    <a:pt x="2907" y="1850"/>
                  </a:lnTo>
                  <a:lnTo>
                    <a:pt x="2812" y="1888"/>
                  </a:lnTo>
                  <a:lnTo>
                    <a:pt x="2737" y="1926"/>
                  </a:lnTo>
                  <a:lnTo>
                    <a:pt x="2680" y="1982"/>
                  </a:lnTo>
                  <a:lnTo>
                    <a:pt x="2624" y="2058"/>
                  </a:lnTo>
                  <a:lnTo>
                    <a:pt x="2586" y="2133"/>
                  </a:lnTo>
                  <a:lnTo>
                    <a:pt x="2567" y="2228"/>
                  </a:lnTo>
                  <a:lnTo>
                    <a:pt x="2548" y="2303"/>
                  </a:lnTo>
                  <a:lnTo>
                    <a:pt x="2567" y="2398"/>
                  </a:lnTo>
                  <a:lnTo>
                    <a:pt x="2586" y="2492"/>
                  </a:lnTo>
                  <a:lnTo>
                    <a:pt x="2624" y="2567"/>
                  </a:lnTo>
                  <a:lnTo>
                    <a:pt x="2680" y="2643"/>
                  </a:lnTo>
                  <a:lnTo>
                    <a:pt x="2737" y="2699"/>
                  </a:lnTo>
                  <a:lnTo>
                    <a:pt x="2869" y="2832"/>
                  </a:lnTo>
                  <a:lnTo>
                    <a:pt x="3020" y="2907"/>
                  </a:lnTo>
                  <a:lnTo>
                    <a:pt x="3190" y="2964"/>
                  </a:lnTo>
                  <a:lnTo>
                    <a:pt x="3360" y="3001"/>
                  </a:lnTo>
                  <a:lnTo>
                    <a:pt x="3718" y="3039"/>
                  </a:lnTo>
                  <a:lnTo>
                    <a:pt x="3567" y="3115"/>
                  </a:lnTo>
                  <a:lnTo>
                    <a:pt x="3416" y="3209"/>
                  </a:lnTo>
                  <a:lnTo>
                    <a:pt x="3473" y="3341"/>
                  </a:lnTo>
                  <a:lnTo>
                    <a:pt x="3548" y="3473"/>
                  </a:lnTo>
                  <a:lnTo>
                    <a:pt x="3643" y="3586"/>
                  </a:lnTo>
                  <a:lnTo>
                    <a:pt x="3756" y="3681"/>
                  </a:lnTo>
                  <a:lnTo>
                    <a:pt x="3888" y="3775"/>
                  </a:lnTo>
                  <a:lnTo>
                    <a:pt x="4020" y="3832"/>
                  </a:lnTo>
                  <a:lnTo>
                    <a:pt x="4171" y="3851"/>
                  </a:lnTo>
                  <a:lnTo>
                    <a:pt x="4322" y="3851"/>
                  </a:lnTo>
                  <a:lnTo>
                    <a:pt x="4398" y="3813"/>
                  </a:lnTo>
                  <a:lnTo>
                    <a:pt x="4473" y="3794"/>
                  </a:lnTo>
                  <a:lnTo>
                    <a:pt x="4530" y="3756"/>
                  </a:lnTo>
                  <a:lnTo>
                    <a:pt x="4567" y="3700"/>
                  </a:lnTo>
                  <a:lnTo>
                    <a:pt x="4586" y="3662"/>
                  </a:lnTo>
                  <a:lnTo>
                    <a:pt x="4605" y="3605"/>
                  </a:lnTo>
                  <a:lnTo>
                    <a:pt x="4624" y="3473"/>
                  </a:lnTo>
                  <a:lnTo>
                    <a:pt x="4605" y="3360"/>
                  </a:lnTo>
                  <a:lnTo>
                    <a:pt x="4567" y="3209"/>
                  </a:lnTo>
                  <a:lnTo>
                    <a:pt x="4473" y="2945"/>
                  </a:lnTo>
                  <a:lnTo>
                    <a:pt x="4341" y="2624"/>
                  </a:lnTo>
                  <a:lnTo>
                    <a:pt x="4190" y="2322"/>
                  </a:lnTo>
                  <a:lnTo>
                    <a:pt x="4001" y="2020"/>
                  </a:lnTo>
                  <a:lnTo>
                    <a:pt x="3794" y="1737"/>
                  </a:lnTo>
                  <a:lnTo>
                    <a:pt x="3567" y="1473"/>
                  </a:lnTo>
                  <a:lnTo>
                    <a:pt x="3322" y="1227"/>
                  </a:lnTo>
                  <a:lnTo>
                    <a:pt x="3058" y="982"/>
                  </a:lnTo>
                  <a:lnTo>
                    <a:pt x="2775" y="775"/>
                  </a:lnTo>
                  <a:lnTo>
                    <a:pt x="2454" y="586"/>
                  </a:lnTo>
                  <a:lnTo>
                    <a:pt x="2133" y="435"/>
                  </a:lnTo>
                  <a:lnTo>
                    <a:pt x="1793" y="284"/>
                  </a:lnTo>
                  <a:lnTo>
                    <a:pt x="1454" y="171"/>
                  </a:lnTo>
                  <a:lnTo>
                    <a:pt x="1095" y="95"/>
                  </a:lnTo>
                  <a:lnTo>
                    <a:pt x="736" y="39"/>
                  </a:lnTo>
                  <a:lnTo>
                    <a:pt x="3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a:off x="5731125" y="3061775"/>
              <a:ext cx="132125" cy="52400"/>
            </a:xfrm>
            <a:custGeom>
              <a:avLst/>
              <a:gdLst/>
              <a:ahLst/>
              <a:cxnLst/>
              <a:rect l="l" t="t" r="r" b="b"/>
              <a:pathLst>
                <a:path w="5285" h="2096" extrusionOk="0">
                  <a:moveTo>
                    <a:pt x="1472" y="0"/>
                  </a:moveTo>
                  <a:lnTo>
                    <a:pt x="1208" y="19"/>
                  </a:lnTo>
                  <a:lnTo>
                    <a:pt x="962" y="38"/>
                  </a:lnTo>
                  <a:lnTo>
                    <a:pt x="755" y="76"/>
                  </a:lnTo>
                  <a:lnTo>
                    <a:pt x="491" y="114"/>
                  </a:lnTo>
                  <a:lnTo>
                    <a:pt x="377" y="151"/>
                  </a:lnTo>
                  <a:lnTo>
                    <a:pt x="245" y="189"/>
                  </a:lnTo>
                  <a:lnTo>
                    <a:pt x="151" y="246"/>
                  </a:lnTo>
                  <a:lnTo>
                    <a:pt x="76" y="302"/>
                  </a:lnTo>
                  <a:lnTo>
                    <a:pt x="38" y="378"/>
                  </a:lnTo>
                  <a:lnTo>
                    <a:pt x="0" y="453"/>
                  </a:lnTo>
                  <a:lnTo>
                    <a:pt x="19" y="529"/>
                  </a:lnTo>
                  <a:lnTo>
                    <a:pt x="38" y="604"/>
                  </a:lnTo>
                  <a:lnTo>
                    <a:pt x="76" y="680"/>
                  </a:lnTo>
                  <a:lnTo>
                    <a:pt x="151" y="736"/>
                  </a:lnTo>
                  <a:lnTo>
                    <a:pt x="226" y="793"/>
                  </a:lnTo>
                  <a:lnTo>
                    <a:pt x="302" y="831"/>
                  </a:lnTo>
                  <a:lnTo>
                    <a:pt x="472" y="831"/>
                  </a:lnTo>
                  <a:lnTo>
                    <a:pt x="566" y="793"/>
                  </a:lnTo>
                  <a:lnTo>
                    <a:pt x="642" y="755"/>
                  </a:lnTo>
                  <a:lnTo>
                    <a:pt x="698" y="680"/>
                  </a:lnTo>
                  <a:lnTo>
                    <a:pt x="755" y="623"/>
                  </a:lnTo>
                  <a:lnTo>
                    <a:pt x="793" y="529"/>
                  </a:lnTo>
                  <a:lnTo>
                    <a:pt x="793" y="453"/>
                  </a:lnTo>
                  <a:lnTo>
                    <a:pt x="962" y="755"/>
                  </a:lnTo>
                  <a:lnTo>
                    <a:pt x="1057" y="906"/>
                  </a:lnTo>
                  <a:lnTo>
                    <a:pt x="1189" y="1019"/>
                  </a:lnTo>
                  <a:lnTo>
                    <a:pt x="1321" y="1133"/>
                  </a:lnTo>
                  <a:lnTo>
                    <a:pt x="1472" y="1208"/>
                  </a:lnTo>
                  <a:lnTo>
                    <a:pt x="1566" y="1227"/>
                  </a:lnTo>
                  <a:lnTo>
                    <a:pt x="1642" y="1246"/>
                  </a:lnTo>
                  <a:lnTo>
                    <a:pt x="1736" y="1227"/>
                  </a:lnTo>
                  <a:lnTo>
                    <a:pt x="1812" y="1208"/>
                  </a:lnTo>
                  <a:lnTo>
                    <a:pt x="1887" y="1170"/>
                  </a:lnTo>
                  <a:lnTo>
                    <a:pt x="1963" y="1133"/>
                  </a:lnTo>
                  <a:lnTo>
                    <a:pt x="2019" y="1057"/>
                  </a:lnTo>
                  <a:lnTo>
                    <a:pt x="2076" y="982"/>
                  </a:lnTo>
                  <a:lnTo>
                    <a:pt x="2095" y="906"/>
                  </a:lnTo>
                  <a:lnTo>
                    <a:pt x="2114" y="831"/>
                  </a:lnTo>
                  <a:lnTo>
                    <a:pt x="2114" y="812"/>
                  </a:lnTo>
                  <a:lnTo>
                    <a:pt x="2189" y="944"/>
                  </a:lnTo>
                  <a:lnTo>
                    <a:pt x="2283" y="1076"/>
                  </a:lnTo>
                  <a:lnTo>
                    <a:pt x="2378" y="1189"/>
                  </a:lnTo>
                  <a:lnTo>
                    <a:pt x="2510" y="1284"/>
                  </a:lnTo>
                  <a:lnTo>
                    <a:pt x="2642" y="1359"/>
                  </a:lnTo>
                  <a:lnTo>
                    <a:pt x="2774" y="1397"/>
                  </a:lnTo>
                  <a:lnTo>
                    <a:pt x="2925" y="1416"/>
                  </a:lnTo>
                  <a:lnTo>
                    <a:pt x="2906" y="1001"/>
                  </a:lnTo>
                  <a:lnTo>
                    <a:pt x="2944" y="1133"/>
                  </a:lnTo>
                  <a:lnTo>
                    <a:pt x="3019" y="1246"/>
                  </a:lnTo>
                  <a:lnTo>
                    <a:pt x="3095" y="1359"/>
                  </a:lnTo>
                  <a:lnTo>
                    <a:pt x="3208" y="1435"/>
                  </a:lnTo>
                  <a:lnTo>
                    <a:pt x="3303" y="1529"/>
                  </a:lnTo>
                  <a:lnTo>
                    <a:pt x="3435" y="1586"/>
                  </a:lnTo>
                  <a:lnTo>
                    <a:pt x="3548" y="1623"/>
                  </a:lnTo>
                  <a:lnTo>
                    <a:pt x="3680" y="1642"/>
                  </a:lnTo>
                  <a:lnTo>
                    <a:pt x="3680" y="1642"/>
                  </a:lnTo>
                  <a:lnTo>
                    <a:pt x="3586" y="1076"/>
                  </a:lnTo>
                  <a:lnTo>
                    <a:pt x="3718" y="1303"/>
                  </a:lnTo>
                  <a:lnTo>
                    <a:pt x="3888" y="1510"/>
                  </a:lnTo>
                  <a:lnTo>
                    <a:pt x="4076" y="1699"/>
                  </a:lnTo>
                  <a:lnTo>
                    <a:pt x="4284" y="1850"/>
                  </a:lnTo>
                  <a:lnTo>
                    <a:pt x="4529" y="1963"/>
                  </a:lnTo>
                  <a:lnTo>
                    <a:pt x="4775" y="2039"/>
                  </a:lnTo>
                  <a:lnTo>
                    <a:pt x="5039" y="2076"/>
                  </a:lnTo>
                  <a:lnTo>
                    <a:pt x="5284" y="2095"/>
                  </a:lnTo>
                  <a:lnTo>
                    <a:pt x="5284" y="2095"/>
                  </a:lnTo>
                  <a:lnTo>
                    <a:pt x="4756" y="1567"/>
                  </a:lnTo>
                  <a:lnTo>
                    <a:pt x="4473" y="1321"/>
                  </a:lnTo>
                  <a:lnTo>
                    <a:pt x="4190" y="1076"/>
                  </a:lnTo>
                  <a:lnTo>
                    <a:pt x="3888" y="868"/>
                  </a:lnTo>
                  <a:lnTo>
                    <a:pt x="3586" y="661"/>
                  </a:lnTo>
                  <a:lnTo>
                    <a:pt x="3265" y="472"/>
                  </a:lnTo>
                  <a:lnTo>
                    <a:pt x="2925" y="321"/>
                  </a:lnTo>
                  <a:lnTo>
                    <a:pt x="2699" y="227"/>
                  </a:lnTo>
                  <a:lnTo>
                    <a:pt x="2453" y="151"/>
                  </a:lnTo>
                  <a:lnTo>
                    <a:pt x="2208" y="95"/>
                  </a:lnTo>
                  <a:lnTo>
                    <a:pt x="1963" y="57"/>
                  </a:lnTo>
                  <a:lnTo>
                    <a:pt x="1717" y="19"/>
                  </a:lnTo>
                  <a:lnTo>
                    <a:pt x="1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a:off x="5632975" y="3048550"/>
              <a:ext cx="119875" cy="276500"/>
            </a:xfrm>
            <a:custGeom>
              <a:avLst/>
              <a:gdLst/>
              <a:ahLst/>
              <a:cxnLst/>
              <a:rect l="l" t="t" r="r" b="b"/>
              <a:pathLst>
                <a:path w="4795" h="11060" extrusionOk="0">
                  <a:moveTo>
                    <a:pt x="4266" y="1"/>
                  </a:moveTo>
                  <a:lnTo>
                    <a:pt x="4190" y="39"/>
                  </a:lnTo>
                  <a:lnTo>
                    <a:pt x="4115" y="76"/>
                  </a:lnTo>
                  <a:lnTo>
                    <a:pt x="4058" y="133"/>
                  </a:lnTo>
                  <a:lnTo>
                    <a:pt x="3756" y="605"/>
                  </a:lnTo>
                  <a:lnTo>
                    <a:pt x="3454" y="1077"/>
                  </a:lnTo>
                  <a:lnTo>
                    <a:pt x="3152" y="1548"/>
                  </a:lnTo>
                  <a:lnTo>
                    <a:pt x="2869" y="2039"/>
                  </a:lnTo>
                  <a:lnTo>
                    <a:pt x="2605" y="2530"/>
                  </a:lnTo>
                  <a:lnTo>
                    <a:pt x="2341" y="3039"/>
                  </a:lnTo>
                  <a:lnTo>
                    <a:pt x="2095" y="3530"/>
                  </a:lnTo>
                  <a:lnTo>
                    <a:pt x="1850" y="4040"/>
                  </a:lnTo>
                  <a:lnTo>
                    <a:pt x="1624" y="4568"/>
                  </a:lnTo>
                  <a:lnTo>
                    <a:pt x="1416" y="5077"/>
                  </a:lnTo>
                  <a:lnTo>
                    <a:pt x="1227" y="5606"/>
                  </a:lnTo>
                  <a:lnTo>
                    <a:pt x="1039" y="6134"/>
                  </a:lnTo>
                  <a:lnTo>
                    <a:pt x="699" y="7210"/>
                  </a:lnTo>
                  <a:lnTo>
                    <a:pt x="397" y="8286"/>
                  </a:lnTo>
                  <a:lnTo>
                    <a:pt x="246" y="8871"/>
                  </a:lnTo>
                  <a:lnTo>
                    <a:pt x="114" y="9475"/>
                  </a:lnTo>
                  <a:lnTo>
                    <a:pt x="76" y="9776"/>
                  </a:lnTo>
                  <a:lnTo>
                    <a:pt x="38" y="10078"/>
                  </a:lnTo>
                  <a:lnTo>
                    <a:pt x="1" y="10380"/>
                  </a:lnTo>
                  <a:lnTo>
                    <a:pt x="1" y="10682"/>
                  </a:lnTo>
                  <a:lnTo>
                    <a:pt x="1" y="10758"/>
                  </a:lnTo>
                  <a:lnTo>
                    <a:pt x="38" y="10833"/>
                  </a:lnTo>
                  <a:lnTo>
                    <a:pt x="76" y="10909"/>
                  </a:lnTo>
                  <a:lnTo>
                    <a:pt x="133" y="10965"/>
                  </a:lnTo>
                  <a:lnTo>
                    <a:pt x="208" y="11003"/>
                  </a:lnTo>
                  <a:lnTo>
                    <a:pt x="284" y="11041"/>
                  </a:lnTo>
                  <a:lnTo>
                    <a:pt x="359" y="11060"/>
                  </a:lnTo>
                  <a:lnTo>
                    <a:pt x="454" y="11060"/>
                  </a:lnTo>
                  <a:lnTo>
                    <a:pt x="529" y="11041"/>
                  </a:lnTo>
                  <a:lnTo>
                    <a:pt x="605" y="11003"/>
                  </a:lnTo>
                  <a:lnTo>
                    <a:pt x="680" y="10965"/>
                  </a:lnTo>
                  <a:lnTo>
                    <a:pt x="718" y="10909"/>
                  </a:lnTo>
                  <a:lnTo>
                    <a:pt x="774" y="10833"/>
                  </a:lnTo>
                  <a:lnTo>
                    <a:pt x="793" y="10777"/>
                  </a:lnTo>
                  <a:lnTo>
                    <a:pt x="812" y="10682"/>
                  </a:lnTo>
                  <a:lnTo>
                    <a:pt x="831" y="10607"/>
                  </a:lnTo>
                  <a:lnTo>
                    <a:pt x="831" y="10361"/>
                  </a:lnTo>
                  <a:lnTo>
                    <a:pt x="850" y="10116"/>
                  </a:lnTo>
                  <a:lnTo>
                    <a:pt x="925" y="9626"/>
                  </a:lnTo>
                  <a:lnTo>
                    <a:pt x="1039" y="9135"/>
                  </a:lnTo>
                  <a:lnTo>
                    <a:pt x="1171" y="8644"/>
                  </a:lnTo>
                  <a:lnTo>
                    <a:pt x="1435" y="7644"/>
                  </a:lnTo>
                  <a:lnTo>
                    <a:pt x="1586" y="7134"/>
                  </a:lnTo>
                  <a:lnTo>
                    <a:pt x="1737" y="6644"/>
                  </a:lnTo>
                  <a:lnTo>
                    <a:pt x="1907" y="6134"/>
                  </a:lnTo>
                  <a:lnTo>
                    <a:pt x="2095" y="5644"/>
                  </a:lnTo>
                  <a:lnTo>
                    <a:pt x="2284" y="5134"/>
                  </a:lnTo>
                  <a:lnTo>
                    <a:pt x="2492" y="4643"/>
                  </a:lnTo>
                  <a:lnTo>
                    <a:pt x="2718" y="4153"/>
                  </a:lnTo>
                  <a:lnTo>
                    <a:pt x="2945" y="3681"/>
                  </a:lnTo>
                  <a:lnTo>
                    <a:pt x="3190" y="3190"/>
                  </a:lnTo>
                  <a:lnTo>
                    <a:pt x="3435" y="2719"/>
                  </a:lnTo>
                  <a:lnTo>
                    <a:pt x="3737" y="2209"/>
                  </a:lnTo>
                  <a:lnTo>
                    <a:pt x="4039" y="1681"/>
                  </a:lnTo>
                  <a:lnTo>
                    <a:pt x="4360" y="1171"/>
                  </a:lnTo>
                  <a:lnTo>
                    <a:pt x="4700" y="680"/>
                  </a:lnTo>
                  <a:lnTo>
                    <a:pt x="4737" y="605"/>
                  </a:lnTo>
                  <a:lnTo>
                    <a:pt x="4775" y="529"/>
                  </a:lnTo>
                  <a:lnTo>
                    <a:pt x="4794" y="454"/>
                  </a:lnTo>
                  <a:lnTo>
                    <a:pt x="4794" y="378"/>
                  </a:lnTo>
                  <a:lnTo>
                    <a:pt x="4775" y="303"/>
                  </a:lnTo>
                  <a:lnTo>
                    <a:pt x="4756" y="227"/>
                  </a:lnTo>
                  <a:lnTo>
                    <a:pt x="4719" y="152"/>
                  </a:lnTo>
                  <a:lnTo>
                    <a:pt x="4662" y="95"/>
                  </a:lnTo>
                  <a:lnTo>
                    <a:pt x="4587" y="39"/>
                  </a:lnTo>
                  <a:lnTo>
                    <a:pt x="4511" y="20"/>
                  </a:lnTo>
                  <a:lnTo>
                    <a:pt x="443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1" name="Google Shape;2711;p33"/>
          <p:cNvGrpSpPr/>
          <p:nvPr/>
        </p:nvGrpSpPr>
        <p:grpSpPr>
          <a:xfrm flipH="1">
            <a:off x="280801" y="3982519"/>
            <a:ext cx="570623" cy="455514"/>
            <a:chOff x="5792450" y="3689250"/>
            <a:chExt cx="376500" cy="300550"/>
          </a:xfrm>
        </p:grpSpPr>
        <p:sp>
          <p:nvSpPr>
            <p:cNvPr id="2712" name="Google Shape;2712;p33"/>
            <p:cNvSpPr/>
            <p:nvPr/>
          </p:nvSpPr>
          <p:spPr>
            <a:xfrm>
              <a:off x="6076475" y="3867600"/>
              <a:ext cx="92475" cy="122200"/>
            </a:xfrm>
            <a:custGeom>
              <a:avLst/>
              <a:gdLst/>
              <a:ahLst/>
              <a:cxnLst/>
              <a:rect l="l" t="t" r="r" b="b"/>
              <a:pathLst>
                <a:path w="3699" h="4888" extrusionOk="0">
                  <a:moveTo>
                    <a:pt x="2019" y="0"/>
                  </a:moveTo>
                  <a:lnTo>
                    <a:pt x="1925" y="19"/>
                  </a:lnTo>
                  <a:lnTo>
                    <a:pt x="1812" y="57"/>
                  </a:lnTo>
                  <a:lnTo>
                    <a:pt x="1717" y="113"/>
                  </a:lnTo>
                  <a:lnTo>
                    <a:pt x="1623" y="189"/>
                  </a:lnTo>
                  <a:lnTo>
                    <a:pt x="1529" y="283"/>
                  </a:lnTo>
                  <a:lnTo>
                    <a:pt x="1472" y="377"/>
                  </a:lnTo>
                  <a:lnTo>
                    <a:pt x="1415" y="472"/>
                  </a:lnTo>
                  <a:lnTo>
                    <a:pt x="1359" y="585"/>
                  </a:lnTo>
                  <a:lnTo>
                    <a:pt x="1321" y="698"/>
                  </a:lnTo>
                  <a:lnTo>
                    <a:pt x="1283" y="944"/>
                  </a:lnTo>
                  <a:lnTo>
                    <a:pt x="1264" y="1227"/>
                  </a:lnTo>
                  <a:lnTo>
                    <a:pt x="1264" y="1510"/>
                  </a:lnTo>
                  <a:lnTo>
                    <a:pt x="1283" y="2076"/>
                  </a:lnTo>
                  <a:lnTo>
                    <a:pt x="1321" y="2416"/>
                  </a:lnTo>
                  <a:lnTo>
                    <a:pt x="1321" y="2416"/>
                  </a:lnTo>
                  <a:lnTo>
                    <a:pt x="1227" y="2397"/>
                  </a:lnTo>
                  <a:lnTo>
                    <a:pt x="1151" y="2359"/>
                  </a:lnTo>
                  <a:lnTo>
                    <a:pt x="1076" y="2302"/>
                  </a:lnTo>
                  <a:lnTo>
                    <a:pt x="1000" y="2246"/>
                  </a:lnTo>
                  <a:lnTo>
                    <a:pt x="944" y="2133"/>
                  </a:lnTo>
                  <a:lnTo>
                    <a:pt x="906" y="2019"/>
                  </a:lnTo>
                  <a:lnTo>
                    <a:pt x="887" y="1887"/>
                  </a:lnTo>
                  <a:lnTo>
                    <a:pt x="887" y="1755"/>
                  </a:lnTo>
                  <a:lnTo>
                    <a:pt x="887" y="1623"/>
                  </a:lnTo>
                  <a:lnTo>
                    <a:pt x="868" y="1510"/>
                  </a:lnTo>
                  <a:lnTo>
                    <a:pt x="811" y="1397"/>
                  </a:lnTo>
                  <a:lnTo>
                    <a:pt x="736" y="1283"/>
                  </a:lnTo>
                  <a:lnTo>
                    <a:pt x="642" y="1208"/>
                  </a:lnTo>
                  <a:lnTo>
                    <a:pt x="528" y="1170"/>
                  </a:lnTo>
                  <a:lnTo>
                    <a:pt x="415" y="1170"/>
                  </a:lnTo>
                  <a:lnTo>
                    <a:pt x="302" y="1208"/>
                  </a:lnTo>
                  <a:lnTo>
                    <a:pt x="208" y="1264"/>
                  </a:lnTo>
                  <a:lnTo>
                    <a:pt x="132" y="1359"/>
                  </a:lnTo>
                  <a:lnTo>
                    <a:pt x="75" y="1472"/>
                  </a:lnTo>
                  <a:lnTo>
                    <a:pt x="38" y="1604"/>
                  </a:lnTo>
                  <a:lnTo>
                    <a:pt x="0" y="1868"/>
                  </a:lnTo>
                  <a:lnTo>
                    <a:pt x="0" y="2133"/>
                  </a:lnTo>
                  <a:lnTo>
                    <a:pt x="0" y="2246"/>
                  </a:lnTo>
                  <a:lnTo>
                    <a:pt x="38" y="2378"/>
                  </a:lnTo>
                  <a:lnTo>
                    <a:pt x="57" y="2491"/>
                  </a:lnTo>
                  <a:lnTo>
                    <a:pt x="113" y="2604"/>
                  </a:lnTo>
                  <a:lnTo>
                    <a:pt x="170" y="2699"/>
                  </a:lnTo>
                  <a:lnTo>
                    <a:pt x="245" y="2793"/>
                  </a:lnTo>
                  <a:lnTo>
                    <a:pt x="340" y="2887"/>
                  </a:lnTo>
                  <a:lnTo>
                    <a:pt x="434" y="2963"/>
                  </a:lnTo>
                  <a:lnTo>
                    <a:pt x="547" y="3020"/>
                  </a:lnTo>
                  <a:lnTo>
                    <a:pt x="679" y="3057"/>
                  </a:lnTo>
                  <a:lnTo>
                    <a:pt x="793" y="3095"/>
                  </a:lnTo>
                  <a:lnTo>
                    <a:pt x="906" y="3114"/>
                  </a:lnTo>
                  <a:lnTo>
                    <a:pt x="1151" y="3114"/>
                  </a:lnTo>
                  <a:lnTo>
                    <a:pt x="1415" y="3076"/>
                  </a:lnTo>
                  <a:lnTo>
                    <a:pt x="1547" y="3888"/>
                  </a:lnTo>
                  <a:lnTo>
                    <a:pt x="1717" y="4699"/>
                  </a:lnTo>
                  <a:lnTo>
                    <a:pt x="1717" y="4737"/>
                  </a:lnTo>
                  <a:lnTo>
                    <a:pt x="1755" y="4775"/>
                  </a:lnTo>
                  <a:lnTo>
                    <a:pt x="1812" y="4812"/>
                  </a:lnTo>
                  <a:lnTo>
                    <a:pt x="1849" y="4831"/>
                  </a:lnTo>
                  <a:lnTo>
                    <a:pt x="1906" y="4850"/>
                  </a:lnTo>
                  <a:lnTo>
                    <a:pt x="2000" y="4850"/>
                  </a:lnTo>
                  <a:lnTo>
                    <a:pt x="2057" y="4831"/>
                  </a:lnTo>
                  <a:lnTo>
                    <a:pt x="2114" y="4850"/>
                  </a:lnTo>
                  <a:lnTo>
                    <a:pt x="2227" y="4869"/>
                  </a:lnTo>
                  <a:lnTo>
                    <a:pt x="2340" y="4888"/>
                  </a:lnTo>
                  <a:lnTo>
                    <a:pt x="2453" y="4869"/>
                  </a:lnTo>
                  <a:lnTo>
                    <a:pt x="2567" y="4831"/>
                  </a:lnTo>
                  <a:lnTo>
                    <a:pt x="2642" y="4756"/>
                  </a:lnTo>
                  <a:lnTo>
                    <a:pt x="2699" y="4661"/>
                  </a:lnTo>
                  <a:lnTo>
                    <a:pt x="2718" y="4529"/>
                  </a:lnTo>
                  <a:lnTo>
                    <a:pt x="2774" y="3944"/>
                  </a:lnTo>
                  <a:lnTo>
                    <a:pt x="2812" y="3359"/>
                  </a:lnTo>
                  <a:lnTo>
                    <a:pt x="2906" y="2170"/>
                  </a:lnTo>
                  <a:lnTo>
                    <a:pt x="2906" y="2076"/>
                  </a:lnTo>
                  <a:lnTo>
                    <a:pt x="3076" y="2076"/>
                  </a:lnTo>
                  <a:lnTo>
                    <a:pt x="3227" y="2038"/>
                  </a:lnTo>
                  <a:lnTo>
                    <a:pt x="3378" y="1963"/>
                  </a:lnTo>
                  <a:lnTo>
                    <a:pt x="3510" y="1849"/>
                  </a:lnTo>
                  <a:lnTo>
                    <a:pt x="3567" y="1774"/>
                  </a:lnTo>
                  <a:lnTo>
                    <a:pt x="3623" y="1680"/>
                  </a:lnTo>
                  <a:lnTo>
                    <a:pt x="3661" y="1604"/>
                  </a:lnTo>
                  <a:lnTo>
                    <a:pt x="3680" y="1510"/>
                  </a:lnTo>
                  <a:lnTo>
                    <a:pt x="3699" y="1415"/>
                  </a:lnTo>
                  <a:lnTo>
                    <a:pt x="3699" y="1321"/>
                  </a:lnTo>
                  <a:lnTo>
                    <a:pt x="3699" y="1208"/>
                  </a:lnTo>
                  <a:lnTo>
                    <a:pt x="3680" y="1113"/>
                  </a:lnTo>
                  <a:lnTo>
                    <a:pt x="3642" y="1038"/>
                  </a:lnTo>
                  <a:lnTo>
                    <a:pt x="3586" y="963"/>
                  </a:lnTo>
                  <a:lnTo>
                    <a:pt x="3510" y="906"/>
                  </a:lnTo>
                  <a:lnTo>
                    <a:pt x="3416" y="887"/>
                  </a:lnTo>
                  <a:lnTo>
                    <a:pt x="3321" y="906"/>
                  </a:lnTo>
                  <a:lnTo>
                    <a:pt x="3246" y="944"/>
                  </a:lnTo>
                  <a:lnTo>
                    <a:pt x="3170" y="1000"/>
                  </a:lnTo>
                  <a:lnTo>
                    <a:pt x="3133" y="1095"/>
                  </a:lnTo>
                  <a:lnTo>
                    <a:pt x="3114" y="1170"/>
                  </a:lnTo>
                  <a:lnTo>
                    <a:pt x="3114" y="1264"/>
                  </a:lnTo>
                  <a:lnTo>
                    <a:pt x="3114" y="1359"/>
                  </a:lnTo>
                  <a:lnTo>
                    <a:pt x="3095" y="1397"/>
                  </a:lnTo>
                  <a:lnTo>
                    <a:pt x="3076" y="1434"/>
                  </a:lnTo>
                  <a:lnTo>
                    <a:pt x="3019" y="1491"/>
                  </a:lnTo>
                  <a:lnTo>
                    <a:pt x="2944" y="1510"/>
                  </a:lnTo>
                  <a:lnTo>
                    <a:pt x="2963" y="1264"/>
                  </a:lnTo>
                  <a:lnTo>
                    <a:pt x="2944" y="1019"/>
                  </a:lnTo>
                  <a:lnTo>
                    <a:pt x="2906" y="774"/>
                  </a:lnTo>
                  <a:lnTo>
                    <a:pt x="2887" y="642"/>
                  </a:lnTo>
                  <a:lnTo>
                    <a:pt x="2831" y="528"/>
                  </a:lnTo>
                  <a:lnTo>
                    <a:pt x="2774" y="415"/>
                  </a:lnTo>
                  <a:lnTo>
                    <a:pt x="2718" y="321"/>
                  </a:lnTo>
                  <a:lnTo>
                    <a:pt x="2642" y="227"/>
                  </a:lnTo>
                  <a:lnTo>
                    <a:pt x="2529" y="151"/>
                  </a:lnTo>
                  <a:lnTo>
                    <a:pt x="2434" y="76"/>
                  </a:lnTo>
                  <a:lnTo>
                    <a:pt x="2340" y="38"/>
                  </a:lnTo>
                  <a:lnTo>
                    <a:pt x="22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5792450" y="3689250"/>
              <a:ext cx="122225" cy="271775"/>
            </a:xfrm>
            <a:custGeom>
              <a:avLst/>
              <a:gdLst/>
              <a:ahLst/>
              <a:cxnLst/>
              <a:rect l="l" t="t" r="r" b="b"/>
              <a:pathLst>
                <a:path w="4889" h="10871" extrusionOk="0">
                  <a:moveTo>
                    <a:pt x="2982" y="1"/>
                  </a:moveTo>
                  <a:lnTo>
                    <a:pt x="2888" y="19"/>
                  </a:lnTo>
                  <a:lnTo>
                    <a:pt x="2774" y="76"/>
                  </a:lnTo>
                  <a:lnTo>
                    <a:pt x="2680" y="133"/>
                  </a:lnTo>
                  <a:lnTo>
                    <a:pt x="2586" y="189"/>
                  </a:lnTo>
                  <a:lnTo>
                    <a:pt x="2510" y="265"/>
                  </a:lnTo>
                  <a:lnTo>
                    <a:pt x="2359" y="454"/>
                  </a:lnTo>
                  <a:lnTo>
                    <a:pt x="2227" y="661"/>
                  </a:lnTo>
                  <a:lnTo>
                    <a:pt x="2133" y="888"/>
                  </a:lnTo>
                  <a:lnTo>
                    <a:pt x="2057" y="1114"/>
                  </a:lnTo>
                  <a:lnTo>
                    <a:pt x="2020" y="1359"/>
                  </a:lnTo>
                  <a:lnTo>
                    <a:pt x="1982" y="1605"/>
                  </a:lnTo>
                  <a:lnTo>
                    <a:pt x="1925" y="2076"/>
                  </a:lnTo>
                  <a:lnTo>
                    <a:pt x="1850" y="3039"/>
                  </a:lnTo>
                  <a:lnTo>
                    <a:pt x="1737" y="3001"/>
                  </a:lnTo>
                  <a:lnTo>
                    <a:pt x="1623" y="2945"/>
                  </a:lnTo>
                  <a:lnTo>
                    <a:pt x="1529" y="2869"/>
                  </a:lnTo>
                  <a:lnTo>
                    <a:pt x="1435" y="2775"/>
                  </a:lnTo>
                  <a:lnTo>
                    <a:pt x="1340" y="2680"/>
                  </a:lnTo>
                  <a:lnTo>
                    <a:pt x="1284" y="2567"/>
                  </a:lnTo>
                  <a:lnTo>
                    <a:pt x="1227" y="2454"/>
                  </a:lnTo>
                  <a:lnTo>
                    <a:pt x="1170" y="2341"/>
                  </a:lnTo>
                  <a:lnTo>
                    <a:pt x="1151" y="2190"/>
                  </a:lnTo>
                  <a:lnTo>
                    <a:pt x="1133" y="2039"/>
                  </a:lnTo>
                  <a:lnTo>
                    <a:pt x="1151" y="1888"/>
                  </a:lnTo>
                  <a:lnTo>
                    <a:pt x="1170" y="1737"/>
                  </a:lnTo>
                  <a:lnTo>
                    <a:pt x="1189" y="1567"/>
                  </a:lnTo>
                  <a:lnTo>
                    <a:pt x="1170" y="1491"/>
                  </a:lnTo>
                  <a:lnTo>
                    <a:pt x="1151" y="1435"/>
                  </a:lnTo>
                  <a:lnTo>
                    <a:pt x="1133" y="1359"/>
                  </a:lnTo>
                  <a:lnTo>
                    <a:pt x="1076" y="1303"/>
                  </a:lnTo>
                  <a:lnTo>
                    <a:pt x="1019" y="1246"/>
                  </a:lnTo>
                  <a:lnTo>
                    <a:pt x="944" y="1208"/>
                  </a:lnTo>
                  <a:lnTo>
                    <a:pt x="868" y="1190"/>
                  </a:lnTo>
                  <a:lnTo>
                    <a:pt x="736" y="1190"/>
                  </a:lnTo>
                  <a:lnTo>
                    <a:pt x="661" y="1227"/>
                  </a:lnTo>
                  <a:lnTo>
                    <a:pt x="623" y="1265"/>
                  </a:lnTo>
                  <a:lnTo>
                    <a:pt x="566" y="1322"/>
                  </a:lnTo>
                  <a:lnTo>
                    <a:pt x="491" y="1454"/>
                  </a:lnTo>
                  <a:lnTo>
                    <a:pt x="434" y="1605"/>
                  </a:lnTo>
                  <a:lnTo>
                    <a:pt x="397" y="1775"/>
                  </a:lnTo>
                  <a:lnTo>
                    <a:pt x="359" y="2039"/>
                  </a:lnTo>
                  <a:lnTo>
                    <a:pt x="359" y="2360"/>
                  </a:lnTo>
                  <a:lnTo>
                    <a:pt x="378" y="2529"/>
                  </a:lnTo>
                  <a:lnTo>
                    <a:pt x="397" y="2680"/>
                  </a:lnTo>
                  <a:lnTo>
                    <a:pt x="434" y="2831"/>
                  </a:lnTo>
                  <a:lnTo>
                    <a:pt x="491" y="2982"/>
                  </a:lnTo>
                  <a:lnTo>
                    <a:pt x="566" y="3133"/>
                  </a:lnTo>
                  <a:lnTo>
                    <a:pt x="642" y="3265"/>
                  </a:lnTo>
                  <a:lnTo>
                    <a:pt x="755" y="3397"/>
                  </a:lnTo>
                  <a:lnTo>
                    <a:pt x="868" y="3511"/>
                  </a:lnTo>
                  <a:lnTo>
                    <a:pt x="1001" y="3605"/>
                  </a:lnTo>
                  <a:lnTo>
                    <a:pt x="1151" y="3699"/>
                  </a:lnTo>
                  <a:lnTo>
                    <a:pt x="1302" y="3756"/>
                  </a:lnTo>
                  <a:lnTo>
                    <a:pt x="1472" y="3794"/>
                  </a:lnTo>
                  <a:lnTo>
                    <a:pt x="1642" y="3794"/>
                  </a:lnTo>
                  <a:lnTo>
                    <a:pt x="1812" y="3775"/>
                  </a:lnTo>
                  <a:lnTo>
                    <a:pt x="1793" y="4662"/>
                  </a:lnTo>
                  <a:lnTo>
                    <a:pt x="1774" y="5530"/>
                  </a:lnTo>
                  <a:lnTo>
                    <a:pt x="1793" y="6549"/>
                  </a:lnTo>
                  <a:lnTo>
                    <a:pt x="1793" y="6549"/>
                  </a:lnTo>
                  <a:lnTo>
                    <a:pt x="1680" y="6530"/>
                  </a:lnTo>
                  <a:lnTo>
                    <a:pt x="1567" y="6511"/>
                  </a:lnTo>
                  <a:lnTo>
                    <a:pt x="1453" y="6474"/>
                  </a:lnTo>
                  <a:lnTo>
                    <a:pt x="1359" y="6417"/>
                  </a:lnTo>
                  <a:lnTo>
                    <a:pt x="1265" y="6360"/>
                  </a:lnTo>
                  <a:lnTo>
                    <a:pt x="1189" y="6266"/>
                  </a:lnTo>
                  <a:lnTo>
                    <a:pt x="1114" y="6172"/>
                  </a:lnTo>
                  <a:lnTo>
                    <a:pt x="1038" y="6077"/>
                  </a:lnTo>
                  <a:lnTo>
                    <a:pt x="982" y="5907"/>
                  </a:lnTo>
                  <a:lnTo>
                    <a:pt x="963" y="5738"/>
                  </a:lnTo>
                  <a:lnTo>
                    <a:pt x="982" y="5587"/>
                  </a:lnTo>
                  <a:lnTo>
                    <a:pt x="1001" y="5398"/>
                  </a:lnTo>
                  <a:lnTo>
                    <a:pt x="1001" y="5228"/>
                  </a:lnTo>
                  <a:lnTo>
                    <a:pt x="1001" y="5134"/>
                  </a:lnTo>
                  <a:lnTo>
                    <a:pt x="982" y="5058"/>
                  </a:lnTo>
                  <a:lnTo>
                    <a:pt x="944" y="4964"/>
                  </a:lnTo>
                  <a:lnTo>
                    <a:pt x="906" y="4907"/>
                  </a:lnTo>
                  <a:lnTo>
                    <a:pt x="831" y="4832"/>
                  </a:lnTo>
                  <a:lnTo>
                    <a:pt x="755" y="4794"/>
                  </a:lnTo>
                  <a:lnTo>
                    <a:pt x="680" y="4756"/>
                  </a:lnTo>
                  <a:lnTo>
                    <a:pt x="510" y="4756"/>
                  </a:lnTo>
                  <a:lnTo>
                    <a:pt x="434" y="4775"/>
                  </a:lnTo>
                  <a:lnTo>
                    <a:pt x="359" y="4813"/>
                  </a:lnTo>
                  <a:lnTo>
                    <a:pt x="283" y="4851"/>
                  </a:lnTo>
                  <a:lnTo>
                    <a:pt x="227" y="4926"/>
                  </a:lnTo>
                  <a:lnTo>
                    <a:pt x="170" y="4983"/>
                  </a:lnTo>
                  <a:lnTo>
                    <a:pt x="132" y="5058"/>
                  </a:lnTo>
                  <a:lnTo>
                    <a:pt x="95" y="5153"/>
                  </a:lnTo>
                  <a:lnTo>
                    <a:pt x="57" y="5341"/>
                  </a:lnTo>
                  <a:lnTo>
                    <a:pt x="38" y="5530"/>
                  </a:lnTo>
                  <a:lnTo>
                    <a:pt x="19" y="5719"/>
                  </a:lnTo>
                  <a:lnTo>
                    <a:pt x="0" y="5907"/>
                  </a:lnTo>
                  <a:lnTo>
                    <a:pt x="0" y="6096"/>
                  </a:lnTo>
                  <a:lnTo>
                    <a:pt x="19" y="6285"/>
                  </a:lnTo>
                  <a:lnTo>
                    <a:pt x="57" y="6474"/>
                  </a:lnTo>
                  <a:lnTo>
                    <a:pt x="114" y="6643"/>
                  </a:lnTo>
                  <a:lnTo>
                    <a:pt x="189" y="6813"/>
                  </a:lnTo>
                  <a:lnTo>
                    <a:pt x="302" y="6964"/>
                  </a:lnTo>
                  <a:lnTo>
                    <a:pt x="434" y="7115"/>
                  </a:lnTo>
                  <a:lnTo>
                    <a:pt x="585" y="7210"/>
                  </a:lnTo>
                  <a:lnTo>
                    <a:pt x="755" y="7304"/>
                  </a:lnTo>
                  <a:lnTo>
                    <a:pt x="925" y="7361"/>
                  </a:lnTo>
                  <a:lnTo>
                    <a:pt x="1095" y="7398"/>
                  </a:lnTo>
                  <a:lnTo>
                    <a:pt x="1284" y="7398"/>
                  </a:lnTo>
                  <a:lnTo>
                    <a:pt x="1472" y="7417"/>
                  </a:lnTo>
                  <a:lnTo>
                    <a:pt x="1831" y="7379"/>
                  </a:lnTo>
                  <a:lnTo>
                    <a:pt x="1887" y="8210"/>
                  </a:lnTo>
                  <a:lnTo>
                    <a:pt x="1963" y="9040"/>
                  </a:lnTo>
                  <a:lnTo>
                    <a:pt x="2076" y="9870"/>
                  </a:lnTo>
                  <a:lnTo>
                    <a:pt x="2189" y="10720"/>
                  </a:lnTo>
                  <a:lnTo>
                    <a:pt x="2208" y="10776"/>
                  </a:lnTo>
                  <a:lnTo>
                    <a:pt x="2227" y="10814"/>
                  </a:lnTo>
                  <a:lnTo>
                    <a:pt x="2265" y="10852"/>
                  </a:lnTo>
                  <a:lnTo>
                    <a:pt x="2322" y="10871"/>
                  </a:lnTo>
                  <a:lnTo>
                    <a:pt x="2416" y="10871"/>
                  </a:lnTo>
                  <a:lnTo>
                    <a:pt x="2472" y="10852"/>
                  </a:lnTo>
                  <a:lnTo>
                    <a:pt x="2510" y="10814"/>
                  </a:lnTo>
                  <a:lnTo>
                    <a:pt x="2605" y="10814"/>
                  </a:lnTo>
                  <a:lnTo>
                    <a:pt x="2718" y="10795"/>
                  </a:lnTo>
                  <a:lnTo>
                    <a:pt x="2812" y="10757"/>
                  </a:lnTo>
                  <a:lnTo>
                    <a:pt x="2888" y="10682"/>
                  </a:lnTo>
                  <a:lnTo>
                    <a:pt x="2963" y="10625"/>
                  </a:lnTo>
                  <a:lnTo>
                    <a:pt x="3039" y="10531"/>
                  </a:lnTo>
                  <a:lnTo>
                    <a:pt x="3095" y="10437"/>
                  </a:lnTo>
                  <a:lnTo>
                    <a:pt x="3133" y="10342"/>
                  </a:lnTo>
                  <a:lnTo>
                    <a:pt x="3152" y="10229"/>
                  </a:lnTo>
                  <a:lnTo>
                    <a:pt x="3171" y="10097"/>
                  </a:lnTo>
                  <a:lnTo>
                    <a:pt x="3190" y="9852"/>
                  </a:lnTo>
                  <a:lnTo>
                    <a:pt x="3208" y="9229"/>
                  </a:lnTo>
                  <a:lnTo>
                    <a:pt x="3246" y="8474"/>
                  </a:lnTo>
                  <a:lnTo>
                    <a:pt x="3492" y="8417"/>
                  </a:lnTo>
                  <a:lnTo>
                    <a:pt x="3718" y="8342"/>
                  </a:lnTo>
                  <a:lnTo>
                    <a:pt x="3926" y="8210"/>
                  </a:lnTo>
                  <a:lnTo>
                    <a:pt x="4114" y="8078"/>
                  </a:lnTo>
                  <a:lnTo>
                    <a:pt x="4284" y="7908"/>
                  </a:lnTo>
                  <a:lnTo>
                    <a:pt x="4435" y="7719"/>
                  </a:lnTo>
                  <a:lnTo>
                    <a:pt x="4548" y="7493"/>
                  </a:lnTo>
                  <a:lnTo>
                    <a:pt x="4624" y="7266"/>
                  </a:lnTo>
                  <a:lnTo>
                    <a:pt x="4662" y="7115"/>
                  </a:lnTo>
                  <a:lnTo>
                    <a:pt x="4680" y="6945"/>
                  </a:lnTo>
                  <a:lnTo>
                    <a:pt x="4699" y="6794"/>
                  </a:lnTo>
                  <a:lnTo>
                    <a:pt x="4680" y="6625"/>
                  </a:lnTo>
                  <a:lnTo>
                    <a:pt x="4624" y="6474"/>
                  </a:lnTo>
                  <a:lnTo>
                    <a:pt x="4605" y="6398"/>
                  </a:lnTo>
                  <a:lnTo>
                    <a:pt x="4548" y="6341"/>
                  </a:lnTo>
                  <a:lnTo>
                    <a:pt x="4511" y="6285"/>
                  </a:lnTo>
                  <a:lnTo>
                    <a:pt x="4435" y="6247"/>
                  </a:lnTo>
                  <a:lnTo>
                    <a:pt x="4360" y="6209"/>
                  </a:lnTo>
                  <a:lnTo>
                    <a:pt x="4284" y="6190"/>
                  </a:lnTo>
                  <a:lnTo>
                    <a:pt x="4133" y="6190"/>
                  </a:lnTo>
                  <a:lnTo>
                    <a:pt x="4077" y="6209"/>
                  </a:lnTo>
                  <a:lnTo>
                    <a:pt x="4001" y="6247"/>
                  </a:lnTo>
                  <a:lnTo>
                    <a:pt x="3888" y="6341"/>
                  </a:lnTo>
                  <a:lnTo>
                    <a:pt x="3812" y="6455"/>
                  </a:lnTo>
                  <a:lnTo>
                    <a:pt x="3775" y="6625"/>
                  </a:lnTo>
                  <a:lnTo>
                    <a:pt x="3737" y="6775"/>
                  </a:lnTo>
                  <a:lnTo>
                    <a:pt x="3718" y="6945"/>
                  </a:lnTo>
                  <a:lnTo>
                    <a:pt x="3699" y="7096"/>
                  </a:lnTo>
                  <a:lnTo>
                    <a:pt x="3624" y="7266"/>
                  </a:lnTo>
                  <a:lnTo>
                    <a:pt x="3529" y="7417"/>
                  </a:lnTo>
                  <a:lnTo>
                    <a:pt x="3416" y="7549"/>
                  </a:lnTo>
                  <a:lnTo>
                    <a:pt x="3284" y="7662"/>
                  </a:lnTo>
                  <a:lnTo>
                    <a:pt x="3322" y="6813"/>
                  </a:lnTo>
                  <a:lnTo>
                    <a:pt x="3416" y="4586"/>
                  </a:lnTo>
                  <a:lnTo>
                    <a:pt x="3624" y="4568"/>
                  </a:lnTo>
                  <a:lnTo>
                    <a:pt x="3850" y="4549"/>
                  </a:lnTo>
                  <a:lnTo>
                    <a:pt x="4058" y="4492"/>
                  </a:lnTo>
                  <a:lnTo>
                    <a:pt x="4265" y="4398"/>
                  </a:lnTo>
                  <a:lnTo>
                    <a:pt x="4360" y="4341"/>
                  </a:lnTo>
                  <a:lnTo>
                    <a:pt x="4435" y="4266"/>
                  </a:lnTo>
                  <a:lnTo>
                    <a:pt x="4586" y="4115"/>
                  </a:lnTo>
                  <a:lnTo>
                    <a:pt x="4699" y="3926"/>
                  </a:lnTo>
                  <a:lnTo>
                    <a:pt x="4775" y="3737"/>
                  </a:lnTo>
                  <a:lnTo>
                    <a:pt x="4831" y="3530"/>
                  </a:lnTo>
                  <a:lnTo>
                    <a:pt x="4869" y="3322"/>
                  </a:lnTo>
                  <a:lnTo>
                    <a:pt x="4888" y="2888"/>
                  </a:lnTo>
                  <a:lnTo>
                    <a:pt x="4888" y="2397"/>
                  </a:lnTo>
                  <a:lnTo>
                    <a:pt x="4869" y="2152"/>
                  </a:lnTo>
                  <a:lnTo>
                    <a:pt x="4850" y="1907"/>
                  </a:lnTo>
                  <a:lnTo>
                    <a:pt x="4813" y="1737"/>
                  </a:lnTo>
                  <a:lnTo>
                    <a:pt x="4794" y="1642"/>
                  </a:lnTo>
                  <a:lnTo>
                    <a:pt x="4756" y="1567"/>
                  </a:lnTo>
                  <a:lnTo>
                    <a:pt x="4699" y="1491"/>
                  </a:lnTo>
                  <a:lnTo>
                    <a:pt x="4643" y="1435"/>
                  </a:lnTo>
                  <a:lnTo>
                    <a:pt x="4567" y="1397"/>
                  </a:lnTo>
                  <a:lnTo>
                    <a:pt x="4473" y="1359"/>
                  </a:lnTo>
                  <a:lnTo>
                    <a:pt x="4360" y="1359"/>
                  </a:lnTo>
                  <a:lnTo>
                    <a:pt x="4265" y="1378"/>
                  </a:lnTo>
                  <a:lnTo>
                    <a:pt x="4171" y="1435"/>
                  </a:lnTo>
                  <a:lnTo>
                    <a:pt x="4114" y="1510"/>
                  </a:lnTo>
                  <a:lnTo>
                    <a:pt x="4039" y="1586"/>
                  </a:lnTo>
                  <a:lnTo>
                    <a:pt x="4001" y="1680"/>
                  </a:lnTo>
                  <a:lnTo>
                    <a:pt x="3963" y="1775"/>
                  </a:lnTo>
                  <a:lnTo>
                    <a:pt x="3944" y="1869"/>
                  </a:lnTo>
                  <a:lnTo>
                    <a:pt x="3907" y="2114"/>
                  </a:lnTo>
                  <a:lnTo>
                    <a:pt x="3907" y="2378"/>
                  </a:lnTo>
                  <a:lnTo>
                    <a:pt x="3907" y="2624"/>
                  </a:lnTo>
                  <a:lnTo>
                    <a:pt x="3907" y="2869"/>
                  </a:lnTo>
                  <a:lnTo>
                    <a:pt x="3888" y="3096"/>
                  </a:lnTo>
                  <a:lnTo>
                    <a:pt x="3831" y="3322"/>
                  </a:lnTo>
                  <a:lnTo>
                    <a:pt x="3794" y="3435"/>
                  </a:lnTo>
                  <a:lnTo>
                    <a:pt x="3737" y="3530"/>
                  </a:lnTo>
                  <a:lnTo>
                    <a:pt x="3680" y="3624"/>
                  </a:lnTo>
                  <a:lnTo>
                    <a:pt x="3605" y="3699"/>
                  </a:lnTo>
                  <a:lnTo>
                    <a:pt x="3529" y="3775"/>
                  </a:lnTo>
                  <a:lnTo>
                    <a:pt x="3435" y="3813"/>
                  </a:lnTo>
                  <a:lnTo>
                    <a:pt x="3510" y="2039"/>
                  </a:lnTo>
                  <a:lnTo>
                    <a:pt x="3567" y="831"/>
                  </a:lnTo>
                  <a:lnTo>
                    <a:pt x="3567" y="604"/>
                  </a:lnTo>
                  <a:lnTo>
                    <a:pt x="3548" y="397"/>
                  </a:lnTo>
                  <a:lnTo>
                    <a:pt x="3510" y="303"/>
                  </a:lnTo>
                  <a:lnTo>
                    <a:pt x="3473" y="208"/>
                  </a:lnTo>
                  <a:lnTo>
                    <a:pt x="3397" y="133"/>
                  </a:lnTo>
                  <a:lnTo>
                    <a:pt x="3322" y="57"/>
                  </a:lnTo>
                  <a:lnTo>
                    <a:pt x="3208" y="19"/>
                  </a:lnTo>
                  <a:lnTo>
                    <a:pt x="30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a:off x="5915100" y="3803900"/>
              <a:ext cx="68450" cy="152400"/>
            </a:xfrm>
            <a:custGeom>
              <a:avLst/>
              <a:gdLst/>
              <a:ahLst/>
              <a:cxnLst/>
              <a:rect l="l" t="t" r="r" b="b"/>
              <a:pathLst>
                <a:path w="2738" h="6096" extrusionOk="0">
                  <a:moveTo>
                    <a:pt x="1662" y="0"/>
                  </a:moveTo>
                  <a:lnTo>
                    <a:pt x="1605" y="19"/>
                  </a:lnTo>
                  <a:lnTo>
                    <a:pt x="1492" y="76"/>
                  </a:lnTo>
                  <a:lnTo>
                    <a:pt x="1397" y="151"/>
                  </a:lnTo>
                  <a:lnTo>
                    <a:pt x="1303" y="265"/>
                  </a:lnTo>
                  <a:lnTo>
                    <a:pt x="1246" y="378"/>
                  </a:lnTo>
                  <a:lnTo>
                    <a:pt x="1190" y="491"/>
                  </a:lnTo>
                  <a:lnTo>
                    <a:pt x="1152" y="623"/>
                  </a:lnTo>
                  <a:lnTo>
                    <a:pt x="1095" y="887"/>
                  </a:lnTo>
                  <a:lnTo>
                    <a:pt x="1077" y="1170"/>
                  </a:lnTo>
                  <a:lnTo>
                    <a:pt x="1039" y="1699"/>
                  </a:lnTo>
                  <a:lnTo>
                    <a:pt x="907" y="1642"/>
                  </a:lnTo>
                  <a:lnTo>
                    <a:pt x="794" y="1548"/>
                  </a:lnTo>
                  <a:lnTo>
                    <a:pt x="699" y="1435"/>
                  </a:lnTo>
                  <a:lnTo>
                    <a:pt x="643" y="1303"/>
                  </a:lnTo>
                  <a:lnTo>
                    <a:pt x="643" y="1227"/>
                  </a:lnTo>
                  <a:lnTo>
                    <a:pt x="624" y="1133"/>
                  </a:lnTo>
                  <a:lnTo>
                    <a:pt x="643" y="963"/>
                  </a:lnTo>
                  <a:lnTo>
                    <a:pt x="661" y="887"/>
                  </a:lnTo>
                  <a:lnTo>
                    <a:pt x="643" y="793"/>
                  </a:lnTo>
                  <a:lnTo>
                    <a:pt x="605" y="736"/>
                  </a:lnTo>
                  <a:lnTo>
                    <a:pt x="529" y="680"/>
                  </a:lnTo>
                  <a:lnTo>
                    <a:pt x="435" y="661"/>
                  </a:lnTo>
                  <a:lnTo>
                    <a:pt x="359" y="680"/>
                  </a:lnTo>
                  <a:lnTo>
                    <a:pt x="303" y="736"/>
                  </a:lnTo>
                  <a:lnTo>
                    <a:pt x="265" y="812"/>
                  </a:lnTo>
                  <a:lnTo>
                    <a:pt x="246" y="906"/>
                  </a:lnTo>
                  <a:lnTo>
                    <a:pt x="227" y="1001"/>
                  </a:lnTo>
                  <a:lnTo>
                    <a:pt x="190" y="1152"/>
                  </a:lnTo>
                  <a:lnTo>
                    <a:pt x="190" y="1321"/>
                  </a:lnTo>
                  <a:lnTo>
                    <a:pt x="209" y="1510"/>
                  </a:lnTo>
                  <a:lnTo>
                    <a:pt x="265" y="1661"/>
                  </a:lnTo>
                  <a:lnTo>
                    <a:pt x="359" y="1831"/>
                  </a:lnTo>
                  <a:lnTo>
                    <a:pt x="416" y="1906"/>
                  </a:lnTo>
                  <a:lnTo>
                    <a:pt x="473" y="1963"/>
                  </a:lnTo>
                  <a:lnTo>
                    <a:pt x="548" y="2020"/>
                  </a:lnTo>
                  <a:lnTo>
                    <a:pt x="643" y="2076"/>
                  </a:lnTo>
                  <a:lnTo>
                    <a:pt x="718" y="2095"/>
                  </a:lnTo>
                  <a:lnTo>
                    <a:pt x="812" y="2133"/>
                  </a:lnTo>
                  <a:lnTo>
                    <a:pt x="907" y="2133"/>
                  </a:lnTo>
                  <a:lnTo>
                    <a:pt x="1001" y="2114"/>
                  </a:lnTo>
                  <a:lnTo>
                    <a:pt x="1001" y="2605"/>
                  </a:lnTo>
                  <a:lnTo>
                    <a:pt x="982" y="3095"/>
                  </a:lnTo>
                  <a:lnTo>
                    <a:pt x="1001" y="3661"/>
                  </a:lnTo>
                  <a:lnTo>
                    <a:pt x="869" y="3643"/>
                  </a:lnTo>
                  <a:lnTo>
                    <a:pt x="756" y="3605"/>
                  </a:lnTo>
                  <a:lnTo>
                    <a:pt x="661" y="3511"/>
                  </a:lnTo>
                  <a:lnTo>
                    <a:pt x="586" y="3397"/>
                  </a:lnTo>
                  <a:lnTo>
                    <a:pt x="548" y="3303"/>
                  </a:lnTo>
                  <a:lnTo>
                    <a:pt x="529" y="3227"/>
                  </a:lnTo>
                  <a:lnTo>
                    <a:pt x="548" y="3039"/>
                  </a:lnTo>
                  <a:lnTo>
                    <a:pt x="548" y="2925"/>
                  </a:lnTo>
                  <a:lnTo>
                    <a:pt x="548" y="2831"/>
                  </a:lnTo>
                  <a:lnTo>
                    <a:pt x="492" y="2756"/>
                  </a:lnTo>
                  <a:lnTo>
                    <a:pt x="454" y="2718"/>
                  </a:lnTo>
                  <a:lnTo>
                    <a:pt x="416" y="2680"/>
                  </a:lnTo>
                  <a:lnTo>
                    <a:pt x="322" y="2661"/>
                  </a:lnTo>
                  <a:lnTo>
                    <a:pt x="227" y="2680"/>
                  </a:lnTo>
                  <a:lnTo>
                    <a:pt x="152" y="2718"/>
                  </a:lnTo>
                  <a:lnTo>
                    <a:pt x="95" y="2793"/>
                  </a:lnTo>
                  <a:lnTo>
                    <a:pt x="39" y="2888"/>
                  </a:lnTo>
                  <a:lnTo>
                    <a:pt x="20" y="3001"/>
                  </a:lnTo>
                  <a:lnTo>
                    <a:pt x="1" y="3209"/>
                  </a:lnTo>
                  <a:lnTo>
                    <a:pt x="1" y="3416"/>
                  </a:lnTo>
                  <a:lnTo>
                    <a:pt x="20" y="3624"/>
                  </a:lnTo>
                  <a:lnTo>
                    <a:pt x="58" y="3737"/>
                  </a:lnTo>
                  <a:lnTo>
                    <a:pt x="95" y="3831"/>
                  </a:lnTo>
                  <a:lnTo>
                    <a:pt x="152" y="3907"/>
                  </a:lnTo>
                  <a:lnTo>
                    <a:pt x="227" y="3982"/>
                  </a:lnTo>
                  <a:lnTo>
                    <a:pt x="322" y="4039"/>
                  </a:lnTo>
                  <a:lnTo>
                    <a:pt x="416" y="4096"/>
                  </a:lnTo>
                  <a:lnTo>
                    <a:pt x="510" y="4114"/>
                  </a:lnTo>
                  <a:lnTo>
                    <a:pt x="605" y="4152"/>
                  </a:lnTo>
                  <a:lnTo>
                    <a:pt x="812" y="4152"/>
                  </a:lnTo>
                  <a:lnTo>
                    <a:pt x="1020" y="4133"/>
                  </a:lnTo>
                  <a:lnTo>
                    <a:pt x="1095" y="5077"/>
                  </a:lnTo>
                  <a:lnTo>
                    <a:pt x="1209" y="6002"/>
                  </a:lnTo>
                  <a:lnTo>
                    <a:pt x="1246" y="6058"/>
                  </a:lnTo>
                  <a:lnTo>
                    <a:pt x="1284" y="6096"/>
                  </a:lnTo>
                  <a:lnTo>
                    <a:pt x="1341" y="6096"/>
                  </a:lnTo>
                  <a:lnTo>
                    <a:pt x="1397" y="6058"/>
                  </a:lnTo>
                  <a:lnTo>
                    <a:pt x="1511" y="6058"/>
                  </a:lnTo>
                  <a:lnTo>
                    <a:pt x="1605" y="6002"/>
                  </a:lnTo>
                  <a:lnTo>
                    <a:pt x="1699" y="5907"/>
                  </a:lnTo>
                  <a:lnTo>
                    <a:pt x="1737" y="5794"/>
                  </a:lnTo>
                  <a:lnTo>
                    <a:pt x="1775" y="5662"/>
                  </a:lnTo>
                  <a:lnTo>
                    <a:pt x="1775" y="5530"/>
                  </a:lnTo>
                  <a:lnTo>
                    <a:pt x="1794" y="5171"/>
                  </a:lnTo>
                  <a:lnTo>
                    <a:pt x="1813" y="4756"/>
                  </a:lnTo>
                  <a:lnTo>
                    <a:pt x="1945" y="4718"/>
                  </a:lnTo>
                  <a:lnTo>
                    <a:pt x="2077" y="4681"/>
                  </a:lnTo>
                  <a:lnTo>
                    <a:pt x="2190" y="4605"/>
                  </a:lnTo>
                  <a:lnTo>
                    <a:pt x="2303" y="4530"/>
                  </a:lnTo>
                  <a:lnTo>
                    <a:pt x="2398" y="4435"/>
                  </a:lnTo>
                  <a:lnTo>
                    <a:pt x="2473" y="4322"/>
                  </a:lnTo>
                  <a:lnTo>
                    <a:pt x="2530" y="4209"/>
                  </a:lnTo>
                  <a:lnTo>
                    <a:pt x="2586" y="4077"/>
                  </a:lnTo>
                  <a:lnTo>
                    <a:pt x="2624" y="3907"/>
                  </a:lnTo>
                  <a:lnTo>
                    <a:pt x="2624" y="3812"/>
                  </a:lnTo>
                  <a:lnTo>
                    <a:pt x="2605" y="3718"/>
                  </a:lnTo>
                  <a:lnTo>
                    <a:pt x="2586" y="3624"/>
                  </a:lnTo>
                  <a:lnTo>
                    <a:pt x="2549" y="3548"/>
                  </a:lnTo>
                  <a:lnTo>
                    <a:pt x="2473" y="3492"/>
                  </a:lnTo>
                  <a:lnTo>
                    <a:pt x="2398" y="3473"/>
                  </a:lnTo>
                  <a:lnTo>
                    <a:pt x="2303" y="3473"/>
                  </a:lnTo>
                  <a:lnTo>
                    <a:pt x="2228" y="3511"/>
                  </a:lnTo>
                  <a:lnTo>
                    <a:pt x="2171" y="3548"/>
                  </a:lnTo>
                  <a:lnTo>
                    <a:pt x="2133" y="3624"/>
                  </a:lnTo>
                  <a:lnTo>
                    <a:pt x="2096" y="3699"/>
                  </a:lnTo>
                  <a:lnTo>
                    <a:pt x="2096" y="3794"/>
                  </a:lnTo>
                  <a:lnTo>
                    <a:pt x="2077" y="3888"/>
                  </a:lnTo>
                  <a:lnTo>
                    <a:pt x="2058" y="3982"/>
                  </a:lnTo>
                  <a:lnTo>
                    <a:pt x="2020" y="4077"/>
                  </a:lnTo>
                  <a:lnTo>
                    <a:pt x="1964" y="4152"/>
                  </a:lnTo>
                  <a:lnTo>
                    <a:pt x="1907" y="4228"/>
                  </a:lnTo>
                  <a:lnTo>
                    <a:pt x="1831" y="4303"/>
                  </a:lnTo>
                  <a:lnTo>
                    <a:pt x="1850" y="3831"/>
                  </a:lnTo>
                  <a:lnTo>
                    <a:pt x="1907" y="2567"/>
                  </a:lnTo>
                  <a:lnTo>
                    <a:pt x="2020" y="2567"/>
                  </a:lnTo>
                  <a:lnTo>
                    <a:pt x="2152" y="2548"/>
                  </a:lnTo>
                  <a:lnTo>
                    <a:pt x="2266" y="2510"/>
                  </a:lnTo>
                  <a:lnTo>
                    <a:pt x="2379" y="2454"/>
                  </a:lnTo>
                  <a:lnTo>
                    <a:pt x="2473" y="2397"/>
                  </a:lnTo>
                  <a:lnTo>
                    <a:pt x="2567" y="2303"/>
                  </a:lnTo>
                  <a:lnTo>
                    <a:pt x="2624" y="2208"/>
                  </a:lnTo>
                  <a:lnTo>
                    <a:pt x="2662" y="2095"/>
                  </a:lnTo>
                  <a:lnTo>
                    <a:pt x="2700" y="1982"/>
                  </a:lnTo>
                  <a:lnTo>
                    <a:pt x="2718" y="1850"/>
                  </a:lnTo>
                  <a:lnTo>
                    <a:pt x="2737" y="1623"/>
                  </a:lnTo>
                  <a:lnTo>
                    <a:pt x="2737" y="1340"/>
                  </a:lnTo>
                  <a:lnTo>
                    <a:pt x="2718" y="1076"/>
                  </a:lnTo>
                  <a:lnTo>
                    <a:pt x="2700" y="963"/>
                  </a:lnTo>
                  <a:lnTo>
                    <a:pt x="2662" y="868"/>
                  </a:lnTo>
                  <a:lnTo>
                    <a:pt x="2586" y="812"/>
                  </a:lnTo>
                  <a:lnTo>
                    <a:pt x="2549" y="774"/>
                  </a:lnTo>
                  <a:lnTo>
                    <a:pt x="2492" y="755"/>
                  </a:lnTo>
                  <a:lnTo>
                    <a:pt x="2435" y="755"/>
                  </a:lnTo>
                  <a:lnTo>
                    <a:pt x="2379" y="774"/>
                  </a:lnTo>
                  <a:lnTo>
                    <a:pt x="2341" y="812"/>
                  </a:lnTo>
                  <a:lnTo>
                    <a:pt x="2284" y="850"/>
                  </a:lnTo>
                  <a:lnTo>
                    <a:pt x="2228" y="944"/>
                  </a:lnTo>
                  <a:lnTo>
                    <a:pt x="2209" y="1038"/>
                  </a:lnTo>
                  <a:lnTo>
                    <a:pt x="2190" y="1189"/>
                  </a:lnTo>
                  <a:lnTo>
                    <a:pt x="2190" y="1321"/>
                  </a:lnTo>
                  <a:lnTo>
                    <a:pt x="2190" y="1604"/>
                  </a:lnTo>
                  <a:lnTo>
                    <a:pt x="2171" y="1737"/>
                  </a:lnTo>
                  <a:lnTo>
                    <a:pt x="2133" y="1869"/>
                  </a:lnTo>
                  <a:lnTo>
                    <a:pt x="2096" y="1982"/>
                  </a:lnTo>
                  <a:lnTo>
                    <a:pt x="2020" y="2076"/>
                  </a:lnTo>
                  <a:lnTo>
                    <a:pt x="1926" y="2133"/>
                  </a:lnTo>
                  <a:lnTo>
                    <a:pt x="1964" y="1152"/>
                  </a:lnTo>
                  <a:lnTo>
                    <a:pt x="1982" y="453"/>
                  </a:lnTo>
                  <a:lnTo>
                    <a:pt x="1982" y="340"/>
                  </a:lnTo>
                  <a:lnTo>
                    <a:pt x="1982" y="227"/>
                  </a:lnTo>
                  <a:lnTo>
                    <a:pt x="1926" y="114"/>
                  </a:lnTo>
                  <a:lnTo>
                    <a:pt x="1907" y="76"/>
                  </a:lnTo>
                  <a:lnTo>
                    <a:pt x="1850" y="38"/>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5" name="Google Shape;2715;p33"/>
          <p:cNvSpPr/>
          <p:nvPr/>
        </p:nvSpPr>
        <p:spPr>
          <a:xfrm>
            <a:off x="8424010" y="146846"/>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flipH="1">
            <a:off x="-803204" y="274463"/>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717"/>
        <p:cNvGrpSpPr/>
        <p:nvPr/>
      </p:nvGrpSpPr>
      <p:grpSpPr>
        <a:xfrm>
          <a:off x="0" y="0"/>
          <a:ext cx="0" cy="0"/>
          <a:chOff x="0" y="0"/>
          <a:chExt cx="0" cy="0"/>
        </a:xfrm>
      </p:grpSpPr>
      <p:grpSp>
        <p:nvGrpSpPr>
          <p:cNvPr id="2718" name="Google Shape;2718;p34"/>
          <p:cNvGrpSpPr/>
          <p:nvPr/>
        </p:nvGrpSpPr>
        <p:grpSpPr>
          <a:xfrm rot="10800000" flipH="1">
            <a:off x="-15" y="37534"/>
            <a:ext cx="9143824" cy="3393813"/>
            <a:chOff x="1029275" y="238125"/>
            <a:chExt cx="3835175" cy="1423400"/>
          </a:xfrm>
        </p:grpSpPr>
        <p:sp>
          <p:nvSpPr>
            <p:cNvPr id="2719" name="Google Shape;2719;p34"/>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4"/>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4"/>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4"/>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4"/>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34"/>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5" name="Google Shape;2725;p34"/>
          <p:cNvGrpSpPr/>
          <p:nvPr/>
        </p:nvGrpSpPr>
        <p:grpSpPr>
          <a:xfrm rot="10800000" flipH="1">
            <a:off x="-15" y="37534"/>
            <a:ext cx="9143824" cy="3393813"/>
            <a:chOff x="1029275" y="238125"/>
            <a:chExt cx="3835175" cy="1423400"/>
          </a:xfrm>
        </p:grpSpPr>
        <p:sp>
          <p:nvSpPr>
            <p:cNvPr id="2726" name="Google Shape;2726;p34"/>
            <p:cNvSpPr/>
            <p:nvPr/>
          </p:nvSpPr>
          <p:spPr>
            <a:xfrm>
              <a:off x="1029275" y="238125"/>
              <a:ext cx="3835175" cy="425100"/>
            </a:xfrm>
            <a:custGeom>
              <a:avLst/>
              <a:gdLst/>
              <a:ahLst/>
              <a:cxnLst/>
              <a:rect l="l" t="t" r="r" b="b"/>
              <a:pathLst>
                <a:path w="153407" h="17004" extrusionOk="0">
                  <a:moveTo>
                    <a:pt x="153407" y="0"/>
                  </a:moveTo>
                  <a:lnTo>
                    <a:pt x="148463" y="19"/>
                  </a:lnTo>
                  <a:lnTo>
                    <a:pt x="143518" y="57"/>
                  </a:lnTo>
                  <a:lnTo>
                    <a:pt x="138555" y="151"/>
                  </a:lnTo>
                  <a:lnTo>
                    <a:pt x="133611" y="264"/>
                  </a:lnTo>
                  <a:lnTo>
                    <a:pt x="129232" y="396"/>
                  </a:lnTo>
                  <a:lnTo>
                    <a:pt x="124873" y="547"/>
                  </a:lnTo>
                  <a:lnTo>
                    <a:pt x="120495" y="736"/>
                  </a:lnTo>
                  <a:lnTo>
                    <a:pt x="116117" y="944"/>
                  </a:lnTo>
                  <a:lnTo>
                    <a:pt x="111757" y="1170"/>
                  </a:lnTo>
                  <a:lnTo>
                    <a:pt x="107379" y="1434"/>
                  </a:lnTo>
                  <a:lnTo>
                    <a:pt x="103020" y="1736"/>
                  </a:lnTo>
                  <a:lnTo>
                    <a:pt x="98661" y="2057"/>
                  </a:lnTo>
                  <a:lnTo>
                    <a:pt x="94282" y="2397"/>
                  </a:lnTo>
                  <a:lnTo>
                    <a:pt x="89885" y="2755"/>
                  </a:lnTo>
                  <a:lnTo>
                    <a:pt x="85507" y="3152"/>
                  </a:lnTo>
                  <a:lnTo>
                    <a:pt x="81129" y="3586"/>
                  </a:lnTo>
                  <a:lnTo>
                    <a:pt x="76770" y="4039"/>
                  </a:lnTo>
                  <a:lnTo>
                    <a:pt x="72391" y="4510"/>
                  </a:lnTo>
                  <a:lnTo>
                    <a:pt x="68032" y="5020"/>
                  </a:lnTo>
                  <a:lnTo>
                    <a:pt x="63654" y="5548"/>
                  </a:lnTo>
                  <a:lnTo>
                    <a:pt x="59351" y="6096"/>
                  </a:lnTo>
                  <a:lnTo>
                    <a:pt x="55048" y="6681"/>
                  </a:lnTo>
                  <a:lnTo>
                    <a:pt x="50746" y="7266"/>
                  </a:lnTo>
                  <a:lnTo>
                    <a:pt x="46443" y="7907"/>
                  </a:lnTo>
                  <a:lnTo>
                    <a:pt x="42159" y="8549"/>
                  </a:lnTo>
                  <a:lnTo>
                    <a:pt x="37875" y="9228"/>
                  </a:lnTo>
                  <a:lnTo>
                    <a:pt x="33591" y="9945"/>
                  </a:lnTo>
                  <a:lnTo>
                    <a:pt x="29308" y="10662"/>
                  </a:lnTo>
                  <a:lnTo>
                    <a:pt x="25628" y="11323"/>
                  </a:lnTo>
                  <a:lnTo>
                    <a:pt x="21948" y="11983"/>
                  </a:lnTo>
                  <a:lnTo>
                    <a:pt x="18287" y="12663"/>
                  </a:lnTo>
                  <a:lnTo>
                    <a:pt x="14625" y="13380"/>
                  </a:lnTo>
                  <a:lnTo>
                    <a:pt x="10964" y="14097"/>
                  </a:lnTo>
                  <a:lnTo>
                    <a:pt x="7303" y="14833"/>
                  </a:lnTo>
                  <a:lnTo>
                    <a:pt x="3642" y="15607"/>
                  </a:lnTo>
                  <a:lnTo>
                    <a:pt x="0" y="16381"/>
                  </a:lnTo>
                  <a:lnTo>
                    <a:pt x="0" y="17003"/>
                  </a:lnTo>
                  <a:lnTo>
                    <a:pt x="3114" y="16343"/>
                  </a:lnTo>
                  <a:lnTo>
                    <a:pt x="6246" y="15682"/>
                  </a:lnTo>
                  <a:lnTo>
                    <a:pt x="9360" y="15041"/>
                  </a:lnTo>
                  <a:lnTo>
                    <a:pt x="12493" y="14418"/>
                  </a:lnTo>
                  <a:lnTo>
                    <a:pt x="15626" y="13795"/>
                  </a:lnTo>
                  <a:lnTo>
                    <a:pt x="18758" y="13191"/>
                  </a:lnTo>
                  <a:lnTo>
                    <a:pt x="21891" y="12606"/>
                  </a:lnTo>
                  <a:lnTo>
                    <a:pt x="25024" y="12040"/>
                  </a:lnTo>
                  <a:lnTo>
                    <a:pt x="29364" y="11266"/>
                  </a:lnTo>
                  <a:lnTo>
                    <a:pt x="33723" y="10530"/>
                  </a:lnTo>
                  <a:lnTo>
                    <a:pt x="38064" y="9813"/>
                  </a:lnTo>
                  <a:lnTo>
                    <a:pt x="42423" y="9115"/>
                  </a:lnTo>
                  <a:lnTo>
                    <a:pt x="46783" y="8454"/>
                  </a:lnTo>
                  <a:lnTo>
                    <a:pt x="51142" y="7832"/>
                  </a:lnTo>
                  <a:lnTo>
                    <a:pt x="55501" y="7228"/>
                  </a:lnTo>
                  <a:lnTo>
                    <a:pt x="59879" y="6643"/>
                  </a:lnTo>
                  <a:lnTo>
                    <a:pt x="64201" y="6096"/>
                  </a:lnTo>
                  <a:lnTo>
                    <a:pt x="68523" y="5567"/>
                  </a:lnTo>
                  <a:lnTo>
                    <a:pt x="72844" y="5076"/>
                  </a:lnTo>
                  <a:lnTo>
                    <a:pt x="77166" y="4605"/>
                  </a:lnTo>
                  <a:lnTo>
                    <a:pt x="81506" y="4152"/>
                  </a:lnTo>
                  <a:lnTo>
                    <a:pt x="85847" y="3737"/>
                  </a:lnTo>
                  <a:lnTo>
                    <a:pt x="90168" y="3340"/>
                  </a:lnTo>
                  <a:lnTo>
                    <a:pt x="94509" y="2982"/>
                  </a:lnTo>
                  <a:lnTo>
                    <a:pt x="98868" y="2642"/>
                  </a:lnTo>
                  <a:lnTo>
                    <a:pt x="103246" y="2321"/>
                  </a:lnTo>
                  <a:lnTo>
                    <a:pt x="107606" y="2038"/>
                  </a:lnTo>
                  <a:lnTo>
                    <a:pt x="111965" y="1774"/>
                  </a:lnTo>
                  <a:lnTo>
                    <a:pt x="116343" y="1547"/>
                  </a:lnTo>
                  <a:lnTo>
                    <a:pt x="120703" y="1340"/>
                  </a:lnTo>
                  <a:lnTo>
                    <a:pt x="125081" y="1151"/>
                  </a:lnTo>
                  <a:lnTo>
                    <a:pt x="129459" y="1000"/>
                  </a:lnTo>
                  <a:lnTo>
                    <a:pt x="132441" y="906"/>
                  </a:lnTo>
                  <a:lnTo>
                    <a:pt x="135441" y="830"/>
                  </a:lnTo>
                  <a:lnTo>
                    <a:pt x="138442" y="755"/>
                  </a:lnTo>
                  <a:lnTo>
                    <a:pt x="141424" y="698"/>
                  </a:lnTo>
                  <a:lnTo>
                    <a:pt x="144424" y="661"/>
                  </a:lnTo>
                  <a:lnTo>
                    <a:pt x="147425" y="642"/>
                  </a:lnTo>
                  <a:lnTo>
                    <a:pt x="150425" y="623"/>
                  </a:lnTo>
                  <a:lnTo>
                    <a:pt x="153407" y="604"/>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4"/>
            <p:cNvSpPr/>
            <p:nvPr/>
          </p:nvSpPr>
          <p:spPr>
            <a:xfrm>
              <a:off x="1029275" y="424950"/>
              <a:ext cx="3835175" cy="408125"/>
            </a:xfrm>
            <a:custGeom>
              <a:avLst/>
              <a:gdLst/>
              <a:ahLst/>
              <a:cxnLst/>
              <a:rect l="l" t="t" r="r" b="b"/>
              <a:pathLst>
                <a:path w="153407" h="16325" extrusionOk="0">
                  <a:moveTo>
                    <a:pt x="153407" y="0"/>
                  </a:moveTo>
                  <a:lnTo>
                    <a:pt x="148255" y="189"/>
                  </a:lnTo>
                  <a:lnTo>
                    <a:pt x="143103" y="396"/>
                  </a:lnTo>
                  <a:lnTo>
                    <a:pt x="137951" y="623"/>
                  </a:lnTo>
                  <a:lnTo>
                    <a:pt x="132799" y="868"/>
                  </a:lnTo>
                  <a:lnTo>
                    <a:pt x="127647" y="1132"/>
                  </a:lnTo>
                  <a:lnTo>
                    <a:pt x="122495" y="1434"/>
                  </a:lnTo>
                  <a:lnTo>
                    <a:pt x="117343" y="1736"/>
                  </a:lnTo>
                  <a:lnTo>
                    <a:pt x="112191" y="2057"/>
                  </a:lnTo>
                  <a:lnTo>
                    <a:pt x="106813" y="2435"/>
                  </a:lnTo>
                  <a:lnTo>
                    <a:pt x="101435" y="2831"/>
                  </a:lnTo>
                  <a:lnTo>
                    <a:pt x="96075" y="3246"/>
                  </a:lnTo>
                  <a:lnTo>
                    <a:pt x="90697" y="3680"/>
                  </a:lnTo>
                  <a:lnTo>
                    <a:pt x="85318" y="4133"/>
                  </a:lnTo>
                  <a:lnTo>
                    <a:pt x="79959" y="4605"/>
                  </a:lnTo>
                  <a:lnTo>
                    <a:pt x="74599" y="5114"/>
                  </a:lnTo>
                  <a:lnTo>
                    <a:pt x="69221" y="5643"/>
                  </a:lnTo>
                  <a:lnTo>
                    <a:pt x="63861" y="6190"/>
                  </a:lnTo>
                  <a:lnTo>
                    <a:pt x="58502" y="6756"/>
                  </a:lnTo>
                  <a:lnTo>
                    <a:pt x="53142" y="7360"/>
                  </a:lnTo>
                  <a:lnTo>
                    <a:pt x="47802" y="7964"/>
                  </a:lnTo>
                  <a:lnTo>
                    <a:pt x="42442" y="8606"/>
                  </a:lnTo>
                  <a:lnTo>
                    <a:pt x="37083" y="9266"/>
                  </a:lnTo>
                  <a:lnTo>
                    <a:pt x="31742" y="9945"/>
                  </a:lnTo>
                  <a:lnTo>
                    <a:pt x="26401" y="10663"/>
                  </a:lnTo>
                  <a:lnTo>
                    <a:pt x="19796" y="11568"/>
                  </a:lnTo>
                  <a:lnTo>
                    <a:pt x="13191" y="12512"/>
                  </a:lnTo>
                  <a:lnTo>
                    <a:pt x="6586" y="13474"/>
                  </a:lnTo>
                  <a:lnTo>
                    <a:pt x="0" y="14494"/>
                  </a:lnTo>
                  <a:lnTo>
                    <a:pt x="0" y="16324"/>
                  </a:lnTo>
                  <a:lnTo>
                    <a:pt x="4039" y="15701"/>
                  </a:lnTo>
                  <a:lnTo>
                    <a:pt x="8058" y="15097"/>
                  </a:lnTo>
                  <a:lnTo>
                    <a:pt x="12097" y="14494"/>
                  </a:lnTo>
                  <a:lnTo>
                    <a:pt x="16135" y="13908"/>
                  </a:lnTo>
                  <a:lnTo>
                    <a:pt x="20174" y="13342"/>
                  </a:lnTo>
                  <a:lnTo>
                    <a:pt x="24212" y="12795"/>
                  </a:lnTo>
                  <a:lnTo>
                    <a:pt x="28251" y="12248"/>
                  </a:lnTo>
                  <a:lnTo>
                    <a:pt x="32289" y="11719"/>
                  </a:lnTo>
                  <a:lnTo>
                    <a:pt x="36347" y="11191"/>
                  </a:lnTo>
                  <a:lnTo>
                    <a:pt x="40385" y="10681"/>
                  </a:lnTo>
                  <a:lnTo>
                    <a:pt x="44443" y="10191"/>
                  </a:lnTo>
                  <a:lnTo>
                    <a:pt x="48481" y="9719"/>
                  </a:lnTo>
                  <a:lnTo>
                    <a:pt x="52538" y="9247"/>
                  </a:lnTo>
                  <a:lnTo>
                    <a:pt x="56596" y="8794"/>
                  </a:lnTo>
                  <a:lnTo>
                    <a:pt x="60653" y="8360"/>
                  </a:lnTo>
                  <a:lnTo>
                    <a:pt x="64692" y="7926"/>
                  </a:lnTo>
                  <a:lnTo>
                    <a:pt x="70032" y="7379"/>
                  </a:lnTo>
                  <a:lnTo>
                    <a:pt x="75373" y="6869"/>
                  </a:lnTo>
                  <a:lnTo>
                    <a:pt x="80714" y="6379"/>
                  </a:lnTo>
                  <a:lnTo>
                    <a:pt x="86054" y="5888"/>
                  </a:lnTo>
                  <a:lnTo>
                    <a:pt x="91395" y="5435"/>
                  </a:lnTo>
                  <a:lnTo>
                    <a:pt x="96736" y="5020"/>
                  </a:lnTo>
                  <a:lnTo>
                    <a:pt x="102095" y="4605"/>
                  </a:lnTo>
                  <a:lnTo>
                    <a:pt x="107436" y="4209"/>
                  </a:lnTo>
                  <a:lnTo>
                    <a:pt x="112795" y="3850"/>
                  </a:lnTo>
                  <a:lnTo>
                    <a:pt x="118136" y="3510"/>
                  </a:lnTo>
                  <a:lnTo>
                    <a:pt x="123496" y="3189"/>
                  </a:lnTo>
                  <a:lnTo>
                    <a:pt x="128855" y="2906"/>
                  </a:lnTo>
                  <a:lnTo>
                    <a:pt x="134215" y="2623"/>
                  </a:lnTo>
                  <a:lnTo>
                    <a:pt x="139555" y="2378"/>
                  </a:lnTo>
                  <a:lnTo>
                    <a:pt x="144915" y="2152"/>
                  </a:lnTo>
                  <a:lnTo>
                    <a:pt x="150274" y="1944"/>
                  </a:lnTo>
                  <a:lnTo>
                    <a:pt x="153407" y="1831"/>
                  </a:lnTo>
                  <a:lnTo>
                    <a:pt x="153407"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4"/>
            <p:cNvSpPr/>
            <p:nvPr/>
          </p:nvSpPr>
          <p:spPr>
            <a:xfrm>
              <a:off x="1029275" y="567425"/>
              <a:ext cx="3835175" cy="448700"/>
            </a:xfrm>
            <a:custGeom>
              <a:avLst/>
              <a:gdLst/>
              <a:ahLst/>
              <a:cxnLst/>
              <a:rect l="l" t="t" r="r" b="b"/>
              <a:pathLst>
                <a:path w="153407" h="17948" extrusionOk="0">
                  <a:moveTo>
                    <a:pt x="121495" y="0"/>
                  </a:moveTo>
                  <a:lnTo>
                    <a:pt x="118287" y="19"/>
                  </a:lnTo>
                  <a:lnTo>
                    <a:pt x="115098" y="57"/>
                  </a:lnTo>
                  <a:lnTo>
                    <a:pt x="111908" y="132"/>
                  </a:lnTo>
                  <a:lnTo>
                    <a:pt x="108719" y="208"/>
                  </a:lnTo>
                  <a:lnTo>
                    <a:pt x="105530" y="302"/>
                  </a:lnTo>
                  <a:lnTo>
                    <a:pt x="102322" y="434"/>
                  </a:lnTo>
                  <a:lnTo>
                    <a:pt x="99925" y="548"/>
                  </a:lnTo>
                  <a:lnTo>
                    <a:pt x="97528" y="661"/>
                  </a:lnTo>
                  <a:lnTo>
                    <a:pt x="95132" y="793"/>
                  </a:lnTo>
                  <a:lnTo>
                    <a:pt x="92735" y="925"/>
                  </a:lnTo>
                  <a:lnTo>
                    <a:pt x="90338" y="1076"/>
                  </a:lnTo>
                  <a:lnTo>
                    <a:pt x="87941" y="1227"/>
                  </a:lnTo>
                  <a:lnTo>
                    <a:pt x="83167" y="1586"/>
                  </a:lnTo>
                  <a:lnTo>
                    <a:pt x="78374" y="2001"/>
                  </a:lnTo>
                  <a:lnTo>
                    <a:pt x="73599" y="2454"/>
                  </a:lnTo>
                  <a:lnTo>
                    <a:pt x="68825" y="2944"/>
                  </a:lnTo>
                  <a:lnTo>
                    <a:pt x="64050" y="3473"/>
                  </a:lnTo>
                  <a:lnTo>
                    <a:pt x="59294" y="4058"/>
                  </a:lnTo>
                  <a:lnTo>
                    <a:pt x="54520" y="4699"/>
                  </a:lnTo>
                  <a:lnTo>
                    <a:pt x="49783" y="5360"/>
                  </a:lnTo>
                  <a:lnTo>
                    <a:pt x="45028" y="6077"/>
                  </a:lnTo>
                  <a:lnTo>
                    <a:pt x="40291" y="6851"/>
                  </a:lnTo>
                  <a:lnTo>
                    <a:pt x="35554" y="7643"/>
                  </a:lnTo>
                  <a:lnTo>
                    <a:pt x="33195" y="8077"/>
                  </a:lnTo>
                  <a:lnTo>
                    <a:pt x="30836" y="8493"/>
                  </a:lnTo>
                  <a:lnTo>
                    <a:pt x="28477" y="8945"/>
                  </a:lnTo>
                  <a:lnTo>
                    <a:pt x="26118" y="9398"/>
                  </a:lnTo>
                  <a:lnTo>
                    <a:pt x="22835" y="10040"/>
                  </a:lnTo>
                  <a:lnTo>
                    <a:pt x="19551" y="10719"/>
                  </a:lnTo>
                  <a:lnTo>
                    <a:pt x="16286" y="11418"/>
                  </a:lnTo>
                  <a:lnTo>
                    <a:pt x="13021" y="12135"/>
                  </a:lnTo>
                  <a:lnTo>
                    <a:pt x="9757" y="12871"/>
                  </a:lnTo>
                  <a:lnTo>
                    <a:pt x="6492" y="13626"/>
                  </a:lnTo>
                  <a:lnTo>
                    <a:pt x="3246" y="14418"/>
                  </a:lnTo>
                  <a:lnTo>
                    <a:pt x="0" y="15211"/>
                  </a:lnTo>
                  <a:lnTo>
                    <a:pt x="0" y="17947"/>
                  </a:lnTo>
                  <a:lnTo>
                    <a:pt x="3699" y="17023"/>
                  </a:lnTo>
                  <a:lnTo>
                    <a:pt x="7398" y="16136"/>
                  </a:lnTo>
                  <a:lnTo>
                    <a:pt x="11096" y="15267"/>
                  </a:lnTo>
                  <a:lnTo>
                    <a:pt x="14814" y="14437"/>
                  </a:lnTo>
                  <a:lnTo>
                    <a:pt x="18532" y="13626"/>
                  </a:lnTo>
                  <a:lnTo>
                    <a:pt x="22268" y="12852"/>
                  </a:lnTo>
                  <a:lnTo>
                    <a:pt x="25986" y="12097"/>
                  </a:lnTo>
                  <a:lnTo>
                    <a:pt x="29723" y="11380"/>
                  </a:lnTo>
                  <a:lnTo>
                    <a:pt x="33478" y="10682"/>
                  </a:lnTo>
                  <a:lnTo>
                    <a:pt x="37215" y="10021"/>
                  </a:lnTo>
                  <a:lnTo>
                    <a:pt x="40970" y="9398"/>
                  </a:lnTo>
                  <a:lnTo>
                    <a:pt x="44726" y="8776"/>
                  </a:lnTo>
                  <a:lnTo>
                    <a:pt x="48481" y="8209"/>
                  </a:lnTo>
                  <a:lnTo>
                    <a:pt x="52255" y="7662"/>
                  </a:lnTo>
                  <a:lnTo>
                    <a:pt x="56030" y="7134"/>
                  </a:lnTo>
                  <a:lnTo>
                    <a:pt x="59804" y="6643"/>
                  </a:lnTo>
                  <a:lnTo>
                    <a:pt x="62182" y="6341"/>
                  </a:lnTo>
                  <a:lnTo>
                    <a:pt x="64560" y="6058"/>
                  </a:lnTo>
                  <a:lnTo>
                    <a:pt x="66956" y="5794"/>
                  </a:lnTo>
                  <a:lnTo>
                    <a:pt x="69334" y="5530"/>
                  </a:lnTo>
                  <a:lnTo>
                    <a:pt x="71731" y="5284"/>
                  </a:lnTo>
                  <a:lnTo>
                    <a:pt x="74109" y="5039"/>
                  </a:lnTo>
                  <a:lnTo>
                    <a:pt x="76505" y="4813"/>
                  </a:lnTo>
                  <a:lnTo>
                    <a:pt x="78902" y="4586"/>
                  </a:lnTo>
                  <a:lnTo>
                    <a:pt x="81299" y="4379"/>
                  </a:lnTo>
                  <a:lnTo>
                    <a:pt x="83677" y="4190"/>
                  </a:lnTo>
                  <a:lnTo>
                    <a:pt x="86073" y="4001"/>
                  </a:lnTo>
                  <a:lnTo>
                    <a:pt x="88470" y="3831"/>
                  </a:lnTo>
                  <a:lnTo>
                    <a:pt x="90867" y="3680"/>
                  </a:lnTo>
                  <a:lnTo>
                    <a:pt x="93263" y="3529"/>
                  </a:lnTo>
                  <a:lnTo>
                    <a:pt x="95660" y="3397"/>
                  </a:lnTo>
                  <a:lnTo>
                    <a:pt x="98057" y="3265"/>
                  </a:lnTo>
                  <a:lnTo>
                    <a:pt x="100453" y="3152"/>
                  </a:lnTo>
                  <a:lnTo>
                    <a:pt x="102869" y="3058"/>
                  </a:lnTo>
                  <a:lnTo>
                    <a:pt x="105266" y="2963"/>
                  </a:lnTo>
                  <a:lnTo>
                    <a:pt x="107662" y="2869"/>
                  </a:lnTo>
                  <a:lnTo>
                    <a:pt x="110059" y="2812"/>
                  </a:lnTo>
                  <a:lnTo>
                    <a:pt x="112456" y="2756"/>
                  </a:lnTo>
                  <a:lnTo>
                    <a:pt x="114871" y="2699"/>
                  </a:lnTo>
                  <a:lnTo>
                    <a:pt x="117268" y="2661"/>
                  </a:lnTo>
                  <a:lnTo>
                    <a:pt x="119665" y="2642"/>
                  </a:lnTo>
                  <a:lnTo>
                    <a:pt x="122061" y="2642"/>
                  </a:lnTo>
                  <a:lnTo>
                    <a:pt x="124477" y="2624"/>
                  </a:lnTo>
                  <a:lnTo>
                    <a:pt x="126874" y="2642"/>
                  </a:lnTo>
                  <a:lnTo>
                    <a:pt x="129270" y="2661"/>
                  </a:lnTo>
                  <a:lnTo>
                    <a:pt x="131667" y="2699"/>
                  </a:lnTo>
                  <a:lnTo>
                    <a:pt x="134082" y="2737"/>
                  </a:lnTo>
                  <a:lnTo>
                    <a:pt x="136479" y="2793"/>
                  </a:lnTo>
                  <a:lnTo>
                    <a:pt x="140706" y="2925"/>
                  </a:lnTo>
                  <a:lnTo>
                    <a:pt x="144952" y="3095"/>
                  </a:lnTo>
                  <a:lnTo>
                    <a:pt x="149180" y="3284"/>
                  </a:lnTo>
                  <a:lnTo>
                    <a:pt x="153407" y="3529"/>
                  </a:lnTo>
                  <a:lnTo>
                    <a:pt x="153407" y="887"/>
                  </a:lnTo>
                  <a:lnTo>
                    <a:pt x="150218" y="717"/>
                  </a:lnTo>
                  <a:lnTo>
                    <a:pt x="147028" y="548"/>
                  </a:lnTo>
                  <a:lnTo>
                    <a:pt x="143839" y="416"/>
                  </a:lnTo>
                  <a:lnTo>
                    <a:pt x="140650" y="302"/>
                  </a:lnTo>
                  <a:lnTo>
                    <a:pt x="137460" y="189"/>
                  </a:lnTo>
                  <a:lnTo>
                    <a:pt x="134271" y="114"/>
                  </a:lnTo>
                  <a:lnTo>
                    <a:pt x="131063" y="57"/>
                  </a:lnTo>
                  <a:lnTo>
                    <a:pt x="127874" y="19"/>
                  </a:lnTo>
                  <a:lnTo>
                    <a:pt x="124684"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4"/>
            <p:cNvSpPr/>
            <p:nvPr/>
          </p:nvSpPr>
          <p:spPr>
            <a:xfrm>
              <a:off x="1029275" y="918900"/>
              <a:ext cx="3835175" cy="394450"/>
            </a:xfrm>
            <a:custGeom>
              <a:avLst/>
              <a:gdLst/>
              <a:ahLst/>
              <a:cxnLst/>
              <a:rect l="l" t="t" r="r" b="b"/>
              <a:pathLst>
                <a:path w="153407" h="15778" extrusionOk="0">
                  <a:moveTo>
                    <a:pt x="153407" y="1"/>
                  </a:moveTo>
                  <a:lnTo>
                    <a:pt x="149595" y="20"/>
                  </a:lnTo>
                  <a:lnTo>
                    <a:pt x="145764" y="76"/>
                  </a:lnTo>
                  <a:lnTo>
                    <a:pt x="141952" y="152"/>
                  </a:lnTo>
                  <a:lnTo>
                    <a:pt x="138140" y="227"/>
                  </a:lnTo>
                  <a:lnTo>
                    <a:pt x="133422" y="359"/>
                  </a:lnTo>
                  <a:lnTo>
                    <a:pt x="128685" y="510"/>
                  </a:lnTo>
                  <a:lnTo>
                    <a:pt x="123967" y="699"/>
                  </a:lnTo>
                  <a:lnTo>
                    <a:pt x="119249" y="907"/>
                  </a:lnTo>
                  <a:lnTo>
                    <a:pt x="114550" y="1152"/>
                  </a:lnTo>
                  <a:lnTo>
                    <a:pt x="109833" y="1416"/>
                  </a:lnTo>
                  <a:lnTo>
                    <a:pt x="105115" y="1699"/>
                  </a:lnTo>
                  <a:lnTo>
                    <a:pt x="100397" y="2020"/>
                  </a:lnTo>
                  <a:lnTo>
                    <a:pt x="95679" y="2360"/>
                  </a:lnTo>
                  <a:lnTo>
                    <a:pt x="90942" y="2737"/>
                  </a:lnTo>
                  <a:lnTo>
                    <a:pt x="86205" y="3133"/>
                  </a:lnTo>
                  <a:lnTo>
                    <a:pt x="81487" y="3549"/>
                  </a:lnTo>
                  <a:lnTo>
                    <a:pt x="76770" y="4001"/>
                  </a:lnTo>
                  <a:lnTo>
                    <a:pt x="72052" y="4492"/>
                  </a:lnTo>
                  <a:lnTo>
                    <a:pt x="67334" y="4983"/>
                  </a:lnTo>
                  <a:lnTo>
                    <a:pt x="62616" y="5511"/>
                  </a:lnTo>
                  <a:lnTo>
                    <a:pt x="57973" y="6077"/>
                  </a:lnTo>
                  <a:lnTo>
                    <a:pt x="53331" y="6643"/>
                  </a:lnTo>
                  <a:lnTo>
                    <a:pt x="48689" y="7247"/>
                  </a:lnTo>
                  <a:lnTo>
                    <a:pt x="44046" y="7870"/>
                  </a:lnTo>
                  <a:lnTo>
                    <a:pt x="39404" y="8531"/>
                  </a:lnTo>
                  <a:lnTo>
                    <a:pt x="34780" y="9210"/>
                  </a:lnTo>
                  <a:lnTo>
                    <a:pt x="30157" y="9908"/>
                  </a:lnTo>
                  <a:lnTo>
                    <a:pt x="25533" y="10644"/>
                  </a:lnTo>
                  <a:lnTo>
                    <a:pt x="22344" y="11154"/>
                  </a:lnTo>
                  <a:lnTo>
                    <a:pt x="19136" y="11701"/>
                  </a:lnTo>
                  <a:lnTo>
                    <a:pt x="15946" y="12248"/>
                  </a:lnTo>
                  <a:lnTo>
                    <a:pt x="12757" y="12796"/>
                  </a:lnTo>
                  <a:lnTo>
                    <a:pt x="9549" y="13362"/>
                  </a:lnTo>
                  <a:lnTo>
                    <a:pt x="6360" y="13947"/>
                  </a:lnTo>
                  <a:lnTo>
                    <a:pt x="3189" y="14551"/>
                  </a:lnTo>
                  <a:lnTo>
                    <a:pt x="0" y="15155"/>
                  </a:lnTo>
                  <a:lnTo>
                    <a:pt x="0" y="15777"/>
                  </a:lnTo>
                  <a:lnTo>
                    <a:pt x="5227" y="14777"/>
                  </a:lnTo>
                  <a:lnTo>
                    <a:pt x="10455" y="13834"/>
                  </a:lnTo>
                  <a:lnTo>
                    <a:pt x="15682" y="12909"/>
                  </a:lnTo>
                  <a:lnTo>
                    <a:pt x="20929" y="12003"/>
                  </a:lnTo>
                  <a:lnTo>
                    <a:pt x="25609" y="11248"/>
                  </a:lnTo>
                  <a:lnTo>
                    <a:pt x="30308" y="10493"/>
                  </a:lnTo>
                  <a:lnTo>
                    <a:pt x="34988" y="9776"/>
                  </a:lnTo>
                  <a:lnTo>
                    <a:pt x="39687" y="9097"/>
                  </a:lnTo>
                  <a:lnTo>
                    <a:pt x="44405" y="8436"/>
                  </a:lnTo>
                  <a:lnTo>
                    <a:pt x="49104" y="7795"/>
                  </a:lnTo>
                  <a:lnTo>
                    <a:pt x="53822" y="7191"/>
                  </a:lnTo>
                  <a:lnTo>
                    <a:pt x="58540" y="6606"/>
                  </a:lnTo>
                  <a:lnTo>
                    <a:pt x="63201" y="6058"/>
                  </a:lnTo>
                  <a:lnTo>
                    <a:pt x="67862" y="5530"/>
                  </a:lnTo>
                  <a:lnTo>
                    <a:pt x="72542" y="5039"/>
                  </a:lnTo>
                  <a:lnTo>
                    <a:pt x="77204" y="4568"/>
                  </a:lnTo>
                  <a:lnTo>
                    <a:pt x="81884" y="4134"/>
                  </a:lnTo>
                  <a:lnTo>
                    <a:pt x="86564" y="3718"/>
                  </a:lnTo>
                  <a:lnTo>
                    <a:pt x="91244" y="3322"/>
                  </a:lnTo>
                  <a:lnTo>
                    <a:pt x="95924" y="2945"/>
                  </a:lnTo>
                  <a:lnTo>
                    <a:pt x="100642" y="2605"/>
                  </a:lnTo>
                  <a:lnTo>
                    <a:pt x="105341" y="2303"/>
                  </a:lnTo>
                  <a:lnTo>
                    <a:pt x="110059" y="2001"/>
                  </a:lnTo>
                  <a:lnTo>
                    <a:pt x="114777" y="1756"/>
                  </a:lnTo>
                  <a:lnTo>
                    <a:pt x="119495" y="1510"/>
                  </a:lnTo>
                  <a:lnTo>
                    <a:pt x="124213" y="1303"/>
                  </a:lnTo>
                  <a:lnTo>
                    <a:pt x="128931" y="1114"/>
                  </a:lnTo>
                  <a:lnTo>
                    <a:pt x="133648" y="963"/>
                  </a:lnTo>
                  <a:lnTo>
                    <a:pt x="138593" y="831"/>
                  </a:lnTo>
                  <a:lnTo>
                    <a:pt x="143537" y="718"/>
                  </a:lnTo>
                  <a:lnTo>
                    <a:pt x="148463" y="642"/>
                  </a:lnTo>
                  <a:lnTo>
                    <a:pt x="153407" y="605"/>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4"/>
            <p:cNvSpPr/>
            <p:nvPr/>
          </p:nvSpPr>
          <p:spPr>
            <a:xfrm>
              <a:off x="1029275" y="1110450"/>
              <a:ext cx="3835175" cy="380750"/>
            </a:xfrm>
            <a:custGeom>
              <a:avLst/>
              <a:gdLst/>
              <a:ahLst/>
              <a:cxnLst/>
              <a:rect l="l" t="t" r="r" b="b"/>
              <a:pathLst>
                <a:path w="153407" h="15230" extrusionOk="0">
                  <a:moveTo>
                    <a:pt x="153407" y="1"/>
                  </a:moveTo>
                  <a:lnTo>
                    <a:pt x="148614" y="170"/>
                  </a:lnTo>
                  <a:lnTo>
                    <a:pt x="143801" y="359"/>
                  </a:lnTo>
                  <a:lnTo>
                    <a:pt x="139008" y="567"/>
                  </a:lnTo>
                  <a:lnTo>
                    <a:pt x="134215" y="793"/>
                  </a:lnTo>
                  <a:lnTo>
                    <a:pt x="129402" y="1038"/>
                  </a:lnTo>
                  <a:lnTo>
                    <a:pt x="124609" y="1284"/>
                  </a:lnTo>
                  <a:lnTo>
                    <a:pt x="119816" y="1567"/>
                  </a:lnTo>
                  <a:lnTo>
                    <a:pt x="115022" y="1850"/>
                  </a:lnTo>
                  <a:lnTo>
                    <a:pt x="109210" y="2209"/>
                  </a:lnTo>
                  <a:lnTo>
                    <a:pt x="103416" y="2605"/>
                  </a:lnTo>
                  <a:lnTo>
                    <a:pt x="97604" y="3020"/>
                  </a:lnTo>
                  <a:lnTo>
                    <a:pt x="91810" y="3454"/>
                  </a:lnTo>
                  <a:lnTo>
                    <a:pt x="86017" y="3907"/>
                  </a:lnTo>
                  <a:lnTo>
                    <a:pt x="80223" y="4398"/>
                  </a:lnTo>
                  <a:lnTo>
                    <a:pt x="74429" y="4907"/>
                  </a:lnTo>
                  <a:lnTo>
                    <a:pt x="68636" y="5417"/>
                  </a:lnTo>
                  <a:lnTo>
                    <a:pt x="62842" y="5964"/>
                  </a:lnTo>
                  <a:lnTo>
                    <a:pt x="57068" y="6549"/>
                  </a:lnTo>
                  <a:lnTo>
                    <a:pt x="51274" y="7134"/>
                  </a:lnTo>
                  <a:lnTo>
                    <a:pt x="45499" y="7757"/>
                  </a:lnTo>
                  <a:lnTo>
                    <a:pt x="39725" y="8398"/>
                  </a:lnTo>
                  <a:lnTo>
                    <a:pt x="33950" y="9059"/>
                  </a:lnTo>
                  <a:lnTo>
                    <a:pt x="28175" y="9738"/>
                  </a:lnTo>
                  <a:lnTo>
                    <a:pt x="22401" y="10437"/>
                  </a:lnTo>
                  <a:lnTo>
                    <a:pt x="16796" y="11154"/>
                  </a:lnTo>
                  <a:lnTo>
                    <a:pt x="11191" y="11890"/>
                  </a:lnTo>
                  <a:lnTo>
                    <a:pt x="5605" y="12626"/>
                  </a:lnTo>
                  <a:lnTo>
                    <a:pt x="0" y="13399"/>
                  </a:lnTo>
                  <a:lnTo>
                    <a:pt x="0" y="15230"/>
                  </a:lnTo>
                  <a:lnTo>
                    <a:pt x="7945" y="14154"/>
                  </a:lnTo>
                  <a:lnTo>
                    <a:pt x="15909" y="13097"/>
                  </a:lnTo>
                  <a:lnTo>
                    <a:pt x="23854" y="12097"/>
                  </a:lnTo>
                  <a:lnTo>
                    <a:pt x="31817" y="11135"/>
                  </a:lnTo>
                  <a:lnTo>
                    <a:pt x="39800" y="10210"/>
                  </a:lnTo>
                  <a:lnTo>
                    <a:pt x="47783" y="9342"/>
                  </a:lnTo>
                  <a:lnTo>
                    <a:pt x="55765" y="8493"/>
                  </a:lnTo>
                  <a:lnTo>
                    <a:pt x="63748" y="7719"/>
                  </a:lnTo>
                  <a:lnTo>
                    <a:pt x="69334" y="7191"/>
                  </a:lnTo>
                  <a:lnTo>
                    <a:pt x="74920" y="6681"/>
                  </a:lnTo>
                  <a:lnTo>
                    <a:pt x="80525" y="6190"/>
                  </a:lnTo>
                  <a:lnTo>
                    <a:pt x="86111" y="5738"/>
                  </a:lnTo>
                  <a:lnTo>
                    <a:pt x="91716" y="5285"/>
                  </a:lnTo>
                  <a:lnTo>
                    <a:pt x="97321" y="4869"/>
                  </a:lnTo>
                  <a:lnTo>
                    <a:pt x="102926" y="4473"/>
                  </a:lnTo>
                  <a:lnTo>
                    <a:pt x="108530" y="4096"/>
                  </a:lnTo>
                  <a:lnTo>
                    <a:pt x="114135" y="3737"/>
                  </a:lnTo>
                  <a:lnTo>
                    <a:pt x="119740" y="3397"/>
                  </a:lnTo>
                  <a:lnTo>
                    <a:pt x="125345" y="3077"/>
                  </a:lnTo>
                  <a:lnTo>
                    <a:pt x="130969" y="2775"/>
                  </a:lnTo>
                  <a:lnTo>
                    <a:pt x="136574" y="2510"/>
                  </a:lnTo>
                  <a:lnTo>
                    <a:pt x="142178" y="2265"/>
                  </a:lnTo>
                  <a:lnTo>
                    <a:pt x="147802" y="2020"/>
                  </a:lnTo>
                  <a:lnTo>
                    <a:pt x="153407" y="1812"/>
                  </a:lnTo>
                  <a:lnTo>
                    <a:pt x="153407" y="1"/>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4"/>
            <p:cNvSpPr/>
            <p:nvPr/>
          </p:nvSpPr>
          <p:spPr>
            <a:xfrm>
              <a:off x="1029275" y="1247275"/>
              <a:ext cx="3835175" cy="414250"/>
            </a:xfrm>
            <a:custGeom>
              <a:avLst/>
              <a:gdLst/>
              <a:ahLst/>
              <a:cxnLst/>
              <a:rect l="l" t="t" r="r" b="b"/>
              <a:pathLst>
                <a:path w="153407" h="16570" extrusionOk="0">
                  <a:moveTo>
                    <a:pt x="125817" y="0"/>
                  </a:moveTo>
                  <a:lnTo>
                    <a:pt x="122760" y="19"/>
                  </a:lnTo>
                  <a:lnTo>
                    <a:pt x="119683" y="57"/>
                  </a:lnTo>
                  <a:lnTo>
                    <a:pt x="116626" y="95"/>
                  </a:lnTo>
                  <a:lnTo>
                    <a:pt x="113569" y="151"/>
                  </a:lnTo>
                  <a:lnTo>
                    <a:pt x="110493" y="246"/>
                  </a:lnTo>
                  <a:lnTo>
                    <a:pt x="107436" y="321"/>
                  </a:lnTo>
                  <a:lnTo>
                    <a:pt x="104360" y="434"/>
                  </a:lnTo>
                  <a:lnTo>
                    <a:pt x="101774" y="548"/>
                  </a:lnTo>
                  <a:lnTo>
                    <a:pt x="99189" y="661"/>
                  </a:lnTo>
                  <a:lnTo>
                    <a:pt x="96604" y="793"/>
                  </a:lnTo>
                  <a:lnTo>
                    <a:pt x="94018" y="925"/>
                  </a:lnTo>
                  <a:lnTo>
                    <a:pt x="91433" y="1076"/>
                  </a:lnTo>
                  <a:lnTo>
                    <a:pt x="88847" y="1246"/>
                  </a:lnTo>
                  <a:lnTo>
                    <a:pt x="86262" y="1416"/>
                  </a:lnTo>
                  <a:lnTo>
                    <a:pt x="83677" y="1604"/>
                  </a:lnTo>
                  <a:lnTo>
                    <a:pt x="78506" y="2001"/>
                  </a:lnTo>
                  <a:lnTo>
                    <a:pt x="73354" y="2454"/>
                  </a:lnTo>
                  <a:lnTo>
                    <a:pt x="68202" y="2944"/>
                  </a:lnTo>
                  <a:lnTo>
                    <a:pt x="63050" y="3492"/>
                  </a:lnTo>
                  <a:lnTo>
                    <a:pt x="57898" y="4077"/>
                  </a:lnTo>
                  <a:lnTo>
                    <a:pt x="52765" y="4699"/>
                  </a:lnTo>
                  <a:lnTo>
                    <a:pt x="47632" y="5379"/>
                  </a:lnTo>
                  <a:lnTo>
                    <a:pt x="42518" y="6096"/>
                  </a:lnTo>
                  <a:lnTo>
                    <a:pt x="39951" y="6473"/>
                  </a:lnTo>
                  <a:lnTo>
                    <a:pt x="37385" y="6851"/>
                  </a:lnTo>
                  <a:lnTo>
                    <a:pt x="34837" y="7247"/>
                  </a:lnTo>
                  <a:lnTo>
                    <a:pt x="32289" y="7662"/>
                  </a:lnTo>
                  <a:lnTo>
                    <a:pt x="29742" y="8077"/>
                  </a:lnTo>
                  <a:lnTo>
                    <a:pt x="27194" y="8511"/>
                  </a:lnTo>
                  <a:lnTo>
                    <a:pt x="24646" y="8945"/>
                  </a:lnTo>
                  <a:lnTo>
                    <a:pt x="22099" y="9398"/>
                  </a:lnTo>
                  <a:lnTo>
                    <a:pt x="19324" y="9908"/>
                  </a:lnTo>
                  <a:lnTo>
                    <a:pt x="16550" y="10436"/>
                  </a:lnTo>
                  <a:lnTo>
                    <a:pt x="13776" y="10965"/>
                  </a:lnTo>
                  <a:lnTo>
                    <a:pt x="11021" y="11512"/>
                  </a:lnTo>
                  <a:lnTo>
                    <a:pt x="8266" y="12078"/>
                  </a:lnTo>
                  <a:lnTo>
                    <a:pt x="5510" y="12663"/>
                  </a:lnTo>
                  <a:lnTo>
                    <a:pt x="2755" y="13248"/>
                  </a:lnTo>
                  <a:lnTo>
                    <a:pt x="0" y="13852"/>
                  </a:lnTo>
                  <a:lnTo>
                    <a:pt x="0" y="16570"/>
                  </a:lnTo>
                  <a:lnTo>
                    <a:pt x="3623" y="15777"/>
                  </a:lnTo>
                  <a:lnTo>
                    <a:pt x="7247" y="15003"/>
                  </a:lnTo>
                  <a:lnTo>
                    <a:pt x="10870" y="14248"/>
                  </a:lnTo>
                  <a:lnTo>
                    <a:pt x="14493" y="13531"/>
                  </a:lnTo>
                  <a:lnTo>
                    <a:pt x="18136" y="12833"/>
                  </a:lnTo>
                  <a:lnTo>
                    <a:pt x="21778" y="12154"/>
                  </a:lnTo>
                  <a:lnTo>
                    <a:pt x="25420" y="11493"/>
                  </a:lnTo>
                  <a:lnTo>
                    <a:pt x="29081" y="10851"/>
                  </a:lnTo>
                  <a:lnTo>
                    <a:pt x="32742" y="10248"/>
                  </a:lnTo>
                  <a:lnTo>
                    <a:pt x="36403" y="9663"/>
                  </a:lnTo>
                  <a:lnTo>
                    <a:pt x="40064" y="9096"/>
                  </a:lnTo>
                  <a:lnTo>
                    <a:pt x="43744" y="8568"/>
                  </a:lnTo>
                  <a:lnTo>
                    <a:pt x="47405" y="8058"/>
                  </a:lnTo>
                  <a:lnTo>
                    <a:pt x="51085" y="7568"/>
                  </a:lnTo>
                  <a:lnTo>
                    <a:pt x="54765" y="7096"/>
                  </a:lnTo>
                  <a:lnTo>
                    <a:pt x="58464" y="6643"/>
                  </a:lnTo>
                  <a:lnTo>
                    <a:pt x="61031" y="6360"/>
                  </a:lnTo>
                  <a:lnTo>
                    <a:pt x="63597" y="6077"/>
                  </a:lnTo>
                  <a:lnTo>
                    <a:pt x="66183" y="5794"/>
                  </a:lnTo>
                  <a:lnTo>
                    <a:pt x="68749" y="5530"/>
                  </a:lnTo>
                  <a:lnTo>
                    <a:pt x="71335" y="5284"/>
                  </a:lnTo>
                  <a:lnTo>
                    <a:pt x="73920" y="5039"/>
                  </a:lnTo>
                  <a:lnTo>
                    <a:pt x="76486" y="4813"/>
                  </a:lnTo>
                  <a:lnTo>
                    <a:pt x="79072" y="4605"/>
                  </a:lnTo>
                  <a:lnTo>
                    <a:pt x="81657" y="4397"/>
                  </a:lnTo>
                  <a:lnTo>
                    <a:pt x="84243" y="4209"/>
                  </a:lnTo>
                  <a:lnTo>
                    <a:pt x="86828" y="4020"/>
                  </a:lnTo>
                  <a:lnTo>
                    <a:pt x="89413" y="3850"/>
                  </a:lnTo>
                  <a:lnTo>
                    <a:pt x="91999" y="3680"/>
                  </a:lnTo>
                  <a:lnTo>
                    <a:pt x="94584" y="3529"/>
                  </a:lnTo>
                  <a:lnTo>
                    <a:pt x="97170" y="3397"/>
                  </a:lnTo>
                  <a:lnTo>
                    <a:pt x="99755" y="3284"/>
                  </a:lnTo>
                  <a:lnTo>
                    <a:pt x="102359" y="3152"/>
                  </a:lnTo>
                  <a:lnTo>
                    <a:pt x="104945" y="3058"/>
                  </a:lnTo>
                  <a:lnTo>
                    <a:pt x="107530" y="2963"/>
                  </a:lnTo>
                  <a:lnTo>
                    <a:pt x="110116" y="2888"/>
                  </a:lnTo>
                  <a:lnTo>
                    <a:pt x="112720" y="2812"/>
                  </a:lnTo>
                  <a:lnTo>
                    <a:pt x="115305" y="2756"/>
                  </a:lnTo>
                  <a:lnTo>
                    <a:pt x="117891" y="2718"/>
                  </a:lnTo>
                  <a:lnTo>
                    <a:pt x="120495" y="2680"/>
                  </a:lnTo>
                  <a:lnTo>
                    <a:pt x="123080" y="2661"/>
                  </a:lnTo>
                  <a:lnTo>
                    <a:pt x="125666" y="2642"/>
                  </a:lnTo>
                  <a:lnTo>
                    <a:pt x="130855" y="2642"/>
                  </a:lnTo>
                  <a:lnTo>
                    <a:pt x="133441" y="2680"/>
                  </a:lnTo>
                  <a:lnTo>
                    <a:pt x="136045" y="2699"/>
                  </a:lnTo>
                  <a:lnTo>
                    <a:pt x="138631" y="2756"/>
                  </a:lnTo>
                  <a:lnTo>
                    <a:pt x="141235" y="2812"/>
                  </a:lnTo>
                  <a:lnTo>
                    <a:pt x="144273" y="2888"/>
                  </a:lnTo>
                  <a:lnTo>
                    <a:pt x="147311" y="2982"/>
                  </a:lnTo>
                  <a:lnTo>
                    <a:pt x="150369" y="3095"/>
                  </a:lnTo>
                  <a:lnTo>
                    <a:pt x="153407" y="3227"/>
                  </a:lnTo>
                  <a:lnTo>
                    <a:pt x="153407" y="604"/>
                  </a:lnTo>
                  <a:lnTo>
                    <a:pt x="150350" y="472"/>
                  </a:lnTo>
                  <a:lnTo>
                    <a:pt x="147293" y="359"/>
                  </a:lnTo>
                  <a:lnTo>
                    <a:pt x="144217" y="265"/>
                  </a:lnTo>
                  <a:lnTo>
                    <a:pt x="141159" y="170"/>
                  </a:lnTo>
                  <a:lnTo>
                    <a:pt x="138083" y="114"/>
                  </a:lnTo>
                  <a:lnTo>
                    <a:pt x="135026" y="57"/>
                  </a:lnTo>
                  <a:lnTo>
                    <a:pt x="131950" y="19"/>
                  </a:lnTo>
                  <a:lnTo>
                    <a:pt x="128893" y="0"/>
                  </a:lnTo>
                  <a:close/>
                </a:path>
              </a:pathLst>
            </a:custGeom>
            <a:solidFill>
              <a:srgbClr val="FFFFFF">
                <a:alpha val="30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2" name="Google Shape;2732;p34"/>
          <p:cNvSpPr/>
          <p:nvPr/>
        </p:nvSpPr>
        <p:spPr>
          <a:xfrm>
            <a:off x="-67850" y="4624078"/>
            <a:ext cx="9261600" cy="535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3" name="Google Shape;2733;p34"/>
          <p:cNvGrpSpPr/>
          <p:nvPr/>
        </p:nvGrpSpPr>
        <p:grpSpPr>
          <a:xfrm flipH="1">
            <a:off x="-74060" y="3891004"/>
            <a:ext cx="3942103" cy="1241966"/>
            <a:chOff x="87725" y="5535125"/>
            <a:chExt cx="1323875" cy="417075"/>
          </a:xfrm>
        </p:grpSpPr>
        <p:sp>
          <p:nvSpPr>
            <p:cNvPr id="2734" name="Google Shape;2734;p34"/>
            <p:cNvSpPr/>
            <p:nvPr/>
          </p:nvSpPr>
          <p:spPr>
            <a:xfrm>
              <a:off x="87725" y="5535125"/>
              <a:ext cx="1323875" cy="417075"/>
            </a:xfrm>
            <a:custGeom>
              <a:avLst/>
              <a:gdLst/>
              <a:ahLst/>
              <a:cxnLst/>
              <a:rect l="l" t="t" r="r" b="b"/>
              <a:pathLst>
                <a:path w="52955" h="16683" extrusionOk="0">
                  <a:moveTo>
                    <a:pt x="31705" y="1"/>
                  </a:move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8870" y="6983"/>
                  </a:lnTo>
                  <a:lnTo>
                    <a:pt x="5379" y="8172"/>
                  </a:lnTo>
                  <a:lnTo>
                    <a:pt x="3643" y="8757"/>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34"/>
            <p:cNvSpPr/>
            <p:nvPr/>
          </p:nvSpPr>
          <p:spPr>
            <a:xfrm>
              <a:off x="87725" y="5535125"/>
              <a:ext cx="1323875" cy="417075"/>
            </a:xfrm>
            <a:custGeom>
              <a:avLst/>
              <a:gdLst/>
              <a:ahLst/>
              <a:cxnLst/>
              <a:rect l="l" t="t" r="r" b="b"/>
              <a:pathLst>
                <a:path w="52955" h="16683" fill="none" extrusionOk="0">
                  <a:moveTo>
                    <a:pt x="52954" y="5719"/>
                  </a:moveTo>
                  <a:lnTo>
                    <a:pt x="52954" y="5719"/>
                  </a:lnTo>
                  <a:lnTo>
                    <a:pt x="40329" y="1737"/>
                  </a:lnTo>
                  <a:lnTo>
                    <a:pt x="40329" y="1737"/>
                  </a:lnTo>
                  <a:lnTo>
                    <a:pt x="39197" y="1378"/>
                  </a:lnTo>
                  <a:lnTo>
                    <a:pt x="38065" y="1038"/>
                  </a:lnTo>
                  <a:lnTo>
                    <a:pt x="36932" y="737"/>
                  </a:lnTo>
                  <a:lnTo>
                    <a:pt x="36366" y="586"/>
                  </a:lnTo>
                  <a:lnTo>
                    <a:pt x="35781" y="453"/>
                  </a:lnTo>
                  <a:lnTo>
                    <a:pt x="35215" y="340"/>
                  </a:lnTo>
                  <a:lnTo>
                    <a:pt x="34630" y="246"/>
                  </a:lnTo>
                  <a:lnTo>
                    <a:pt x="34045" y="152"/>
                  </a:lnTo>
                  <a:lnTo>
                    <a:pt x="33460" y="95"/>
                  </a:lnTo>
                  <a:lnTo>
                    <a:pt x="32875" y="38"/>
                  </a:lnTo>
                  <a:lnTo>
                    <a:pt x="32290" y="19"/>
                  </a:lnTo>
                  <a:lnTo>
                    <a:pt x="31705" y="1"/>
                  </a:lnTo>
                  <a:lnTo>
                    <a:pt x="31101" y="19"/>
                  </a:lnTo>
                  <a:lnTo>
                    <a:pt x="31101" y="19"/>
                  </a:lnTo>
                  <a:lnTo>
                    <a:pt x="30667" y="57"/>
                  </a:lnTo>
                  <a:lnTo>
                    <a:pt x="30214" y="114"/>
                  </a:lnTo>
                  <a:lnTo>
                    <a:pt x="29780" y="170"/>
                  </a:lnTo>
                  <a:lnTo>
                    <a:pt x="29346" y="246"/>
                  </a:lnTo>
                  <a:lnTo>
                    <a:pt x="28478" y="416"/>
                  </a:lnTo>
                  <a:lnTo>
                    <a:pt x="27629" y="623"/>
                  </a:lnTo>
                  <a:lnTo>
                    <a:pt x="26779" y="869"/>
                  </a:lnTo>
                  <a:lnTo>
                    <a:pt x="25930" y="1133"/>
                  </a:lnTo>
                  <a:lnTo>
                    <a:pt x="24269" y="1699"/>
                  </a:lnTo>
                  <a:lnTo>
                    <a:pt x="24269" y="1699"/>
                  </a:lnTo>
                  <a:lnTo>
                    <a:pt x="8870" y="6983"/>
                  </a:lnTo>
                  <a:lnTo>
                    <a:pt x="8870" y="6983"/>
                  </a:lnTo>
                  <a:lnTo>
                    <a:pt x="5379" y="8172"/>
                  </a:lnTo>
                  <a:lnTo>
                    <a:pt x="3643" y="8757"/>
                  </a:lnTo>
                  <a:lnTo>
                    <a:pt x="1907" y="9380"/>
                  </a:lnTo>
                  <a:lnTo>
                    <a:pt x="1907" y="9380"/>
                  </a:lnTo>
                  <a:lnTo>
                    <a:pt x="1491" y="9531"/>
                  </a:lnTo>
                  <a:lnTo>
                    <a:pt x="1152" y="9701"/>
                  </a:lnTo>
                  <a:lnTo>
                    <a:pt x="831" y="9851"/>
                  </a:lnTo>
                  <a:lnTo>
                    <a:pt x="567" y="10021"/>
                  </a:lnTo>
                  <a:lnTo>
                    <a:pt x="359" y="10172"/>
                  </a:lnTo>
                  <a:lnTo>
                    <a:pt x="208" y="10342"/>
                  </a:lnTo>
                  <a:lnTo>
                    <a:pt x="76" y="10512"/>
                  </a:lnTo>
                  <a:lnTo>
                    <a:pt x="38" y="10606"/>
                  </a:lnTo>
                  <a:lnTo>
                    <a:pt x="20" y="10682"/>
                  </a:lnTo>
                  <a:lnTo>
                    <a:pt x="1" y="10776"/>
                  </a:lnTo>
                  <a:lnTo>
                    <a:pt x="1" y="10871"/>
                  </a:lnTo>
                  <a:lnTo>
                    <a:pt x="20" y="11059"/>
                  </a:lnTo>
                  <a:lnTo>
                    <a:pt x="95" y="11267"/>
                  </a:lnTo>
                  <a:lnTo>
                    <a:pt x="208" y="11493"/>
                  </a:lnTo>
                  <a:lnTo>
                    <a:pt x="359" y="11720"/>
                  </a:lnTo>
                  <a:lnTo>
                    <a:pt x="567" y="11984"/>
                  </a:lnTo>
                  <a:lnTo>
                    <a:pt x="812" y="12248"/>
                  </a:lnTo>
                  <a:lnTo>
                    <a:pt x="1114" y="12531"/>
                  </a:lnTo>
                  <a:lnTo>
                    <a:pt x="1114" y="12531"/>
                  </a:lnTo>
                  <a:lnTo>
                    <a:pt x="1718" y="13079"/>
                  </a:lnTo>
                  <a:lnTo>
                    <a:pt x="2341" y="13607"/>
                  </a:lnTo>
                  <a:lnTo>
                    <a:pt x="2963" y="14154"/>
                  </a:lnTo>
                  <a:lnTo>
                    <a:pt x="3586" y="14683"/>
                  </a:lnTo>
                  <a:lnTo>
                    <a:pt x="4228" y="15192"/>
                  </a:lnTo>
                  <a:lnTo>
                    <a:pt x="4888" y="15702"/>
                  </a:lnTo>
                  <a:lnTo>
                    <a:pt x="5549" y="16192"/>
                  </a:lnTo>
                  <a:lnTo>
                    <a:pt x="6209" y="16683"/>
                  </a:lnTo>
                  <a:lnTo>
                    <a:pt x="52954" y="16683"/>
                  </a:lnTo>
                  <a:lnTo>
                    <a:pt x="52954" y="5719"/>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34"/>
            <p:cNvSpPr/>
            <p:nvPr/>
          </p:nvSpPr>
          <p:spPr>
            <a:xfrm>
              <a:off x="949675" y="5540775"/>
              <a:ext cx="461925" cy="377000"/>
            </a:xfrm>
            <a:custGeom>
              <a:avLst/>
              <a:gdLst/>
              <a:ahLst/>
              <a:cxnLst/>
              <a:rect l="l" t="t" r="r" b="b"/>
              <a:pathLst>
                <a:path w="18477" h="15080" extrusionOk="0">
                  <a:moveTo>
                    <a:pt x="1" y="1"/>
                  </a:moveTo>
                  <a:lnTo>
                    <a:pt x="303" y="265"/>
                  </a:lnTo>
                  <a:lnTo>
                    <a:pt x="567" y="567"/>
                  </a:lnTo>
                  <a:lnTo>
                    <a:pt x="680" y="718"/>
                  </a:lnTo>
                  <a:lnTo>
                    <a:pt x="794" y="888"/>
                  </a:lnTo>
                  <a:lnTo>
                    <a:pt x="888" y="1058"/>
                  </a:lnTo>
                  <a:lnTo>
                    <a:pt x="982" y="1228"/>
                  </a:lnTo>
                  <a:lnTo>
                    <a:pt x="1039" y="1397"/>
                  </a:lnTo>
                  <a:lnTo>
                    <a:pt x="1096" y="1567"/>
                  </a:lnTo>
                  <a:lnTo>
                    <a:pt x="1152" y="1756"/>
                  </a:lnTo>
                  <a:lnTo>
                    <a:pt x="1171" y="1945"/>
                  </a:lnTo>
                  <a:lnTo>
                    <a:pt x="1190" y="2115"/>
                  </a:lnTo>
                  <a:lnTo>
                    <a:pt x="1171" y="2303"/>
                  </a:lnTo>
                  <a:lnTo>
                    <a:pt x="1152" y="2473"/>
                  </a:lnTo>
                  <a:lnTo>
                    <a:pt x="1114" y="2662"/>
                  </a:lnTo>
                  <a:lnTo>
                    <a:pt x="1020" y="2907"/>
                  </a:lnTo>
                  <a:lnTo>
                    <a:pt x="926" y="3134"/>
                  </a:lnTo>
                  <a:lnTo>
                    <a:pt x="680" y="3587"/>
                  </a:lnTo>
                  <a:lnTo>
                    <a:pt x="548" y="3813"/>
                  </a:lnTo>
                  <a:lnTo>
                    <a:pt x="454" y="4040"/>
                  </a:lnTo>
                  <a:lnTo>
                    <a:pt x="360" y="4285"/>
                  </a:lnTo>
                  <a:lnTo>
                    <a:pt x="322" y="4530"/>
                  </a:lnTo>
                  <a:lnTo>
                    <a:pt x="303" y="4700"/>
                  </a:lnTo>
                  <a:lnTo>
                    <a:pt x="322" y="4851"/>
                  </a:lnTo>
                  <a:lnTo>
                    <a:pt x="341" y="5021"/>
                  </a:lnTo>
                  <a:lnTo>
                    <a:pt x="397" y="5172"/>
                  </a:lnTo>
                  <a:lnTo>
                    <a:pt x="454" y="5342"/>
                  </a:lnTo>
                  <a:lnTo>
                    <a:pt x="529" y="5493"/>
                  </a:lnTo>
                  <a:lnTo>
                    <a:pt x="624" y="5625"/>
                  </a:lnTo>
                  <a:lnTo>
                    <a:pt x="737" y="5776"/>
                  </a:lnTo>
                  <a:lnTo>
                    <a:pt x="850" y="5908"/>
                  </a:lnTo>
                  <a:lnTo>
                    <a:pt x="982" y="6040"/>
                  </a:lnTo>
                  <a:lnTo>
                    <a:pt x="1114" y="6153"/>
                  </a:lnTo>
                  <a:lnTo>
                    <a:pt x="1265" y="6266"/>
                  </a:lnTo>
                  <a:lnTo>
                    <a:pt x="1435" y="6380"/>
                  </a:lnTo>
                  <a:lnTo>
                    <a:pt x="1586" y="6474"/>
                  </a:lnTo>
                  <a:lnTo>
                    <a:pt x="1945" y="6625"/>
                  </a:lnTo>
                  <a:lnTo>
                    <a:pt x="2303" y="6757"/>
                  </a:lnTo>
                  <a:lnTo>
                    <a:pt x="2681" y="6851"/>
                  </a:lnTo>
                  <a:lnTo>
                    <a:pt x="3058" y="6908"/>
                  </a:lnTo>
                  <a:lnTo>
                    <a:pt x="3436" y="6965"/>
                  </a:lnTo>
                  <a:lnTo>
                    <a:pt x="3832" y="6983"/>
                  </a:lnTo>
                  <a:lnTo>
                    <a:pt x="4228" y="7002"/>
                  </a:lnTo>
                  <a:lnTo>
                    <a:pt x="5021" y="6983"/>
                  </a:lnTo>
                  <a:lnTo>
                    <a:pt x="5813" y="6965"/>
                  </a:lnTo>
                  <a:lnTo>
                    <a:pt x="6606" y="6965"/>
                  </a:lnTo>
                  <a:lnTo>
                    <a:pt x="6983" y="6983"/>
                  </a:lnTo>
                  <a:lnTo>
                    <a:pt x="7380" y="7021"/>
                  </a:lnTo>
                  <a:lnTo>
                    <a:pt x="7757" y="7059"/>
                  </a:lnTo>
                  <a:lnTo>
                    <a:pt x="8135" y="7134"/>
                  </a:lnTo>
                  <a:lnTo>
                    <a:pt x="8418" y="7210"/>
                  </a:lnTo>
                  <a:lnTo>
                    <a:pt x="8682" y="7304"/>
                  </a:lnTo>
                  <a:lnTo>
                    <a:pt x="8927" y="7399"/>
                  </a:lnTo>
                  <a:lnTo>
                    <a:pt x="9173" y="7531"/>
                  </a:lnTo>
                  <a:lnTo>
                    <a:pt x="9418" y="7644"/>
                  </a:lnTo>
                  <a:lnTo>
                    <a:pt x="9644" y="7795"/>
                  </a:lnTo>
                  <a:lnTo>
                    <a:pt x="9871" y="7946"/>
                  </a:lnTo>
                  <a:lnTo>
                    <a:pt x="10078" y="8116"/>
                  </a:lnTo>
                  <a:lnTo>
                    <a:pt x="10267" y="8286"/>
                  </a:lnTo>
                  <a:lnTo>
                    <a:pt x="10456" y="8474"/>
                  </a:lnTo>
                  <a:lnTo>
                    <a:pt x="10626" y="8663"/>
                  </a:lnTo>
                  <a:lnTo>
                    <a:pt x="10777" y="8852"/>
                  </a:lnTo>
                  <a:lnTo>
                    <a:pt x="10909" y="9078"/>
                  </a:lnTo>
                  <a:lnTo>
                    <a:pt x="11041" y="9286"/>
                  </a:lnTo>
                  <a:lnTo>
                    <a:pt x="11154" y="9512"/>
                  </a:lnTo>
                  <a:lnTo>
                    <a:pt x="11248" y="9739"/>
                  </a:lnTo>
                  <a:lnTo>
                    <a:pt x="11324" y="10022"/>
                  </a:lnTo>
                  <a:lnTo>
                    <a:pt x="11399" y="10324"/>
                  </a:lnTo>
                  <a:lnTo>
                    <a:pt x="11532" y="10928"/>
                  </a:lnTo>
                  <a:lnTo>
                    <a:pt x="11588" y="11230"/>
                  </a:lnTo>
                  <a:lnTo>
                    <a:pt x="11664" y="11513"/>
                  </a:lnTo>
                  <a:lnTo>
                    <a:pt x="11758" y="11815"/>
                  </a:lnTo>
                  <a:lnTo>
                    <a:pt x="11871" y="12098"/>
                  </a:lnTo>
                  <a:lnTo>
                    <a:pt x="11966" y="12249"/>
                  </a:lnTo>
                  <a:lnTo>
                    <a:pt x="12060" y="12418"/>
                  </a:lnTo>
                  <a:lnTo>
                    <a:pt x="12268" y="12702"/>
                  </a:lnTo>
                  <a:lnTo>
                    <a:pt x="12532" y="12985"/>
                  </a:lnTo>
                  <a:lnTo>
                    <a:pt x="12815" y="13230"/>
                  </a:lnTo>
                  <a:lnTo>
                    <a:pt x="13117" y="13456"/>
                  </a:lnTo>
                  <a:lnTo>
                    <a:pt x="13456" y="13664"/>
                  </a:lnTo>
                  <a:lnTo>
                    <a:pt x="13796" y="13853"/>
                  </a:lnTo>
                  <a:lnTo>
                    <a:pt x="14155" y="14023"/>
                  </a:lnTo>
                  <a:lnTo>
                    <a:pt x="14532" y="14174"/>
                  </a:lnTo>
                  <a:lnTo>
                    <a:pt x="14910" y="14306"/>
                  </a:lnTo>
                  <a:lnTo>
                    <a:pt x="15287" y="14419"/>
                  </a:lnTo>
                  <a:lnTo>
                    <a:pt x="15683" y="14532"/>
                  </a:lnTo>
                  <a:lnTo>
                    <a:pt x="16476" y="14702"/>
                  </a:lnTo>
                  <a:lnTo>
                    <a:pt x="17287" y="14872"/>
                  </a:lnTo>
                  <a:lnTo>
                    <a:pt x="17872" y="14985"/>
                  </a:lnTo>
                  <a:lnTo>
                    <a:pt x="18476" y="15079"/>
                  </a:lnTo>
                  <a:lnTo>
                    <a:pt x="18476" y="5493"/>
                  </a:lnTo>
                  <a:lnTo>
                    <a:pt x="5851" y="1511"/>
                  </a:lnTo>
                  <a:lnTo>
                    <a:pt x="4398" y="1058"/>
                  </a:lnTo>
                  <a:lnTo>
                    <a:pt x="3681" y="850"/>
                  </a:lnTo>
                  <a:lnTo>
                    <a:pt x="2945" y="643"/>
                  </a:lnTo>
                  <a:lnTo>
                    <a:pt x="2228" y="454"/>
                  </a:lnTo>
                  <a:lnTo>
                    <a:pt x="1492" y="284"/>
                  </a:lnTo>
                  <a:lnTo>
                    <a:pt x="756" y="114"/>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4"/>
            <p:cNvSpPr/>
            <p:nvPr/>
          </p:nvSpPr>
          <p:spPr>
            <a:xfrm>
              <a:off x="760975" y="5608250"/>
              <a:ext cx="27375" cy="14175"/>
            </a:xfrm>
            <a:custGeom>
              <a:avLst/>
              <a:gdLst/>
              <a:ahLst/>
              <a:cxnLst/>
              <a:rect l="l" t="t" r="r" b="b"/>
              <a:pathLst>
                <a:path w="1095" h="567" extrusionOk="0">
                  <a:moveTo>
                    <a:pt x="868" y="1"/>
                  </a:moveTo>
                  <a:lnTo>
                    <a:pt x="755" y="38"/>
                  </a:lnTo>
                  <a:lnTo>
                    <a:pt x="491" y="133"/>
                  </a:lnTo>
                  <a:lnTo>
                    <a:pt x="265" y="227"/>
                  </a:lnTo>
                  <a:lnTo>
                    <a:pt x="114" y="340"/>
                  </a:lnTo>
                  <a:lnTo>
                    <a:pt x="19" y="435"/>
                  </a:lnTo>
                  <a:lnTo>
                    <a:pt x="0" y="472"/>
                  </a:lnTo>
                  <a:lnTo>
                    <a:pt x="0" y="510"/>
                  </a:lnTo>
                  <a:lnTo>
                    <a:pt x="19" y="529"/>
                  </a:lnTo>
                  <a:lnTo>
                    <a:pt x="38" y="548"/>
                  </a:lnTo>
                  <a:lnTo>
                    <a:pt x="114" y="567"/>
                  </a:lnTo>
                  <a:lnTo>
                    <a:pt x="227" y="548"/>
                  </a:lnTo>
                  <a:lnTo>
                    <a:pt x="340" y="529"/>
                  </a:lnTo>
                  <a:lnTo>
                    <a:pt x="604" y="435"/>
                  </a:lnTo>
                  <a:lnTo>
                    <a:pt x="831" y="321"/>
                  </a:lnTo>
                  <a:lnTo>
                    <a:pt x="982" y="227"/>
                  </a:lnTo>
                  <a:lnTo>
                    <a:pt x="1076" y="114"/>
                  </a:lnTo>
                  <a:lnTo>
                    <a:pt x="1095" y="76"/>
                  </a:lnTo>
                  <a:lnTo>
                    <a:pt x="1095" y="38"/>
                  </a:lnTo>
                  <a:lnTo>
                    <a:pt x="1076" y="19"/>
                  </a:lnTo>
                  <a:lnTo>
                    <a:pt x="1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4"/>
            <p:cNvSpPr/>
            <p:nvPr/>
          </p:nvSpPr>
          <p:spPr>
            <a:xfrm>
              <a:off x="760975" y="5608250"/>
              <a:ext cx="27375" cy="14175"/>
            </a:xfrm>
            <a:custGeom>
              <a:avLst/>
              <a:gdLst/>
              <a:ahLst/>
              <a:cxnLst/>
              <a:rect l="l" t="t" r="r" b="b"/>
              <a:pathLst>
                <a:path w="1095" h="567" fill="none" extrusionOk="0">
                  <a:moveTo>
                    <a:pt x="982" y="1"/>
                  </a:moveTo>
                  <a:lnTo>
                    <a:pt x="982" y="1"/>
                  </a:lnTo>
                  <a:lnTo>
                    <a:pt x="868" y="1"/>
                  </a:lnTo>
                  <a:lnTo>
                    <a:pt x="755" y="38"/>
                  </a:lnTo>
                  <a:lnTo>
                    <a:pt x="491" y="133"/>
                  </a:lnTo>
                  <a:lnTo>
                    <a:pt x="491" y="133"/>
                  </a:lnTo>
                  <a:lnTo>
                    <a:pt x="265" y="227"/>
                  </a:lnTo>
                  <a:lnTo>
                    <a:pt x="114" y="340"/>
                  </a:lnTo>
                  <a:lnTo>
                    <a:pt x="19" y="435"/>
                  </a:lnTo>
                  <a:lnTo>
                    <a:pt x="0" y="472"/>
                  </a:lnTo>
                  <a:lnTo>
                    <a:pt x="0" y="510"/>
                  </a:lnTo>
                  <a:lnTo>
                    <a:pt x="0" y="510"/>
                  </a:lnTo>
                  <a:lnTo>
                    <a:pt x="19" y="529"/>
                  </a:lnTo>
                  <a:lnTo>
                    <a:pt x="38" y="548"/>
                  </a:lnTo>
                  <a:lnTo>
                    <a:pt x="114" y="567"/>
                  </a:lnTo>
                  <a:lnTo>
                    <a:pt x="114" y="567"/>
                  </a:lnTo>
                  <a:lnTo>
                    <a:pt x="227" y="548"/>
                  </a:lnTo>
                  <a:lnTo>
                    <a:pt x="340" y="529"/>
                  </a:lnTo>
                  <a:lnTo>
                    <a:pt x="604" y="435"/>
                  </a:lnTo>
                  <a:lnTo>
                    <a:pt x="604" y="435"/>
                  </a:lnTo>
                  <a:lnTo>
                    <a:pt x="831" y="321"/>
                  </a:lnTo>
                  <a:lnTo>
                    <a:pt x="982" y="227"/>
                  </a:lnTo>
                  <a:lnTo>
                    <a:pt x="1076" y="114"/>
                  </a:lnTo>
                  <a:lnTo>
                    <a:pt x="1095" y="76"/>
                  </a:lnTo>
                  <a:lnTo>
                    <a:pt x="1095" y="38"/>
                  </a:lnTo>
                  <a:lnTo>
                    <a:pt x="1095" y="38"/>
                  </a:lnTo>
                  <a:lnTo>
                    <a:pt x="1076" y="19"/>
                  </a:lnTo>
                  <a:lnTo>
                    <a:pt x="1057" y="1"/>
                  </a:lnTo>
                  <a:lnTo>
                    <a:pt x="982"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4"/>
            <p:cNvSpPr/>
            <p:nvPr/>
          </p:nvSpPr>
          <p:spPr>
            <a:xfrm>
              <a:off x="774650" y="5595050"/>
              <a:ext cx="16075" cy="8975"/>
            </a:xfrm>
            <a:custGeom>
              <a:avLst/>
              <a:gdLst/>
              <a:ahLst/>
              <a:cxnLst/>
              <a:rect l="l" t="t" r="r" b="b"/>
              <a:pathLst>
                <a:path w="643" h="359" extrusionOk="0">
                  <a:moveTo>
                    <a:pt x="510" y="0"/>
                  </a:moveTo>
                  <a:lnTo>
                    <a:pt x="397" y="19"/>
                  </a:lnTo>
                  <a:lnTo>
                    <a:pt x="265" y="57"/>
                  </a:lnTo>
                  <a:lnTo>
                    <a:pt x="152" y="113"/>
                  </a:lnTo>
                  <a:lnTo>
                    <a:pt x="57" y="189"/>
                  </a:lnTo>
                  <a:lnTo>
                    <a:pt x="1" y="264"/>
                  </a:lnTo>
                  <a:lnTo>
                    <a:pt x="1" y="283"/>
                  </a:lnTo>
                  <a:lnTo>
                    <a:pt x="1" y="321"/>
                  </a:lnTo>
                  <a:lnTo>
                    <a:pt x="20" y="340"/>
                  </a:lnTo>
                  <a:lnTo>
                    <a:pt x="38" y="359"/>
                  </a:lnTo>
                  <a:lnTo>
                    <a:pt x="114" y="359"/>
                  </a:lnTo>
                  <a:lnTo>
                    <a:pt x="246" y="340"/>
                  </a:lnTo>
                  <a:lnTo>
                    <a:pt x="378" y="302"/>
                  </a:lnTo>
                  <a:lnTo>
                    <a:pt x="491" y="246"/>
                  </a:lnTo>
                  <a:lnTo>
                    <a:pt x="586" y="170"/>
                  </a:lnTo>
                  <a:lnTo>
                    <a:pt x="623" y="113"/>
                  </a:lnTo>
                  <a:lnTo>
                    <a:pt x="642" y="76"/>
                  </a:lnTo>
                  <a:lnTo>
                    <a:pt x="642" y="57"/>
                  </a:lnTo>
                  <a:lnTo>
                    <a:pt x="623" y="19"/>
                  </a:lnTo>
                  <a:lnTo>
                    <a:pt x="586" y="19"/>
                  </a:lnTo>
                  <a:lnTo>
                    <a:pt x="5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34"/>
            <p:cNvSpPr/>
            <p:nvPr/>
          </p:nvSpPr>
          <p:spPr>
            <a:xfrm>
              <a:off x="774650" y="5595050"/>
              <a:ext cx="16075" cy="8975"/>
            </a:xfrm>
            <a:custGeom>
              <a:avLst/>
              <a:gdLst/>
              <a:ahLst/>
              <a:cxnLst/>
              <a:rect l="l" t="t" r="r" b="b"/>
              <a:pathLst>
                <a:path w="643" h="359" fill="none" extrusionOk="0">
                  <a:moveTo>
                    <a:pt x="510" y="0"/>
                  </a:moveTo>
                  <a:lnTo>
                    <a:pt x="510" y="0"/>
                  </a:lnTo>
                  <a:lnTo>
                    <a:pt x="397" y="19"/>
                  </a:lnTo>
                  <a:lnTo>
                    <a:pt x="265" y="57"/>
                  </a:lnTo>
                  <a:lnTo>
                    <a:pt x="265" y="57"/>
                  </a:lnTo>
                  <a:lnTo>
                    <a:pt x="152" y="113"/>
                  </a:lnTo>
                  <a:lnTo>
                    <a:pt x="57" y="189"/>
                  </a:lnTo>
                  <a:lnTo>
                    <a:pt x="1" y="264"/>
                  </a:lnTo>
                  <a:lnTo>
                    <a:pt x="1" y="283"/>
                  </a:lnTo>
                  <a:lnTo>
                    <a:pt x="1" y="321"/>
                  </a:lnTo>
                  <a:lnTo>
                    <a:pt x="1" y="321"/>
                  </a:lnTo>
                  <a:lnTo>
                    <a:pt x="20" y="340"/>
                  </a:lnTo>
                  <a:lnTo>
                    <a:pt x="38" y="359"/>
                  </a:lnTo>
                  <a:lnTo>
                    <a:pt x="114" y="359"/>
                  </a:lnTo>
                  <a:lnTo>
                    <a:pt x="114" y="359"/>
                  </a:lnTo>
                  <a:lnTo>
                    <a:pt x="246" y="340"/>
                  </a:lnTo>
                  <a:lnTo>
                    <a:pt x="378" y="302"/>
                  </a:lnTo>
                  <a:lnTo>
                    <a:pt x="378" y="302"/>
                  </a:lnTo>
                  <a:lnTo>
                    <a:pt x="491" y="246"/>
                  </a:lnTo>
                  <a:lnTo>
                    <a:pt x="586" y="170"/>
                  </a:lnTo>
                  <a:lnTo>
                    <a:pt x="623" y="113"/>
                  </a:lnTo>
                  <a:lnTo>
                    <a:pt x="642" y="76"/>
                  </a:lnTo>
                  <a:lnTo>
                    <a:pt x="642" y="57"/>
                  </a:lnTo>
                  <a:lnTo>
                    <a:pt x="642" y="57"/>
                  </a:lnTo>
                  <a:lnTo>
                    <a:pt x="623" y="19"/>
                  </a:lnTo>
                  <a:lnTo>
                    <a:pt x="586" y="19"/>
                  </a:lnTo>
                  <a:lnTo>
                    <a:pt x="510"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34"/>
            <p:cNvSpPr/>
            <p:nvPr/>
          </p:nvSpPr>
          <p:spPr>
            <a:xfrm>
              <a:off x="753425" y="5628550"/>
              <a:ext cx="14175" cy="7100"/>
            </a:xfrm>
            <a:custGeom>
              <a:avLst/>
              <a:gdLst/>
              <a:ahLst/>
              <a:cxnLst/>
              <a:rect l="l" t="t" r="r" b="b"/>
              <a:pathLst>
                <a:path w="567" h="284" extrusionOk="0">
                  <a:moveTo>
                    <a:pt x="397" y="0"/>
                  </a:moveTo>
                  <a:lnTo>
                    <a:pt x="246" y="57"/>
                  </a:lnTo>
                  <a:lnTo>
                    <a:pt x="151" y="113"/>
                  </a:lnTo>
                  <a:lnTo>
                    <a:pt x="76" y="170"/>
                  </a:lnTo>
                  <a:lnTo>
                    <a:pt x="19" y="208"/>
                  </a:lnTo>
                  <a:lnTo>
                    <a:pt x="0" y="245"/>
                  </a:lnTo>
                  <a:lnTo>
                    <a:pt x="38" y="264"/>
                  </a:lnTo>
                  <a:lnTo>
                    <a:pt x="76" y="283"/>
                  </a:lnTo>
                  <a:lnTo>
                    <a:pt x="189" y="264"/>
                  </a:lnTo>
                  <a:lnTo>
                    <a:pt x="321" y="208"/>
                  </a:lnTo>
                  <a:lnTo>
                    <a:pt x="416" y="151"/>
                  </a:lnTo>
                  <a:lnTo>
                    <a:pt x="510" y="113"/>
                  </a:lnTo>
                  <a:lnTo>
                    <a:pt x="548" y="57"/>
                  </a:lnTo>
                  <a:lnTo>
                    <a:pt x="567" y="19"/>
                  </a:lnTo>
                  <a:lnTo>
                    <a:pt x="5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4"/>
            <p:cNvSpPr/>
            <p:nvPr/>
          </p:nvSpPr>
          <p:spPr>
            <a:xfrm>
              <a:off x="753425" y="5628550"/>
              <a:ext cx="14175" cy="7100"/>
            </a:xfrm>
            <a:custGeom>
              <a:avLst/>
              <a:gdLst/>
              <a:ahLst/>
              <a:cxnLst/>
              <a:rect l="l" t="t" r="r" b="b"/>
              <a:pathLst>
                <a:path w="567" h="284" fill="none" extrusionOk="0">
                  <a:moveTo>
                    <a:pt x="491" y="0"/>
                  </a:moveTo>
                  <a:lnTo>
                    <a:pt x="491" y="0"/>
                  </a:lnTo>
                  <a:lnTo>
                    <a:pt x="397" y="0"/>
                  </a:lnTo>
                  <a:lnTo>
                    <a:pt x="246" y="57"/>
                  </a:lnTo>
                  <a:lnTo>
                    <a:pt x="246" y="57"/>
                  </a:lnTo>
                  <a:lnTo>
                    <a:pt x="151" y="113"/>
                  </a:lnTo>
                  <a:lnTo>
                    <a:pt x="76" y="170"/>
                  </a:lnTo>
                  <a:lnTo>
                    <a:pt x="19" y="208"/>
                  </a:lnTo>
                  <a:lnTo>
                    <a:pt x="0" y="245"/>
                  </a:lnTo>
                  <a:lnTo>
                    <a:pt x="0" y="245"/>
                  </a:lnTo>
                  <a:lnTo>
                    <a:pt x="38" y="264"/>
                  </a:lnTo>
                  <a:lnTo>
                    <a:pt x="76" y="283"/>
                  </a:lnTo>
                  <a:lnTo>
                    <a:pt x="76" y="283"/>
                  </a:lnTo>
                  <a:lnTo>
                    <a:pt x="189" y="264"/>
                  </a:lnTo>
                  <a:lnTo>
                    <a:pt x="321" y="208"/>
                  </a:lnTo>
                  <a:lnTo>
                    <a:pt x="321" y="208"/>
                  </a:lnTo>
                  <a:lnTo>
                    <a:pt x="416" y="151"/>
                  </a:lnTo>
                  <a:lnTo>
                    <a:pt x="510" y="113"/>
                  </a:lnTo>
                  <a:lnTo>
                    <a:pt x="548" y="57"/>
                  </a:lnTo>
                  <a:lnTo>
                    <a:pt x="567" y="19"/>
                  </a:lnTo>
                  <a:lnTo>
                    <a:pt x="567" y="19"/>
                  </a:lnTo>
                  <a:lnTo>
                    <a:pt x="548" y="0"/>
                  </a:lnTo>
                  <a:lnTo>
                    <a:pt x="491"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4"/>
            <p:cNvSpPr/>
            <p:nvPr/>
          </p:nvSpPr>
          <p:spPr>
            <a:xfrm>
              <a:off x="749650" y="5613450"/>
              <a:ext cx="7575" cy="3800"/>
            </a:xfrm>
            <a:custGeom>
              <a:avLst/>
              <a:gdLst/>
              <a:ahLst/>
              <a:cxnLst/>
              <a:rect l="l" t="t" r="r" b="b"/>
              <a:pathLst>
                <a:path w="303" h="152" extrusionOk="0">
                  <a:moveTo>
                    <a:pt x="208" y="0"/>
                  </a:moveTo>
                  <a:lnTo>
                    <a:pt x="133" y="19"/>
                  </a:lnTo>
                  <a:lnTo>
                    <a:pt x="38" y="95"/>
                  </a:lnTo>
                  <a:lnTo>
                    <a:pt x="0" y="113"/>
                  </a:lnTo>
                  <a:lnTo>
                    <a:pt x="0" y="132"/>
                  </a:lnTo>
                  <a:lnTo>
                    <a:pt x="38" y="151"/>
                  </a:lnTo>
                  <a:lnTo>
                    <a:pt x="95" y="132"/>
                  </a:lnTo>
                  <a:lnTo>
                    <a:pt x="170" y="113"/>
                  </a:lnTo>
                  <a:lnTo>
                    <a:pt x="284" y="57"/>
                  </a:lnTo>
                  <a:lnTo>
                    <a:pt x="302" y="19"/>
                  </a:lnTo>
                  <a:lnTo>
                    <a:pt x="3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4"/>
            <p:cNvSpPr/>
            <p:nvPr/>
          </p:nvSpPr>
          <p:spPr>
            <a:xfrm>
              <a:off x="749650" y="5613450"/>
              <a:ext cx="7575" cy="3800"/>
            </a:xfrm>
            <a:custGeom>
              <a:avLst/>
              <a:gdLst/>
              <a:ahLst/>
              <a:cxnLst/>
              <a:rect l="l" t="t" r="r" b="b"/>
              <a:pathLst>
                <a:path w="303" h="152" fill="none" extrusionOk="0">
                  <a:moveTo>
                    <a:pt x="265" y="0"/>
                  </a:moveTo>
                  <a:lnTo>
                    <a:pt x="265" y="0"/>
                  </a:lnTo>
                  <a:lnTo>
                    <a:pt x="208" y="0"/>
                  </a:lnTo>
                  <a:lnTo>
                    <a:pt x="133" y="19"/>
                  </a:lnTo>
                  <a:lnTo>
                    <a:pt x="133" y="19"/>
                  </a:lnTo>
                  <a:lnTo>
                    <a:pt x="38" y="95"/>
                  </a:lnTo>
                  <a:lnTo>
                    <a:pt x="0" y="113"/>
                  </a:lnTo>
                  <a:lnTo>
                    <a:pt x="0" y="132"/>
                  </a:lnTo>
                  <a:lnTo>
                    <a:pt x="0" y="132"/>
                  </a:lnTo>
                  <a:lnTo>
                    <a:pt x="38" y="151"/>
                  </a:lnTo>
                  <a:lnTo>
                    <a:pt x="38" y="151"/>
                  </a:lnTo>
                  <a:lnTo>
                    <a:pt x="95" y="132"/>
                  </a:lnTo>
                  <a:lnTo>
                    <a:pt x="170" y="113"/>
                  </a:lnTo>
                  <a:lnTo>
                    <a:pt x="170" y="113"/>
                  </a:lnTo>
                  <a:lnTo>
                    <a:pt x="284" y="57"/>
                  </a:lnTo>
                  <a:lnTo>
                    <a:pt x="302" y="19"/>
                  </a:lnTo>
                  <a:lnTo>
                    <a:pt x="302" y="0"/>
                  </a:lnTo>
                  <a:lnTo>
                    <a:pt x="302" y="0"/>
                  </a:lnTo>
                  <a:lnTo>
                    <a:pt x="265" y="0"/>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4"/>
            <p:cNvSpPr/>
            <p:nvPr/>
          </p:nvSpPr>
          <p:spPr>
            <a:xfrm>
              <a:off x="796350" y="5603525"/>
              <a:ext cx="8050" cy="3800"/>
            </a:xfrm>
            <a:custGeom>
              <a:avLst/>
              <a:gdLst/>
              <a:ahLst/>
              <a:cxnLst/>
              <a:rect l="l" t="t" r="r" b="b"/>
              <a:pathLst>
                <a:path w="322" h="152" extrusionOk="0">
                  <a:moveTo>
                    <a:pt x="284" y="1"/>
                  </a:moveTo>
                  <a:lnTo>
                    <a:pt x="208" y="20"/>
                  </a:lnTo>
                  <a:lnTo>
                    <a:pt x="133" y="39"/>
                  </a:lnTo>
                  <a:lnTo>
                    <a:pt x="38" y="95"/>
                  </a:lnTo>
                  <a:lnTo>
                    <a:pt x="1" y="133"/>
                  </a:lnTo>
                  <a:lnTo>
                    <a:pt x="1" y="152"/>
                  </a:lnTo>
                  <a:lnTo>
                    <a:pt x="95" y="152"/>
                  </a:lnTo>
                  <a:lnTo>
                    <a:pt x="171" y="133"/>
                  </a:lnTo>
                  <a:lnTo>
                    <a:pt x="284" y="58"/>
                  </a:lnTo>
                  <a:lnTo>
                    <a:pt x="303" y="39"/>
                  </a:lnTo>
                  <a:lnTo>
                    <a:pt x="322" y="20"/>
                  </a:lnTo>
                  <a:lnTo>
                    <a:pt x="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4"/>
            <p:cNvSpPr/>
            <p:nvPr/>
          </p:nvSpPr>
          <p:spPr>
            <a:xfrm>
              <a:off x="796350" y="5603525"/>
              <a:ext cx="8050" cy="3800"/>
            </a:xfrm>
            <a:custGeom>
              <a:avLst/>
              <a:gdLst/>
              <a:ahLst/>
              <a:cxnLst/>
              <a:rect l="l" t="t" r="r" b="b"/>
              <a:pathLst>
                <a:path w="322" h="152" fill="none" extrusionOk="0">
                  <a:moveTo>
                    <a:pt x="284" y="1"/>
                  </a:moveTo>
                  <a:lnTo>
                    <a:pt x="284" y="1"/>
                  </a:lnTo>
                  <a:lnTo>
                    <a:pt x="208" y="20"/>
                  </a:lnTo>
                  <a:lnTo>
                    <a:pt x="133" y="39"/>
                  </a:lnTo>
                  <a:lnTo>
                    <a:pt x="133" y="39"/>
                  </a:lnTo>
                  <a:lnTo>
                    <a:pt x="38" y="95"/>
                  </a:lnTo>
                  <a:lnTo>
                    <a:pt x="1" y="133"/>
                  </a:lnTo>
                  <a:lnTo>
                    <a:pt x="1" y="152"/>
                  </a:lnTo>
                  <a:lnTo>
                    <a:pt x="1" y="152"/>
                  </a:lnTo>
                  <a:lnTo>
                    <a:pt x="38" y="152"/>
                  </a:lnTo>
                  <a:lnTo>
                    <a:pt x="38" y="152"/>
                  </a:lnTo>
                  <a:lnTo>
                    <a:pt x="95" y="152"/>
                  </a:lnTo>
                  <a:lnTo>
                    <a:pt x="171" y="133"/>
                  </a:lnTo>
                  <a:lnTo>
                    <a:pt x="171" y="133"/>
                  </a:lnTo>
                  <a:lnTo>
                    <a:pt x="284" y="58"/>
                  </a:lnTo>
                  <a:lnTo>
                    <a:pt x="303" y="39"/>
                  </a:lnTo>
                  <a:lnTo>
                    <a:pt x="322" y="20"/>
                  </a:lnTo>
                  <a:lnTo>
                    <a:pt x="322" y="20"/>
                  </a:lnTo>
                  <a:lnTo>
                    <a:pt x="284" y="1"/>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7" name="Google Shape;2747;p34"/>
          <p:cNvGrpSpPr/>
          <p:nvPr/>
        </p:nvGrpSpPr>
        <p:grpSpPr>
          <a:xfrm flipH="1">
            <a:off x="8347694" y="4026716"/>
            <a:ext cx="863465" cy="689251"/>
            <a:chOff x="5557125" y="4401025"/>
            <a:chExt cx="376500" cy="300550"/>
          </a:xfrm>
        </p:grpSpPr>
        <p:sp>
          <p:nvSpPr>
            <p:cNvPr id="2748" name="Google Shape;2748;p34"/>
            <p:cNvSpPr/>
            <p:nvPr/>
          </p:nvSpPr>
          <p:spPr>
            <a:xfrm>
              <a:off x="5841150" y="4579375"/>
              <a:ext cx="92475" cy="122200"/>
            </a:xfrm>
            <a:custGeom>
              <a:avLst/>
              <a:gdLst/>
              <a:ahLst/>
              <a:cxnLst/>
              <a:rect l="l" t="t" r="r" b="b"/>
              <a:pathLst>
                <a:path w="3699" h="4888" extrusionOk="0">
                  <a:moveTo>
                    <a:pt x="2019" y="0"/>
                  </a:moveTo>
                  <a:lnTo>
                    <a:pt x="1925" y="19"/>
                  </a:lnTo>
                  <a:lnTo>
                    <a:pt x="1812" y="57"/>
                  </a:lnTo>
                  <a:lnTo>
                    <a:pt x="1717" y="113"/>
                  </a:lnTo>
                  <a:lnTo>
                    <a:pt x="1623" y="189"/>
                  </a:lnTo>
                  <a:lnTo>
                    <a:pt x="1529" y="283"/>
                  </a:lnTo>
                  <a:lnTo>
                    <a:pt x="1472" y="377"/>
                  </a:lnTo>
                  <a:lnTo>
                    <a:pt x="1415" y="472"/>
                  </a:lnTo>
                  <a:lnTo>
                    <a:pt x="1359" y="585"/>
                  </a:lnTo>
                  <a:lnTo>
                    <a:pt x="1321" y="698"/>
                  </a:lnTo>
                  <a:lnTo>
                    <a:pt x="1283" y="944"/>
                  </a:lnTo>
                  <a:lnTo>
                    <a:pt x="1264" y="1227"/>
                  </a:lnTo>
                  <a:lnTo>
                    <a:pt x="1264" y="1510"/>
                  </a:lnTo>
                  <a:lnTo>
                    <a:pt x="1283" y="2076"/>
                  </a:lnTo>
                  <a:lnTo>
                    <a:pt x="1321" y="2416"/>
                  </a:lnTo>
                  <a:lnTo>
                    <a:pt x="1321" y="2416"/>
                  </a:lnTo>
                  <a:lnTo>
                    <a:pt x="1227" y="2397"/>
                  </a:lnTo>
                  <a:lnTo>
                    <a:pt x="1151" y="2359"/>
                  </a:lnTo>
                  <a:lnTo>
                    <a:pt x="1076" y="2302"/>
                  </a:lnTo>
                  <a:lnTo>
                    <a:pt x="1000" y="2246"/>
                  </a:lnTo>
                  <a:lnTo>
                    <a:pt x="944" y="2133"/>
                  </a:lnTo>
                  <a:lnTo>
                    <a:pt x="906" y="2019"/>
                  </a:lnTo>
                  <a:lnTo>
                    <a:pt x="887" y="1887"/>
                  </a:lnTo>
                  <a:lnTo>
                    <a:pt x="887" y="1755"/>
                  </a:lnTo>
                  <a:lnTo>
                    <a:pt x="887" y="1623"/>
                  </a:lnTo>
                  <a:lnTo>
                    <a:pt x="868" y="1510"/>
                  </a:lnTo>
                  <a:lnTo>
                    <a:pt x="811" y="1397"/>
                  </a:lnTo>
                  <a:lnTo>
                    <a:pt x="736" y="1283"/>
                  </a:lnTo>
                  <a:lnTo>
                    <a:pt x="642" y="1208"/>
                  </a:lnTo>
                  <a:lnTo>
                    <a:pt x="528" y="1170"/>
                  </a:lnTo>
                  <a:lnTo>
                    <a:pt x="415" y="1170"/>
                  </a:lnTo>
                  <a:lnTo>
                    <a:pt x="302" y="1208"/>
                  </a:lnTo>
                  <a:lnTo>
                    <a:pt x="208" y="1264"/>
                  </a:lnTo>
                  <a:lnTo>
                    <a:pt x="132" y="1359"/>
                  </a:lnTo>
                  <a:lnTo>
                    <a:pt x="75" y="1472"/>
                  </a:lnTo>
                  <a:lnTo>
                    <a:pt x="38" y="1604"/>
                  </a:lnTo>
                  <a:lnTo>
                    <a:pt x="0" y="1868"/>
                  </a:lnTo>
                  <a:lnTo>
                    <a:pt x="0" y="2133"/>
                  </a:lnTo>
                  <a:lnTo>
                    <a:pt x="0" y="2246"/>
                  </a:lnTo>
                  <a:lnTo>
                    <a:pt x="38" y="2378"/>
                  </a:lnTo>
                  <a:lnTo>
                    <a:pt x="57" y="2491"/>
                  </a:lnTo>
                  <a:lnTo>
                    <a:pt x="113" y="2604"/>
                  </a:lnTo>
                  <a:lnTo>
                    <a:pt x="170" y="2699"/>
                  </a:lnTo>
                  <a:lnTo>
                    <a:pt x="245" y="2793"/>
                  </a:lnTo>
                  <a:lnTo>
                    <a:pt x="340" y="2887"/>
                  </a:lnTo>
                  <a:lnTo>
                    <a:pt x="434" y="2963"/>
                  </a:lnTo>
                  <a:lnTo>
                    <a:pt x="547" y="3020"/>
                  </a:lnTo>
                  <a:lnTo>
                    <a:pt x="679" y="3057"/>
                  </a:lnTo>
                  <a:lnTo>
                    <a:pt x="793" y="3095"/>
                  </a:lnTo>
                  <a:lnTo>
                    <a:pt x="906" y="3114"/>
                  </a:lnTo>
                  <a:lnTo>
                    <a:pt x="1151" y="3114"/>
                  </a:lnTo>
                  <a:lnTo>
                    <a:pt x="1415" y="3076"/>
                  </a:lnTo>
                  <a:lnTo>
                    <a:pt x="1547" y="3888"/>
                  </a:lnTo>
                  <a:lnTo>
                    <a:pt x="1717" y="4699"/>
                  </a:lnTo>
                  <a:lnTo>
                    <a:pt x="1717" y="4737"/>
                  </a:lnTo>
                  <a:lnTo>
                    <a:pt x="1755" y="4775"/>
                  </a:lnTo>
                  <a:lnTo>
                    <a:pt x="1812" y="4812"/>
                  </a:lnTo>
                  <a:lnTo>
                    <a:pt x="1849" y="4831"/>
                  </a:lnTo>
                  <a:lnTo>
                    <a:pt x="1906" y="4850"/>
                  </a:lnTo>
                  <a:lnTo>
                    <a:pt x="2000" y="4850"/>
                  </a:lnTo>
                  <a:lnTo>
                    <a:pt x="2057" y="4831"/>
                  </a:lnTo>
                  <a:lnTo>
                    <a:pt x="2114" y="4850"/>
                  </a:lnTo>
                  <a:lnTo>
                    <a:pt x="2227" y="4869"/>
                  </a:lnTo>
                  <a:lnTo>
                    <a:pt x="2340" y="4888"/>
                  </a:lnTo>
                  <a:lnTo>
                    <a:pt x="2453" y="4869"/>
                  </a:lnTo>
                  <a:lnTo>
                    <a:pt x="2567" y="4831"/>
                  </a:lnTo>
                  <a:lnTo>
                    <a:pt x="2642" y="4756"/>
                  </a:lnTo>
                  <a:lnTo>
                    <a:pt x="2699" y="4661"/>
                  </a:lnTo>
                  <a:lnTo>
                    <a:pt x="2718" y="4529"/>
                  </a:lnTo>
                  <a:lnTo>
                    <a:pt x="2774" y="3944"/>
                  </a:lnTo>
                  <a:lnTo>
                    <a:pt x="2812" y="3359"/>
                  </a:lnTo>
                  <a:lnTo>
                    <a:pt x="2906" y="2170"/>
                  </a:lnTo>
                  <a:lnTo>
                    <a:pt x="2906" y="2076"/>
                  </a:lnTo>
                  <a:lnTo>
                    <a:pt x="3076" y="2076"/>
                  </a:lnTo>
                  <a:lnTo>
                    <a:pt x="3227" y="2038"/>
                  </a:lnTo>
                  <a:lnTo>
                    <a:pt x="3378" y="1963"/>
                  </a:lnTo>
                  <a:lnTo>
                    <a:pt x="3510" y="1849"/>
                  </a:lnTo>
                  <a:lnTo>
                    <a:pt x="3567" y="1774"/>
                  </a:lnTo>
                  <a:lnTo>
                    <a:pt x="3623" y="1680"/>
                  </a:lnTo>
                  <a:lnTo>
                    <a:pt x="3661" y="1604"/>
                  </a:lnTo>
                  <a:lnTo>
                    <a:pt x="3680" y="1510"/>
                  </a:lnTo>
                  <a:lnTo>
                    <a:pt x="3699" y="1415"/>
                  </a:lnTo>
                  <a:lnTo>
                    <a:pt x="3699" y="1321"/>
                  </a:lnTo>
                  <a:lnTo>
                    <a:pt x="3699" y="1208"/>
                  </a:lnTo>
                  <a:lnTo>
                    <a:pt x="3680" y="1113"/>
                  </a:lnTo>
                  <a:lnTo>
                    <a:pt x="3642" y="1038"/>
                  </a:lnTo>
                  <a:lnTo>
                    <a:pt x="3586" y="963"/>
                  </a:lnTo>
                  <a:lnTo>
                    <a:pt x="3510" y="906"/>
                  </a:lnTo>
                  <a:lnTo>
                    <a:pt x="3416" y="887"/>
                  </a:lnTo>
                  <a:lnTo>
                    <a:pt x="3321" y="906"/>
                  </a:lnTo>
                  <a:lnTo>
                    <a:pt x="3246" y="944"/>
                  </a:lnTo>
                  <a:lnTo>
                    <a:pt x="3170" y="1000"/>
                  </a:lnTo>
                  <a:lnTo>
                    <a:pt x="3133" y="1095"/>
                  </a:lnTo>
                  <a:lnTo>
                    <a:pt x="3114" y="1170"/>
                  </a:lnTo>
                  <a:lnTo>
                    <a:pt x="3114" y="1264"/>
                  </a:lnTo>
                  <a:lnTo>
                    <a:pt x="3114" y="1359"/>
                  </a:lnTo>
                  <a:lnTo>
                    <a:pt x="3095" y="1397"/>
                  </a:lnTo>
                  <a:lnTo>
                    <a:pt x="3076" y="1434"/>
                  </a:lnTo>
                  <a:lnTo>
                    <a:pt x="3019" y="1491"/>
                  </a:lnTo>
                  <a:lnTo>
                    <a:pt x="2944" y="1510"/>
                  </a:lnTo>
                  <a:lnTo>
                    <a:pt x="2963" y="1264"/>
                  </a:lnTo>
                  <a:lnTo>
                    <a:pt x="2944" y="1019"/>
                  </a:lnTo>
                  <a:lnTo>
                    <a:pt x="2906" y="774"/>
                  </a:lnTo>
                  <a:lnTo>
                    <a:pt x="2887" y="642"/>
                  </a:lnTo>
                  <a:lnTo>
                    <a:pt x="2831" y="528"/>
                  </a:lnTo>
                  <a:lnTo>
                    <a:pt x="2774" y="415"/>
                  </a:lnTo>
                  <a:lnTo>
                    <a:pt x="2718" y="321"/>
                  </a:lnTo>
                  <a:lnTo>
                    <a:pt x="2642" y="227"/>
                  </a:lnTo>
                  <a:lnTo>
                    <a:pt x="2529" y="151"/>
                  </a:lnTo>
                  <a:lnTo>
                    <a:pt x="2434" y="76"/>
                  </a:lnTo>
                  <a:lnTo>
                    <a:pt x="2340" y="38"/>
                  </a:lnTo>
                  <a:lnTo>
                    <a:pt x="22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4"/>
            <p:cNvSpPr/>
            <p:nvPr/>
          </p:nvSpPr>
          <p:spPr>
            <a:xfrm>
              <a:off x="5557125" y="4401025"/>
              <a:ext cx="122225" cy="271775"/>
            </a:xfrm>
            <a:custGeom>
              <a:avLst/>
              <a:gdLst/>
              <a:ahLst/>
              <a:cxnLst/>
              <a:rect l="l" t="t" r="r" b="b"/>
              <a:pathLst>
                <a:path w="4889" h="10871" extrusionOk="0">
                  <a:moveTo>
                    <a:pt x="2982" y="1"/>
                  </a:moveTo>
                  <a:lnTo>
                    <a:pt x="2888" y="19"/>
                  </a:lnTo>
                  <a:lnTo>
                    <a:pt x="2774" y="76"/>
                  </a:lnTo>
                  <a:lnTo>
                    <a:pt x="2680" y="133"/>
                  </a:lnTo>
                  <a:lnTo>
                    <a:pt x="2586" y="189"/>
                  </a:lnTo>
                  <a:lnTo>
                    <a:pt x="2510" y="265"/>
                  </a:lnTo>
                  <a:lnTo>
                    <a:pt x="2359" y="454"/>
                  </a:lnTo>
                  <a:lnTo>
                    <a:pt x="2227" y="661"/>
                  </a:lnTo>
                  <a:lnTo>
                    <a:pt x="2133" y="888"/>
                  </a:lnTo>
                  <a:lnTo>
                    <a:pt x="2057" y="1114"/>
                  </a:lnTo>
                  <a:lnTo>
                    <a:pt x="2020" y="1359"/>
                  </a:lnTo>
                  <a:lnTo>
                    <a:pt x="1982" y="1605"/>
                  </a:lnTo>
                  <a:lnTo>
                    <a:pt x="1925" y="2076"/>
                  </a:lnTo>
                  <a:lnTo>
                    <a:pt x="1850" y="3039"/>
                  </a:lnTo>
                  <a:lnTo>
                    <a:pt x="1737" y="3001"/>
                  </a:lnTo>
                  <a:lnTo>
                    <a:pt x="1623" y="2945"/>
                  </a:lnTo>
                  <a:lnTo>
                    <a:pt x="1529" y="2869"/>
                  </a:lnTo>
                  <a:lnTo>
                    <a:pt x="1435" y="2775"/>
                  </a:lnTo>
                  <a:lnTo>
                    <a:pt x="1340" y="2680"/>
                  </a:lnTo>
                  <a:lnTo>
                    <a:pt x="1284" y="2567"/>
                  </a:lnTo>
                  <a:lnTo>
                    <a:pt x="1227" y="2454"/>
                  </a:lnTo>
                  <a:lnTo>
                    <a:pt x="1170" y="2341"/>
                  </a:lnTo>
                  <a:lnTo>
                    <a:pt x="1151" y="2190"/>
                  </a:lnTo>
                  <a:lnTo>
                    <a:pt x="1133" y="2039"/>
                  </a:lnTo>
                  <a:lnTo>
                    <a:pt x="1151" y="1888"/>
                  </a:lnTo>
                  <a:lnTo>
                    <a:pt x="1170" y="1737"/>
                  </a:lnTo>
                  <a:lnTo>
                    <a:pt x="1189" y="1567"/>
                  </a:lnTo>
                  <a:lnTo>
                    <a:pt x="1170" y="1491"/>
                  </a:lnTo>
                  <a:lnTo>
                    <a:pt x="1151" y="1435"/>
                  </a:lnTo>
                  <a:lnTo>
                    <a:pt x="1133" y="1359"/>
                  </a:lnTo>
                  <a:lnTo>
                    <a:pt x="1076" y="1303"/>
                  </a:lnTo>
                  <a:lnTo>
                    <a:pt x="1019" y="1246"/>
                  </a:lnTo>
                  <a:lnTo>
                    <a:pt x="944" y="1208"/>
                  </a:lnTo>
                  <a:lnTo>
                    <a:pt x="868" y="1190"/>
                  </a:lnTo>
                  <a:lnTo>
                    <a:pt x="736" y="1190"/>
                  </a:lnTo>
                  <a:lnTo>
                    <a:pt x="661" y="1227"/>
                  </a:lnTo>
                  <a:lnTo>
                    <a:pt x="623" y="1265"/>
                  </a:lnTo>
                  <a:lnTo>
                    <a:pt x="566" y="1322"/>
                  </a:lnTo>
                  <a:lnTo>
                    <a:pt x="491" y="1454"/>
                  </a:lnTo>
                  <a:lnTo>
                    <a:pt x="434" y="1605"/>
                  </a:lnTo>
                  <a:lnTo>
                    <a:pt x="397" y="1775"/>
                  </a:lnTo>
                  <a:lnTo>
                    <a:pt x="359" y="2039"/>
                  </a:lnTo>
                  <a:lnTo>
                    <a:pt x="359" y="2360"/>
                  </a:lnTo>
                  <a:lnTo>
                    <a:pt x="378" y="2529"/>
                  </a:lnTo>
                  <a:lnTo>
                    <a:pt x="397" y="2680"/>
                  </a:lnTo>
                  <a:lnTo>
                    <a:pt x="434" y="2831"/>
                  </a:lnTo>
                  <a:lnTo>
                    <a:pt x="491" y="2982"/>
                  </a:lnTo>
                  <a:lnTo>
                    <a:pt x="566" y="3133"/>
                  </a:lnTo>
                  <a:lnTo>
                    <a:pt x="642" y="3265"/>
                  </a:lnTo>
                  <a:lnTo>
                    <a:pt x="755" y="3397"/>
                  </a:lnTo>
                  <a:lnTo>
                    <a:pt x="868" y="3511"/>
                  </a:lnTo>
                  <a:lnTo>
                    <a:pt x="1001" y="3605"/>
                  </a:lnTo>
                  <a:lnTo>
                    <a:pt x="1151" y="3699"/>
                  </a:lnTo>
                  <a:lnTo>
                    <a:pt x="1302" y="3756"/>
                  </a:lnTo>
                  <a:lnTo>
                    <a:pt x="1472" y="3794"/>
                  </a:lnTo>
                  <a:lnTo>
                    <a:pt x="1642" y="3794"/>
                  </a:lnTo>
                  <a:lnTo>
                    <a:pt x="1812" y="3775"/>
                  </a:lnTo>
                  <a:lnTo>
                    <a:pt x="1793" y="4662"/>
                  </a:lnTo>
                  <a:lnTo>
                    <a:pt x="1774" y="5530"/>
                  </a:lnTo>
                  <a:lnTo>
                    <a:pt x="1793" y="6549"/>
                  </a:lnTo>
                  <a:lnTo>
                    <a:pt x="1793" y="6549"/>
                  </a:lnTo>
                  <a:lnTo>
                    <a:pt x="1680" y="6530"/>
                  </a:lnTo>
                  <a:lnTo>
                    <a:pt x="1567" y="6511"/>
                  </a:lnTo>
                  <a:lnTo>
                    <a:pt x="1453" y="6474"/>
                  </a:lnTo>
                  <a:lnTo>
                    <a:pt x="1359" y="6417"/>
                  </a:lnTo>
                  <a:lnTo>
                    <a:pt x="1265" y="6360"/>
                  </a:lnTo>
                  <a:lnTo>
                    <a:pt x="1189" y="6266"/>
                  </a:lnTo>
                  <a:lnTo>
                    <a:pt x="1114" y="6172"/>
                  </a:lnTo>
                  <a:lnTo>
                    <a:pt x="1038" y="6077"/>
                  </a:lnTo>
                  <a:lnTo>
                    <a:pt x="982" y="5907"/>
                  </a:lnTo>
                  <a:lnTo>
                    <a:pt x="963" y="5738"/>
                  </a:lnTo>
                  <a:lnTo>
                    <a:pt x="982" y="5587"/>
                  </a:lnTo>
                  <a:lnTo>
                    <a:pt x="1001" y="5398"/>
                  </a:lnTo>
                  <a:lnTo>
                    <a:pt x="1001" y="5228"/>
                  </a:lnTo>
                  <a:lnTo>
                    <a:pt x="1001" y="5134"/>
                  </a:lnTo>
                  <a:lnTo>
                    <a:pt x="982" y="5058"/>
                  </a:lnTo>
                  <a:lnTo>
                    <a:pt x="944" y="4964"/>
                  </a:lnTo>
                  <a:lnTo>
                    <a:pt x="906" y="4907"/>
                  </a:lnTo>
                  <a:lnTo>
                    <a:pt x="831" y="4832"/>
                  </a:lnTo>
                  <a:lnTo>
                    <a:pt x="755" y="4794"/>
                  </a:lnTo>
                  <a:lnTo>
                    <a:pt x="680" y="4756"/>
                  </a:lnTo>
                  <a:lnTo>
                    <a:pt x="510" y="4756"/>
                  </a:lnTo>
                  <a:lnTo>
                    <a:pt x="434" y="4775"/>
                  </a:lnTo>
                  <a:lnTo>
                    <a:pt x="359" y="4813"/>
                  </a:lnTo>
                  <a:lnTo>
                    <a:pt x="283" y="4851"/>
                  </a:lnTo>
                  <a:lnTo>
                    <a:pt x="227" y="4926"/>
                  </a:lnTo>
                  <a:lnTo>
                    <a:pt x="170" y="4983"/>
                  </a:lnTo>
                  <a:lnTo>
                    <a:pt x="132" y="5058"/>
                  </a:lnTo>
                  <a:lnTo>
                    <a:pt x="95" y="5153"/>
                  </a:lnTo>
                  <a:lnTo>
                    <a:pt x="57" y="5341"/>
                  </a:lnTo>
                  <a:lnTo>
                    <a:pt x="38" y="5530"/>
                  </a:lnTo>
                  <a:lnTo>
                    <a:pt x="19" y="5719"/>
                  </a:lnTo>
                  <a:lnTo>
                    <a:pt x="0" y="5907"/>
                  </a:lnTo>
                  <a:lnTo>
                    <a:pt x="0" y="6096"/>
                  </a:lnTo>
                  <a:lnTo>
                    <a:pt x="19" y="6285"/>
                  </a:lnTo>
                  <a:lnTo>
                    <a:pt x="57" y="6474"/>
                  </a:lnTo>
                  <a:lnTo>
                    <a:pt x="114" y="6643"/>
                  </a:lnTo>
                  <a:lnTo>
                    <a:pt x="189" y="6813"/>
                  </a:lnTo>
                  <a:lnTo>
                    <a:pt x="302" y="6964"/>
                  </a:lnTo>
                  <a:lnTo>
                    <a:pt x="434" y="7115"/>
                  </a:lnTo>
                  <a:lnTo>
                    <a:pt x="585" y="7210"/>
                  </a:lnTo>
                  <a:lnTo>
                    <a:pt x="755" y="7304"/>
                  </a:lnTo>
                  <a:lnTo>
                    <a:pt x="925" y="7361"/>
                  </a:lnTo>
                  <a:lnTo>
                    <a:pt x="1095" y="7398"/>
                  </a:lnTo>
                  <a:lnTo>
                    <a:pt x="1284" y="7398"/>
                  </a:lnTo>
                  <a:lnTo>
                    <a:pt x="1472" y="7417"/>
                  </a:lnTo>
                  <a:lnTo>
                    <a:pt x="1831" y="7379"/>
                  </a:lnTo>
                  <a:lnTo>
                    <a:pt x="1887" y="8210"/>
                  </a:lnTo>
                  <a:lnTo>
                    <a:pt x="1963" y="9040"/>
                  </a:lnTo>
                  <a:lnTo>
                    <a:pt x="2076" y="9870"/>
                  </a:lnTo>
                  <a:lnTo>
                    <a:pt x="2189" y="10720"/>
                  </a:lnTo>
                  <a:lnTo>
                    <a:pt x="2208" y="10776"/>
                  </a:lnTo>
                  <a:lnTo>
                    <a:pt x="2227" y="10814"/>
                  </a:lnTo>
                  <a:lnTo>
                    <a:pt x="2265" y="10852"/>
                  </a:lnTo>
                  <a:lnTo>
                    <a:pt x="2322" y="10871"/>
                  </a:lnTo>
                  <a:lnTo>
                    <a:pt x="2416" y="10871"/>
                  </a:lnTo>
                  <a:lnTo>
                    <a:pt x="2472" y="10852"/>
                  </a:lnTo>
                  <a:lnTo>
                    <a:pt x="2510" y="10814"/>
                  </a:lnTo>
                  <a:lnTo>
                    <a:pt x="2605" y="10814"/>
                  </a:lnTo>
                  <a:lnTo>
                    <a:pt x="2718" y="10795"/>
                  </a:lnTo>
                  <a:lnTo>
                    <a:pt x="2812" y="10757"/>
                  </a:lnTo>
                  <a:lnTo>
                    <a:pt x="2888" y="10682"/>
                  </a:lnTo>
                  <a:lnTo>
                    <a:pt x="2963" y="10625"/>
                  </a:lnTo>
                  <a:lnTo>
                    <a:pt x="3039" y="10531"/>
                  </a:lnTo>
                  <a:lnTo>
                    <a:pt x="3095" y="10437"/>
                  </a:lnTo>
                  <a:lnTo>
                    <a:pt x="3133" y="10342"/>
                  </a:lnTo>
                  <a:lnTo>
                    <a:pt x="3152" y="10229"/>
                  </a:lnTo>
                  <a:lnTo>
                    <a:pt x="3171" y="10097"/>
                  </a:lnTo>
                  <a:lnTo>
                    <a:pt x="3190" y="9852"/>
                  </a:lnTo>
                  <a:lnTo>
                    <a:pt x="3208" y="9229"/>
                  </a:lnTo>
                  <a:lnTo>
                    <a:pt x="3246" y="8474"/>
                  </a:lnTo>
                  <a:lnTo>
                    <a:pt x="3492" y="8417"/>
                  </a:lnTo>
                  <a:lnTo>
                    <a:pt x="3718" y="8342"/>
                  </a:lnTo>
                  <a:lnTo>
                    <a:pt x="3926" y="8210"/>
                  </a:lnTo>
                  <a:lnTo>
                    <a:pt x="4114" y="8078"/>
                  </a:lnTo>
                  <a:lnTo>
                    <a:pt x="4284" y="7908"/>
                  </a:lnTo>
                  <a:lnTo>
                    <a:pt x="4435" y="7719"/>
                  </a:lnTo>
                  <a:lnTo>
                    <a:pt x="4548" y="7493"/>
                  </a:lnTo>
                  <a:lnTo>
                    <a:pt x="4624" y="7266"/>
                  </a:lnTo>
                  <a:lnTo>
                    <a:pt x="4662" y="7115"/>
                  </a:lnTo>
                  <a:lnTo>
                    <a:pt x="4680" y="6945"/>
                  </a:lnTo>
                  <a:lnTo>
                    <a:pt x="4699" y="6794"/>
                  </a:lnTo>
                  <a:lnTo>
                    <a:pt x="4680" y="6625"/>
                  </a:lnTo>
                  <a:lnTo>
                    <a:pt x="4624" y="6474"/>
                  </a:lnTo>
                  <a:lnTo>
                    <a:pt x="4605" y="6398"/>
                  </a:lnTo>
                  <a:lnTo>
                    <a:pt x="4548" y="6341"/>
                  </a:lnTo>
                  <a:lnTo>
                    <a:pt x="4511" y="6285"/>
                  </a:lnTo>
                  <a:lnTo>
                    <a:pt x="4435" y="6247"/>
                  </a:lnTo>
                  <a:lnTo>
                    <a:pt x="4360" y="6209"/>
                  </a:lnTo>
                  <a:lnTo>
                    <a:pt x="4284" y="6190"/>
                  </a:lnTo>
                  <a:lnTo>
                    <a:pt x="4133" y="6190"/>
                  </a:lnTo>
                  <a:lnTo>
                    <a:pt x="4077" y="6209"/>
                  </a:lnTo>
                  <a:lnTo>
                    <a:pt x="4001" y="6247"/>
                  </a:lnTo>
                  <a:lnTo>
                    <a:pt x="3888" y="6341"/>
                  </a:lnTo>
                  <a:lnTo>
                    <a:pt x="3812" y="6455"/>
                  </a:lnTo>
                  <a:lnTo>
                    <a:pt x="3775" y="6625"/>
                  </a:lnTo>
                  <a:lnTo>
                    <a:pt x="3737" y="6775"/>
                  </a:lnTo>
                  <a:lnTo>
                    <a:pt x="3718" y="6945"/>
                  </a:lnTo>
                  <a:lnTo>
                    <a:pt x="3699" y="7096"/>
                  </a:lnTo>
                  <a:lnTo>
                    <a:pt x="3624" y="7266"/>
                  </a:lnTo>
                  <a:lnTo>
                    <a:pt x="3529" y="7417"/>
                  </a:lnTo>
                  <a:lnTo>
                    <a:pt x="3416" y="7549"/>
                  </a:lnTo>
                  <a:lnTo>
                    <a:pt x="3284" y="7662"/>
                  </a:lnTo>
                  <a:lnTo>
                    <a:pt x="3322" y="6813"/>
                  </a:lnTo>
                  <a:lnTo>
                    <a:pt x="3416" y="4586"/>
                  </a:lnTo>
                  <a:lnTo>
                    <a:pt x="3624" y="4568"/>
                  </a:lnTo>
                  <a:lnTo>
                    <a:pt x="3850" y="4549"/>
                  </a:lnTo>
                  <a:lnTo>
                    <a:pt x="4058" y="4492"/>
                  </a:lnTo>
                  <a:lnTo>
                    <a:pt x="4265" y="4398"/>
                  </a:lnTo>
                  <a:lnTo>
                    <a:pt x="4360" y="4341"/>
                  </a:lnTo>
                  <a:lnTo>
                    <a:pt x="4435" y="4266"/>
                  </a:lnTo>
                  <a:lnTo>
                    <a:pt x="4586" y="4115"/>
                  </a:lnTo>
                  <a:lnTo>
                    <a:pt x="4699" y="3926"/>
                  </a:lnTo>
                  <a:lnTo>
                    <a:pt x="4775" y="3737"/>
                  </a:lnTo>
                  <a:lnTo>
                    <a:pt x="4831" y="3530"/>
                  </a:lnTo>
                  <a:lnTo>
                    <a:pt x="4869" y="3322"/>
                  </a:lnTo>
                  <a:lnTo>
                    <a:pt x="4888" y="2888"/>
                  </a:lnTo>
                  <a:lnTo>
                    <a:pt x="4888" y="2397"/>
                  </a:lnTo>
                  <a:lnTo>
                    <a:pt x="4869" y="2152"/>
                  </a:lnTo>
                  <a:lnTo>
                    <a:pt x="4850" y="1907"/>
                  </a:lnTo>
                  <a:lnTo>
                    <a:pt x="4813" y="1737"/>
                  </a:lnTo>
                  <a:lnTo>
                    <a:pt x="4794" y="1642"/>
                  </a:lnTo>
                  <a:lnTo>
                    <a:pt x="4756" y="1567"/>
                  </a:lnTo>
                  <a:lnTo>
                    <a:pt x="4699" y="1491"/>
                  </a:lnTo>
                  <a:lnTo>
                    <a:pt x="4643" y="1435"/>
                  </a:lnTo>
                  <a:lnTo>
                    <a:pt x="4567" y="1397"/>
                  </a:lnTo>
                  <a:lnTo>
                    <a:pt x="4473" y="1359"/>
                  </a:lnTo>
                  <a:lnTo>
                    <a:pt x="4360" y="1359"/>
                  </a:lnTo>
                  <a:lnTo>
                    <a:pt x="4265" y="1378"/>
                  </a:lnTo>
                  <a:lnTo>
                    <a:pt x="4171" y="1435"/>
                  </a:lnTo>
                  <a:lnTo>
                    <a:pt x="4114" y="1510"/>
                  </a:lnTo>
                  <a:lnTo>
                    <a:pt x="4039" y="1586"/>
                  </a:lnTo>
                  <a:lnTo>
                    <a:pt x="4001" y="1680"/>
                  </a:lnTo>
                  <a:lnTo>
                    <a:pt x="3963" y="1775"/>
                  </a:lnTo>
                  <a:lnTo>
                    <a:pt x="3944" y="1869"/>
                  </a:lnTo>
                  <a:lnTo>
                    <a:pt x="3907" y="2114"/>
                  </a:lnTo>
                  <a:lnTo>
                    <a:pt x="3907" y="2378"/>
                  </a:lnTo>
                  <a:lnTo>
                    <a:pt x="3907" y="2624"/>
                  </a:lnTo>
                  <a:lnTo>
                    <a:pt x="3907" y="2869"/>
                  </a:lnTo>
                  <a:lnTo>
                    <a:pt x="3888" y="3096"/>
                  </a:lnTo>
                  <a:lnTo>
                    <a:pt x="3831" y="3322"/>
                  </a:lnTo>
                  <a:lnTo>
                    <a:pt x="3794" y="3435"/>
                  </a:lnTo>
                  <a:lnTo>
                    <a:pt x="3737" y="3530"/>
                  </a:lnTo>
                  <a:lnTo>
                    <a:pt x="3680" y="3624"/>
                  </a:lnTo>
                  <a:lnTo>
                    <a:pt x="3605" y="3699"/>
                  </a:lnTo>
                  <a:lnTo>
                    <a:pt x="3529" y="3775"/>
                  </a:lnTo>
                  <a:lnTo>
                    <a:pt x="3435" y="3813"/>
                  </a:lnTo>
                  <a:lnTo>
                    <a:pt x="3510" y="2039"/>
                  </a:lnTo>
                  <a:lnTo>
                    <a:pt x="3567" y="831"/>
                  </a:lnTo>
                  <a:lnTo>
                    <a:pt x="3567" y="604"/>
                  </a:lnTo>
                  <a:lnTo>
                    <a:pt x="3548" y="397"/>
                  </a:lnTo>
                  <a:lnTo>
                    <a:pt x="3510" y="303"/>
                  </a:lnTo>
                  <a:lnTo>
                    <a:pt x="3473" y="208"/>
                  </a:lnTo>
                  <a:lnTo>
                    <a:pt x="3397" y="133"/>
                  </a:lnTo>
                  <a:lnTo>
                    <a:pt x="3322" y="57"/>
                  </a:lnTo>
                  <a:lnTo>
                    <a:pt x="3208" y="19"/>
                  </a:lnTo>
                  <a:lnTo>
                    <a:pt x="30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4"/>
            <p:cNvSpPr/>
            <p:nvPr/>
          </p:nvSpPr>
          <p:spPr>
            <a:xfrm>
              <a:off x="5679775" y="4515675"/>
              <a:ext cx="68450" cy="152400"/>
            </a:xfrm>
            <a:custGeom>
              <a:avLst/>
              <a:gdLst/>
              <a:ahLst/>
              <a:cxnLst/>
              <a:rect l="l" t="t" r="r" b="b"/>
              <a:pathLst>
                <a:path w="2738" h="6096" extrusionOk="0">
                  <a:moveTo>
                    <a:pt x="1662" y="0"/>
                  </a:moveTo>
                  <a:lnTo>
                    <a:pt x="1605" y="19"/>
                  </a:lnTo>
                  <a:lnTo>
                    <a:pt x="1492" y="76"/>
                  </a:lnTo>
                  <a:lnTo>
                    <a:pt x="1397" y="151"/>
                  </a:lnTo>
                  <a:lnTo>
                    <a:pt x="1303" y="265"/>
                  </a:lnTo>
                  <a:lnTo>
                    <a:pt x="1246" y="378"/>
                  </a:lnTo>
                  <a:lnTo>
                    <a:pt x="1190" y="491"/>
                  </a:lnTo>
                  <a:lnTo>
                    <a:pt x="1152" y="623"/>
                  </a:lnTo>
                  <a:lnTo>
                    <a:pt x="1095" y="887"/>
                  </a:lnTo>
                  <a:lnTo>
                    <a:pt x="1077" y="1170"/>
                  </a:lnTo>
                  <a:lnTo>
                    <a:pt x="1039" y="1699"/>
                  </a:lnTo>
                  <a:lnTo>
                    <a:pt x="907" y="1642"/>
                  </a:lnTo>
                  <a:lnTo>
                    <a:pt x="794" y="1548"/>
                  </a:lnTo>
                  <a:lnTo>
                    <a:pt x="699" y="1435"/>
                  </a:lnTo>
                  <a:lnTo>
                    <a:pt x="643" y="1303"/>
                  </a:lnTo>
                  <a:lnTo>
                    <a:pt x="643" y="1227"/>
                  </a:lnTo>
                  <a:lnTo>
                    <a:pt x="624" y="1133"/>
                  </a:lnTo>
                  <a:lnTo>
                    <a:pt x="643" y="963"/>
                  </a:lnTo>
                  <a:lnTo>
                    <a:pt x="661" y="887"/>
                  </a:lnTo>
                  <a:lnTo>
                    <a:pt x="643" y="793"/>
                  </a:lnTo>
                  <a:lnTo>
                    <a:pt x="605" y="736"/>
                  </a:lnTo>
                  <a:lnTo>
                    <a:pt x="529" y="680"/>
                  </a:lnTo>
                  <a:lnTo>
                    <a:pt x="435" y="661"/>
                  </a:lnTo>
                  <a:lnTo>
                    <a:pt x="359" y="680"/>
                  </a:lnTo>
                  <a:lnTo>
                    <a:pt x="303" y="736"/>
                  </a:lnTo>
                  <a:lnTo>
                    <a:pt x="265" y="812"/>
                  </a:lnTo>
                  <a:lnTo>
                    <a:pt x="246" y="906"/>
                  </a:lnTo>
                  <a:lnTo>
                    <a:pt x="227" y="1001"/>
                  </a:lnTo>
                  <a:lnTo>
                    <a:pt x="190" y="1152"/>
                  </a:lnTo>
                  <a:lnTo>
                    <a:pt x="190" y="1321"/>
                  </a:lnTo>
                  <a:lnTo>
                    <a:pt x="209" y="1510"/>
                  </a:lnTo>
                  <a:lnTo>
                    <a:pt x="265" y="1661"/>
                  </a:lnTo>
                  <a:lnTo>
                    <a:pt x="359" y="1831"/>
                  </a:lnTo>
                  <a:lnTo>
                    <a:pt x="416" y="1906"/>
                  </a:lnTo>
                  <a:lnTo>
                    <a:pt x="473" y="1963"/>
                  </a:lnTo>
                  <a:lnTo>
                    <a:pt x="548" y="2020"/>
                  </a:lnTo>
                  <a:lnTo>
                    <a:pt x="643" y="2076"/>
                  </a:lnTo>
                  <a:lnTo>
                    <a:pt x="718" y="2095"/>
                  </a:lnTo>
                  <a:lnTo>
                    <a:pt x="812" y="2133"/>
                  </a:lnTo>
                  <a:lnTo>
                    <a:pt x="907" y="2133"/>
                  </a:lnTo>
                  <a:lnTo>
                    <a:pt x="1001" y="2114"/>
                  </a:lnTo>
                  <a:lnTo>
                    <a:pt x="1001" y="2605"/>
                  </a:lnTo>
                  <a:lnTo>
                    <a:pt x="982" y="3095"/>
                  </a:lnTo>
                  <a:lnTo>
                    <a:pt x="1001" y="3661"/>
                  </a:lnTo>
                  <a:lnTo>
                    <a:pt x="869" y="3643"/>
                  </a:lnTo>
                  <a:lnTo>
                    <a:pt x="756" y="3605"/>
                  </a:lnTo>
                  <a:lnTo>
                    <a:pt x="661" y="3511"/>
                  </a:lnTo>
                  <a:lnTo>
                    <a:pt x="586" y="3397"/>
                  </a:lnTo>
                  <a:lnTo>
                    <a:pt x="548" y="3303"/>
                  </a:lnTo>
                  <a:lnTo>
                    <a:pt x="529" y="3227"/>
                  </a:lnTo>
                  <a:lnTo>
                    <a:pt x="548" y="3039"/>
                  </a:lnTo>
                  <a:lnTo>
                    <a:pt x="548" y="2925"/>
                  </a:lnTo>
                  <a:lnTo>
                    <a:pt x="548" y="2831"/>
                  </a:lnTo>
                  <a:lnTo>
                    <a:pt x="492" y="2756"/>
                  </a:lnTo>
                  <a:lnTo>
                    <a:pt x="454" y="2718"/>
                  </a:lnTo>
                  <a:lnTo>
                    <a:pt x="416" y="2680"/>
                  </a:lnTo>
                  <a:lnTo>
                    <a:pt x="322" y="2661"/>
                  </a:lnTo>
                  <a:lnTo>
                    <a:pt x="227" y="2680"/>
                  </a:lnTo>
                  <a:lnTo>
                    <a:pt x="152" y="2718"/>
                  </a:lnTo>
                  <a:lnTo>
                    <a:pt x="95" y="2793"/>
                  </a:lnTo>
                  <a:lnTo>
                    <a:pt x="39" y="2888"/>
                  </a:lnTo>
                  <a:lnTo>
                    <a:pt x="20" y="3001"/>
                  </a:lnTo>
                  <a:lnTo>
                    <a:pt x="1" y="3209"/>
                  </a:lnTo>
                  <a:lnTo>
                    <a:pt x="1" y="3416"/>
                  </a:lnTo>
                  <a:lnTo>
                    <a:pt x="20" y="3624"/>
                  </a:lnTo>
                  <a:lnTo>
                    <a:pt x="58" y="3737"/>
                  </a:lnTo>
                  <a:lnTo>
                    <a:pt x="95" y="3831"/>
                  </a:lnTo>
                  <a:lnTo>
                    <a:pt x="152" y="3907"/>
                  </a:lnTo>
                  <a:lnTo>
                    <a:pt x="227" y="3982"/>
                  </a:lnTo>
                  <a:lnTo>
                    <a:pt x="322" y="4039"/>
                  </a:lnTo>
                  <a:lnTo>
                    <a:pt x="416" y="4096"/>
                  </a:lnTo>
                  <a:lnTo>
                    <a:pt x="510" y="4114"/>
                  </a:lnTo>
                  <a:lnTo>
                    <a:pt x="605" y="4152"/>
                  </a:lnTo>
                  <a:lnTo>
                    <a:pt x="812" y="4152"/>
                  </a:lnTo>
                  <a:lnTo>
                    <a:pt x="1020" y="4133"/>
                  </a:lnTo>
                  <a:lnTo>
                    <a:pt x="1095" y="5077"/>
                  </a:lnTo>
                  <a:lnTo>
                    <a:pt x="1209" y="6002"/>
                  </a:lnTo>
                  <a:lnTo>
                    <a:pt x="1246" y="6058"/>
                  </a:lnTo>
                  <a:lnTo>
                    <a:pt x="1284" y="6096"/>
                  </a:lnTo>
                  <a:lnTo>
                    <a:pt x="1341" y="6096"/>
                  </a:lnTo>
                  <a:lnTo>
                    <a:pt x="1397" y="6058"/>
                  </a:lnTo>
                  <a:lnTo>
                    <a:pt x="1511" y="6058"/>
                  </a:lnTo>
                  <a:lnTo>
                    <a:pt x="1605" y="6002"/>
                  </a:lnTo>
                  <a:lnTo>
                    <a:pt x="1699" y="5907"/>
                  </a:lnTo>
                  <a:lnTo>
                    <a:pt x="1737" y="5794"/>
                  </a:lnTo>
                  <a:lnTo>
                    <a:pt x="1775" y="5662"/>
                  </a:lnTo>
                  <a:lnTo>
                    <a:pt x="1775" y="5530"/>
                  </a:lnTo>
                  <a:lnTo>
                    <a:pt x="1794" y="5171"/>
                  </a:lnTo>
                  <a:lnTo>
                    <a:pt x="1813" y="4756"/>
                  </a:lnTo>
                  <a:lnTo>
                    <a:pt x="1945" y="4718"/>
                  </a:lnTo>
                  <a:lnTo>
                    <a:pt x="2077" y="4681"/>
                  </a:lnTo>
                  <a:lnTo>
                    <a:pt x="2190" y="4605"/>
                  </a:lnTo>
                  <a:lnTo>
                    <a:pt x="2303" y="4530"/>
                  </a:lnTo>
                  <a:lnTo>
                    <a:pt x="2398" y="4435"/>
                  </a:lnTo>
                  <a:lnTo>
                    <a:pt x="2473" y="4322"/>
                  </a:lnTo>
                  <a:lnTo>
                    <a:pt x="2530" y="4209"/>
                  </a:lnTo>
                  <a:lnTo>
                    <a:pt x="2586" y="4077"/>
                  </a:lnTo>
                  <a:lnTo>
                    <a:pt x="2624" y="3907"/>
                  </a:lnTo>
                  <a:lnTo>
                    <a:pt x="2624" y="3812"/>
                  </a:lnTo>
                  <a:lnTo>
                    <a:pt x="2605" y="3718"/>
                  </a:lnTo>
                  <a:lnTo>
                    <a:pt x="2586" y="3624"/>
                  </a:lnTo>
                  <a:lnTo>
                    <a:pt x="2549" y="3548"/>
                  </a:lnTo>
                  <a:lnTo>
                    <a:pt x="2473" y="3492"/>
                  </a:lnTo>
                  <a:lnTo>
                    <a:pt x="2398" y="3473"/>
                  </a:lnTo>
                  <a:lnTo>
                    <a:pt x="2303" y="3473"/>
                  </a:lnTo>
                  <a:lnTo>
                    <a:pt x="2228" y="3511"/>
                  </a:lnTo>
                  <a:lnTo>
                    <a:pt x="2171" y="3548"/>
                  </a:lnTo>
                  <a:lnTo>
                    <a:pt x="2133" y="3624"/>
                  </a:lnTo>
                  <a:lnTo>
                    <a:pt x="2096" y="3699"/>
                  </a:lnTo>
                  <a:lnTo>
                    <a:pt x="2096" y="3794"/>
                  </a:lnTo>
                  <a:lnTo>
                    <a:pt x="2077" y="3888"/>
                  </a:lnTo>
                  <a:lnTo>
                    <a:pt x="2058" y="3982"/>
                  </a:lnTo>
                  <a:lnTo>
                    <a:pt x="2020" y="4077"/>
                  </a:lnTo>
                  <a:lnTo>
                    <a:pt x="1964" y="4152"/>
                  </a:lnTo>
                  <a:lnTo>
                    <a:pt x="1907" y="4228"/>
                  </a:lnTo>
                  <a:lnTo>
                    <a:pt x="1831" y="4303"/>
                  </a:lnTo>
                  <a:lnTo>
                    <a:pt x="1850" y="3831"/>
                  </a:lnTo>
                  <a:lnTo>
                    <a:pt x="1907" y="2567"/>
                  </a:lnTo>
                  <a:lnTo>
                    <a:pt x="2020" y="2567"/>
                  </a:lnTo>
                  <a:lnTo>
                    <a:pt x="2152" y="2548"/>
                  </a:lnTo>
                  <a:lnTo>
                    <a:pt x="2266" y="2510"/>
                  </a:lnTo>
                  <a:lnTo>
                    <a:pt x="2379" y="2454"/>
                  </a:lnTo>
                  <a:lnTo>
                    <a:pt x="2473" y="2397"/>
                  </a:lnTo>
                  <a:lnTo>
                    <a:pt x="2567" y="2303"/>
                  </a:lnTo>
                  <a:lnTo>
                    <a:pt x="2624" y="2208"/>
                  </a:lnTo>
                  <a:lnTo>
                    <a:pt x="2662" y="2095"/>
                  </a:lnTo>
                  <a:lnTo>
                    <a:pt x="2700" y="1982"/>
                  </a:lnTo>
                  <a:lnTo>
                    <a:pt x="2718" y="1850"/>
                  </a:lnTo>
                  <a:lnTo>
                    <a:pt x="2737" y="1623"/>
                  </a:lnTo>
                  <a:lnTo>
                    <a:pt x="2737" y="1340"/>
                  </a:lnTo>
                  <a:lnTo>
                    <a:pt x="2718" y="1076"/>
                  </a:lnTo>
                  <a:lnTo>
                    <a:pt x="2700" y="963"/>
                  </a:lnTo>
                  <a:lnTo>
                    <a:pt x="2662" y="868"/>
                  </a:lnTo>
                  <a:lnTo>
                    <a:pt x="2586" y="812"/>
                  </a:lnTo>
                  <a:lnTo>
                    <a:pt x="2549" y="774"/>
                  </a:lnTo>
                  <a:lnTo>
                    <a:pt x="2492" y="755"/>
                  </a:lnTo>
                  <a:lnTo>
                    <a:pt x="2435" y="755"/>
                  </a:lnTo>
                  <a:lnTo>
                    <a:pt x="2379" y="774"/>
                  </a:lnTo>
                  <a:lnTo>
                    <a:pt x="2341" y="812"/>
                  </a:lnTo>
                  <a:lnTo>
                    <a:pt x="2284" y="850"/>
                  </a:lnTo>
                  <a:lnTo>
                    <a:pt x="2228" y="944"/>
                  </a:lnTo>
                  <a:lnTo>
                    <a:pt x="2209" y="1038"/>
                  </a:lnTo>
                  <a:lnTo>
                    <a:pt x="2190" y="1189"/>
                  </a:lnTo>
                  <a:lnTo>
                    <a:pt x="2190" y="1321"/>
                  </a:lnTo>
                  <a:lnTo>
                    <a:pt x="2190" y="1604"/>
                  </a:lnTo>
                  <a:lnTo>
                    <a:pt x="2171" y="1737"/>
                  </a:lnTo>
                  <a:lnTo>
                    <a:pt x="2133" y="1869"/>
                  </a:lnTo>
                  <a:lnTo>
                    <a:pt x="2096" y="1982"/>
                  </a:lnTo>
                  <a:lnTo>
                    <a:pt x="2020" y="2076"/>
                  </a:lnTo>
                  <a:lnTo>
                    <a:pt x="1926" y="2133"/>
                  </a:lnTo>
                  <a:lnTo>
                    <a:pt x="1964" y="1152"/>
                  </a:lnTo>
                  <a:lnTo>
                    <a:pt x="1982" y="453"/>
                  </a:lnTo>
                  <a:lnTo>
                    <a:pt x="1982" y="340"/>
                  </a:lnTo>
                  <a:lnTo>
                    <a:pt x="1982" y="227"/>
                  </a:lnTo>
                  <a:lnTo>
                    <a:pt x="1926" y="114"/>
                  </a:lnTo>
                  <a:lnTo>
                    <a:pt x="1907" y="76"/>
                  </a:lnTo>
                  <a:lnTo>
                    <a:pt x="1850" y="38"/>
                  </a:lnTo>
                  <a:lnTo>
                    <a:pt x="17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1" name="Google Shape;2751;p34"/>
          <p:cNvSpPr/>
          <p:nvPr/>
        </p:nvSpPr>
        <p:spPr>
          <a:xfrm flipH="1">
            <a:off x="138096" y="874713"/>
            <a:ext cx="1516428" cy="218905"/>
          </a:xfrm>
          <a:custGeom>
            <a:avLst/>
            <a:gdLst/>
            <a:ahLst/>
            <a:cxnLst/>
            <a:rect l="l" t="t" r="r" b="b"/>
            <a:pathLst>
              <a:path w="36611" h="5285" extrusionOk="0">
                <a:moveTo>
                  <a:pt x="21948" y="0"/>
                </a:moveTo>
                <a:lnTo>
                  <a:pt x="21759" y="19"/>
                </a:lnTo>
                <a:lnTo>
                  <a:pt x="21589" y="38"/>
                </a:lnTo>
                <a:lnTo>
                  <a:pt x="21401" y="76"/>
                </a:lnTo>
                <a:lnTo>
                  <a:pt x="21231" y="132"/>
                </a:lnTo>
                <a:lnTo>
                  <a:pt x="20872" y="264"/>
                </a:lnTo>
                <a:lnTo>
                  <a:pt x="20514" y="415"/>
                </a:lnTo>
                <a:lnTo>
                  <a:pt x="20193" y="585"/>
                </a:lnTo>
                <a:lnTo>
                  <a:pt x="17003" y="2208"/>
                </a:lnTo>
                <a:lnTo>
                  <a:pt x="15909" y="2774"/>
                </a:lnTo>
                <a:lnTo>
                  <a:pt x="16041" y="2567"/>
                </a:lnTo>
                <a:lnTo>
                  <a:pt x="16135" y="2359"/>
                </a:lnTo>
                <a:lnTo>
                  <a:pt x="16211" y="2133"/>
                </a:lnTo>
                <a:lnTo>
                  <a:pt x="16267" y="1906"/>
                </a:lnTo>
                <a:lnTo>
                  <a:pt x="16286" y="1661"/>
                </a:lnTo>
                <a:lnTo>
                  <a:pt x="16267" y="1434"/>
                </a:lnTo>
                <a:lnTo>
                  <a:pt x="16211" y="1208"/>
                </a:lnTo>
                <a:lnTo>
                  <a:pt x="16135" y="981"/>
                </a:lnTo>
                <a:lnTo>
                  <a:pt x="16079" y="849"/>
                </a:lnTo>
                <a:lnTo>
                  <a:pt x="16003" y="736"/>
                </a:lnTo>
                <a:lnTo>
                  <a:pt x="15833" y="529"/>
                </a:lnTo>
                <a:lnTo>
                  <a:pt x="15645" y="359"/>
                </a:lnTo>
                <a:lnTo>
                  <a:pt x="15437" y="227"/>
                </a:lnTo>
                <a:lnTo>
                  <a:pt x="15211" y="132"/>
                </a:lnTo>
                <a:lnTo>
                  <a:pt x="14984" y="76"/>
                </a:lnTo>
                <a:lnTo>
                  <a:pt x="14720" y="38"/>
                </a:lnTo>
                <a:lnTo>
                  <a:pt x="14475" y="19"/>
                </a:lnTo>
                <a:lnTo>
                  <a:pt x="14210" y="38"/>
                </a:lnTo>
                <a:lnTo>
                  <a:pt x="13946" y="76"/>
                </a:lnTo>
                <a:lnTo>
                  <a:pt x="13682" y="132"/>
                </a:lnTo>
                <a:lnTo>
                  <a:pt x="13418" y="208"/>
                </a:lnTo>
                <a:lnTo>
                  <a:pt x="13173" y="283"/>
                </a:lnTo>
                <a:lnTo>
                  <a:pt x="12927" y="378"/>
                </a:lnTo>
                <a:lnTo>
                  <a:pt x="12701" y="472"/>
                </a:lnTo>
                <a:lnTo>
                  <a:pt x="12493" y="585"/>
                </a:lnTo>
                <a:lnTo>
                  <a:pt x="12021" y="849"/>
                </a:lnTo>
                <a:lnTo>
                  <a:pt x="11568" y="1132"/>
                </a:lnTo>
                <a:lnTo>
                  <a:pt x="10663" y="1755"/>
                </a:lnTo>
                <a:lnTo>
                  <a:pt x="10229" y="2038"/>
                </a:lnTo>
                <a:lnTo>
                  <a:pt x="9795" y="2321"/>
                </a:lnTo>
                <a:lnTo>
                  <a:pt x="9342" y="2586"/>
                </a:lnTo>
                <a:lnTo>
                  <a:pt x="8889" y="2831"/>
                </a:lnTo>
                <a:lnTo>
                  <a:pt x="8398" y="3095"/>
                </a:lnTo>
                <a:lnTo>
                  <a:pt x="7907" y="3340"/>
                </a:lnTo>
                <a:lnTo>
                  <a:pt x="7417" y="3567"/>
                </a:lnTo>
                <a:lnTo>
                  <a:pt x="6907" y="3774"/>
                </a:lnTo>
                <a:lnTo>
                  <a:pt x="6398" y="3963"/>
                </a:lnTo>
                <a:lnTo>
                  <a:pt x="5888" y="4152"/>
                </a:lnTo>
                <a:lnTo>
                  <a:pt x="5360" y="4341"/>
                </a:lnTo>
                <a:lnTo>
                  <a:pt x="4850" y="4492"/>
                </a:lnTo>
                <a:lnTo>
                  <a:pt x="4246" y="4661"/>
                </a:lnTo>
                <a:lnTo>
                  <a:pt x="3661" y="4794"/>
                </a:lnTo>
                <a:lnTo>
                  <a:pt x="3057" y="4926"/>
                </a:lnTo>
                <a:lnTo>
                  <a:pt x="2453" y="5039"/>
                </a:lnTo>
                <a:lnTo>
                  <a:pt x="1850" y="5133"/>
                </a:lnTo>
                <a:lnTo>
                  <a:pt x="1227" y="5190"/>
                </a:lnTo>
                <a:lnTo>
                  <a:pt x="623" y="5246"/>
                </a:lnTo>
                <a:lnTo>
                  <a:pt x="0" y="5284"/>
                </a:lnTo>
                <a:lnTo>
                  <a:pt x="36611" y="5284"/>
                </a:lnTo>
                <a:lnTo>
                  <a:pt x="32610" y="4775"/>
                </a:lnTo>
                <a:lnTo>
                  <a:pt x="31648" y="4661"/>
                </a:lnTo>
                <a:lnTo>
                  <a:pt x="31402" y="4624"/>
                </a:lnTo>
                <a:lnTo>
                  <a:pt x="31157" y="4567"/>
                </a:lnTo>
                <a:lnTo>
                  <a:pt x="30931" y="4510"/>
                </a:lnTo>
                <a:lnTo>
                  <a:pt x="30685" y="4435"/>
                </a:lnTo>
                <a:lnTo>
                  <a:pt x="30572" y="4378"/>
                </a:lnTo>
                <a:lnTo>
                  <a:pt x="30440" y="4303"/>
                </a:lnTo>
                <a:lnTo>
                  <a:pt x="30327" y="4227"/>
                </a:lnTo>
                <a:lnTo>
                  <a:pt x="30214" y="4152"/>
                </a:lnTo>
                <a:lnTo>
                  <a:pt x="30459" y="3982"/>
                </a:lnTo>
                <a:lnTo>
                  <a:pt x="30685" y="3793"/>
                </a:lnTo>
                <a:lnTo>
                  <a:pt x="30817" y="3680"/>
                </a:lnTo>
                <a:lnTo>
                  <a:pt x="30950" y="3529"/>
                </a:lnTo>
                <a:lnTo>
                  <a:pt x="31063" y="3397"/>
                </a:lnTo>
                <a:lnTo>
                  <a:pt x="31157" y="3227"/>
                </a:lnTo>
                <a:lnTo>
                  <a:pt x="31251" y="3076"/>
                </a:lnTo>
                <a:lnTo>
                  <a:pt x="31308" y="2888"/>
                </a:lnTo>
                <a:lnTo>
                  <a:pt x="31346" y="2718"/>
                </a:lnTo>
                <a:lnTo>
                  <a:pt x="31346" y="2529"/>
                </a:lnTo>
                <a:lnTo>
                  <a:pt x="31327" y="2340"/>
                </a:lnTo>
                <a:lnTo>
                  <a:pt x="31289" y="2170"/>
                </a:lnTo>
                <a:lnTo>
                  <a:pt x="31214" y="2019"/>
                </a:lnTo>
                <a:lnTo>
                  <a:pt x="31119" y="1868"/>
                </a:lnTo>
                <a:lnTo>
                  <a:pt x="31006" y="1736"/>
                </a:lnTo>
                <a:lnTo>
                  <a:pt x="30874" y="1623"/>
                </a:lnTo>
                <a:lnTo>
                  <a:pt x="30723" y="1510"/>
                </a:lnTo>
                <a:lnTo>
                  <a:pt x="30572" y="1434"/>
                </a:lnTo>
                <a:lnTo>
                  <a:pt x="30383" y="1359"/>
                </a:lnTo>
                <a:lnTo>
                  <a:pt x="30176" y="1302"/>
                </a:lnTo>
                <a:lnTo>
                  <a:pt x="29968" y="1265"/>
                </a:lnTo>
                <a:lnTo>
                  <a:pt x="29780" y="1246"/>
                </a:lnTo>
                <a:lnTo>
                  <a:pt x="29572" y="1227"/>
                </a:lnTo>
                <a:lnTo>
                  <a:pt x="29364" y="1227"/>
                </a:lnTo>
                <a:lnTo>
                  <a:pt x="28949" y="1265"/>
                </a:lnTo>
                <a:lnTo>
                  <a:pt x="28534" y="1302"/>
                </a:lnTo>
                <a:lnTo>
                  <a:pt x="28138" y="1378"/>
                </a:lnTo>
                <a:lnTo>
                  <a:pt x="27723" y="1453"/>
                </a:lnTo>
                <a:lnTo>
                  <a:pt x="27326" y="1548"/>
                </a:lnTo>
                <a:lnTo>
                  <a:pt x="26911" y="1680"/>
                </a:lnTo>
                <a:lnTo>
                  <a:pt x="26496" y="1812"/>
                </a:lnTo>
                <a:lnTo>
                  <a:pt x="25666" y="2095"/>
                </a:lnTo>
                <a:lnTo>
                  <a:pt x="24854" y="2397"/>
                </a:lnTo>
                <a:lnTo>
                  <a:pt x="24043" y="2699"/>
                </a:lnTo>
                <a:lnTo>
                  <a:pt x="23552" y="2869"/>
                </a:lnTo>
                <a:lnTo>
                  <a:pt x="23042" y="3020"/>
                </a:lnTo>
                <a:lnTo>
                  <a:pt x="23042" y="3020"/>
                </a:lnTo>
                <a:lnTo>
                  <a:pt x="23193" y="2793"/>
                </a:lnTo>
                <a:lnTo>
                  <a:pt x="23344" y="2529"/>
                </a:lnTo>
                <a:lnTo>
                  <a:pt x="23439" y="2265"/>
                </a:lnTo>
                <a:lnTo>
                  <a:pt x="23514" y="1963"/>
                </a:lnTo>
                <a:lnTo>
                  <a:pt x="23533" y="1680"/>
                </a:lnTo>
                <a:lnTo>
                  <a:pt x="23514" y="1378"/>
                </a:lnTo>
                <a:lnTo>
                  <a:pt x="23495" y="1227"/>
                </a:lnTo>
                <a:lnTo>
                  <a:pt x="23458" y="1076"/>
                </a:lnTo>
                <a:lnTo>
                  <a:pt x="23420" y="944"/>
                </a:lnTo>
                <a:lnTo>
                  <a:pt x="23363" y="812"/>
                </a:lnTo>
                <a:lnTo>
                  <a:pt x="23288" y="680"/>
                </a:lnTo>
                <a:lnTo>
                  <a:pt x="23193" y="566"/>
                </a:lnTo>
                <a:lnTo>
                  <a:pt x="23099" y="453"/>
                </a:lnTo>
                <a:lnTo>
                  <a:pt x="22986" y="340"/>
                </a:lnTo>
                <a:lnTo>
                  <a:pt x="22816" y="227"/>
                </a:lnTo>
                <a:lnTo>
                  <a:pt x="22665" y="132"/>
                </a:lnTo>
                <a:lnTo>
                  <a:pt x="22476" y="76"/>
                </a:lnTo>
                <a:lnTo>
                  <a:pt x="22306" y="19"/>
                </a:lnTo>
                <a:lnTo>
                  <a:pt x="221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4"/>
          <p:cNvSpPr/>
          <p:nvPr/>
        </p:nvSpPr>
        <p:spPr>
          <a:xfrm>
            <a:off x="2013775" y="152156"/>
            <a:ext cx="709028" cy="311147"/>
          </a:xfrm>
          <a:custGeom>
            <a:avLst/>
            <a:gdLst/>
            <a:ahLst/>
            <a:cxnLst/>
            <a:rect l="l" t="t" r="r" b="b"/>
            <a:pathLst>
              <a:path w="17118" h="7512" extrusionOk="0">
                <a:moveTo>
                  <a:pt x="10682" y="1"/>
                </a:moveTo>
                <a:lnTo>
                  <a:pt x="10380" y="38"/>
                </a:lnTo>
                <a:lnTo>
                  <a:pt x="10097" y="95"/>
                </a:lnTo>
                <a:lnTo>
                  <a:pt x="9833" y="170"/>
                </a:lnTo>
                <a:lnTo>
                  <a:pt x="9550" y="284"/>
                </a:lnTo>
                <a:lnTo>
                  <a:pt x="9286" y="397"/>
                </a:lnTo>
                <a:lnTo>
                  <a:pt x="9040" y="548"/>
                </a:lnTo>
                <a:lnTo>
                  <a:pt x="8795" y="718"/>
                </a:lnTo>
                <a:lnTo>
                  <a:pt x="8550" y="888"/>
                </a:lnTo>
                <a:lnTo>
                  <a:pt x="8323" y="1076"/>
                </a:lnTo>
                <a:lnTo>
                  <a:pt x="8078" y="1265"/>
                </a:lnTo>
                <a:lnTo>
                  <a:pt x="7644" y="1680"/>
                </a:lnTo>
                <a:lnTo>
                  <a:pt x="7229" y="2095"/>
                </a:lnTo>
                <a:lnTo>
                  <a:pt x="6360" y="3001"/>
                </a:lnTo>
                <a:lnTo>
                  <a:pt x="5492" y="3926"/>
                </a:lnTo>
                <a:lnTo>
                  <a:pt x="5058" y="4360"/>
                </a:lnTo>
                <a:lnTo>
                  <a:pt x="4586" y="4813"/>
                </a:lnTo>
                <a:lnTo>
                  <a:pt x="4134" y="5228"/>
                </a:lnTo>
                <a:lnTo>
                  <a:pt x="3643" y="5643"/>
                </a:lnTo>
                <a:lnTo>
                  <a:pt x="3247" y="5945"/>
                </a:lnTo>
                <a:lnTo>
                  <a:pt x="2813" y="6247"/>
                </a:lnTo>
                <a:lnTo>
                  <a:pt x="2379" y="6530"/>
                </a:lnTo>
                <a:lnTo>
                  <a:pt x="1926" y="6794"/>
                </a:lnTo>
                <a:lnTo>
                  <a:pt x="1473" y="7021"/>
                </a:lnTo>
                <a:lnTo>
                  <a:pt x="1001" y="7210"/>
                </a:lnTo>
                <a:lnTo>
                  <a:pt x="510" y="7379"/>
                </a:lnTo>
                <a:lnTo>
                  <a:pt x="1" y="7512"/>
                </a:lnTo>
                <a:lnTo>
                  <a:pt x="16796" y="7512"/>
                </a:lnTo>
                <a:lnTo>
                  <a:pt x="16910" y="7304"/>
                </a:lnTo>
                <a:lnTo>
                  <a:pt x="17004" y="7077"/>
                </a:lnTo>
                <a:lnTo>
                  <a:pt x="17079" y="6832"/>
                </a:lnTo>
                <a:lnTo>
                  <a:pt x="17117" y="6587"/>
                </a:lnTo>
                <a:lnTo>
                  <a:pt x="17117" y="6417"/>
                </a:lnTo>
                <a:lnTo>
                  <a:pt x="17117" y="6247"/>
                </a:lnTo>
                <a:lnTo>
                  <a:pt x="17079" y="6096"/>
                </a:lnTo>
                <a:lnTo>
                  <a:pt x="17042" y="5945"/>
                </a:lnTo>
                <a:lnTo>
                  <a:pt x="17004" y="5794"/>
                </a:lnTo>
                <a:lnTo>
                  <a:pt x="16928" y="5662"/>
                </a:lnTo>
                <a:lnTo>
                  <a:pt x="16853" y="5511"/>
                </a:lnTo>
                <a:lnTo>
                  <a:pt x="16778" y="5379"/>
                </a:lnTo>
                <a:lnTo>
                  <a:pt x="16683" y="5266"/>
                </a:lnTo>
                <a:lnTo>
                  <a:pt x="16570" y="5153"/>
                </a:lnTo>
                <a:lnTo>
                  <a:pt x="16325" y="4926"/>
                </a:lnTo>
                <a:lnTo>
                  <a:pt x="16060" y="4756"/>
                </a:lnTo>
                <a:lnTo>
                  <a:pt x="15777" y="4624"/>
                </a:lnTo>
                <a:lnTo>
                  <a:pt x="15589" y="4549"/>
                </a:lnTo>
                <a:lnTo>
                  <a:pt x="15419" y="4492"/>
                </a:lnTo>
                <a:lnTo>
                  <a:pt x="15060" y="4417"/>
                </a:lnTo>
                <a:lnTo>
                  <a:pt x="14683" y="4379"/>
                </a:lnTo>
                <a:lnTo>
                  <a:pt x="14286" y="4379"/>
                </a:lnTo>
                <a:lnTo>
                  <a:pt x="13909" y="4398"/>
                </a:lnTo>
                <a:lnTo>
                  <a:pt x="13532" y="4435"/>
                </a:lnTo>
                <a:lnTo>
                  <a:pt x="13154" y="4511"/>
                </a:lnTo>
                <a:lnTo>
                  <a:pt x="12796" y="4605"/>
                </a:lnTo>
                <a:lnTo>
                  <a:pt x="12947" y="4303"/>
                </a:lnTo>
                <a:lnTo>
                  <a:pt x="13098" y="3983"/>
                </a:lnTo>
                <a:lnTo>
                  <a:pt x="13192" y="3662"/>
                </a:lnTo>
                <a:lnTo>
                  <a:pt x="13267" y="3322"/>
                </a:lnTo>
                <a:lnTo>
                  <a:pt x="13305" y="3058"/>
                </a:lnTo>
                <a:lnTo>
                  <a:pt x="13324" y="2794"/>
                </a:lnTo>
                <a:lnTo>
                  <a:pt x="13324" y="2511"/>
                </a:lnTo>
                <a:lnTo>
                  <a:pt x="13286" y="2246"/>
                </a:lnTo>
                <a:lnTo>
                  <a:pt x="13230" y="1982"/>
                </a:lnTo>
                <a:lnTo>
                  <a:pt x="13154" y="1737"/>
                </a:lnTo>
                <a:lnTo>
                  <a:pt x="13060" y="1492"/>
                </a:lnTo>
                <a:lnTo>
                  <a:pt x="12947" y="1246"/>
                </a:lnTo>
                <a:lnTo>
                  <a:pt x="12814" y="1039"/>
                </a:lnTo>
                <a:lnTo>
                  <a:pt x="12664" y="831"/>
                </a:lnTo>
                <a:lnTo>
                  <a:pt x="12475" y="642"/>
                </a:lnTo>
                <a:lnTo>
                  <a:pt x="12286" y="472"/>
                </a:lnTo>
                <a:lnTo>
                  <a:pt x="12060" y="321"/>
                </a:lnTo>
                <a:lnTo>
                  <a:pt x="11833" y="208"/>
                </a:lnTo>
                <a:lnTo>
                  <a:pt x="11569" y="114"/>
                </a:lnTo>
                <a:lnTo>
                  <a:pt x="11286" y="57"/>
                </a:lnTo>
                <a:lnTo>
                  <a:pt x="10984" y="20"/>
                </a:lnTo>
                <a:lnTo>
                  <a:pt x="10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4"/>
          <p:cNvSpPr/>
          <p:nvPr/>
        </p:nvSpPr>
        <p:spPr>
          <a:xfrm>
            <a:off x="6724485" y="198271"/>
            <a:ext cx="1516469" cy="218905"/>
          </a:xfrm>
          <a:custGeom>
            <a:avLst/>
            <a:gdLst/>
            <a:ahLst/>
            <a:cxnLst/>
            <a:rect l="l" t="t" r="r" b="b"/>
            <a:pathLst>
              <a:path w="36612" h="5285" extrusionOk="0">
                <a:moveTo>
                  <a:pt x="21759" y="0"/>
                </a:moveTo>
                <a:lnTo>
                  <a:pt x="21571" y="38"/>
                </a:lnTo>
                <a:lnTo>
                  <a:pt x="21382" y="76"/>
                </a:lnTo>
                <a:lnTo>
                  <a:pt x="21212" y="132"/>
                </a:lnTo>
                <a:lnTo>
                  <a:pt x="20853" y="264"/>
                </a:lnTo>
                <a:lnTo>
                  <a:pt x="20514" y="415"/>
                </a:lnTo>
                <a:lnTo>
                  <a:pt x="20174" y="566"/>
                </a:lnTo>
                <a:lnTo>
                  <a:pt x="16985" y="2208"/>
                </a:lnTo>
                <a:lnTo>
                  <a:pt x="15909" y="2774"/>
                </a:lnTo>
                <a:lnTo>
                  <a:pt x="16022" y="2567"/>
                </a:lnTo>
                <a:lnTo>
                  <a:pt x="16117" y="2359"/>
                </a:lnTo>
                <a:lnTo>
                  <a:pt x="16192" y="2133"/>
                </a:lnTo>
                <a:lnTo>
                  <a:pt x="16249" y="1887"/>
                </a:lnTo>
                <a:lnTo>
                  <a:pt x="16268" y="1661"/>
                </a:lnTo>
                <a:lnTo>
                  <a:pt x="16249" y="1434"/>
                </a:lnTo>
                <a:lnTo>
                  <a:pt x="16211" y="1189"/>
                </a:lnTo>
                <a:lnTo>
                  <a:pt x="16117" y="982"/>
                </a:lnTo>
                <a:lnTo>
                  <a:pt x="16060" y="849"/>
                </a:lnTo>
                <a:lnTo>
                  <a:pt x="15985" y="717"/>
                </a:lnTo>
                <a:lnTo>
                  <a:pt x="15815" y="510"/>
                </a:lnTo>
                <a:lnTo>
                  <a:pt x="15626" y="359"/>
                </a:lnTo>
                <a:lnTo>
                  <a:pt x="15418" y="227"/>
                </a:lnTo>
                <a:lnTo>
                  <a:pt x="15192" y="132"/>
                </a:lnTo>
                <a:lnTo>
                  <a:pt x="14965" y="57"/>
                </a:lnTo>
                <a:lnTo>
                  <a:pt x="14720" y="38"/>
                </a:lnTo>
                <a:lnTo>
                  <a:pt x="14456" y="19"/>
                </a:lnTo>
                <a:lnTo>
                  <a:pt x="14192" y="38"/>
                </a:lnTo>
                <a:lnTo>
                  <a:pt x="13928" y="76"/>
                </a:lnTo>
                <a:lnTo>
                  <a:pt x="13663" y="132"/>
                </a:lnTo>
                <a:lnTo>
                  <a:pt x="13418" y="189"/>
                </a:lnTo>
                <a:lnTo>
                  <a:pt x="13154" y="283"/>
                </a:lnTo>
                <a:lnTo>
                  <a:pt x="12927" y="378"/>
                </a:lnTo>
                <a:lnTo>
                  <a:pt x="12682" y="472"/>
                </a:lnTo>
                <a:lnTo>
                  <a:pt x="12474" y="585"/>
                </a:lnTo>
                <a:lnTo>
                  <a:pt x="12003" y="849"/>
                </a:lnTo>
                <a:lnTo>
                  <a:pt x="11550" y="1132"/>
                </a:lnTo>
                <a:lnTo>
                  <a:pt x="10663" y="1755"/>
                </a:lnTo>
                <a:lnTo>
                  <a:pt x="10210" y="2038"/>
                </a:lnTo>
                <a:lnTo>
                  <a:pt x="9776" y="2321"/>
                </a:lnTo>
                <a:lnTo>
                  <a:pt x="9323" y="2586"/>
                </a:lnTo>
                <a:lnTo>
                  <a:pt x="8870" y="2831"/>
                </a:lnTo>
                <a:lnTo>
                  <a:pt x="8379" y="3095"/>
                </a:lnTo>
                <a:lnTo>
                  <a:pt x="7889" y="3322"/>
                </a:lnTo>
                <a:lnTo>
                  <a:pt x="7398" y="3548"/>
                </a:lnTo>
                <a:lnTo>
                  <a:pt x="6888" y="3775"/>
                </a:lnTo>
                <a:lnTo>
                  <a:pt x="6379" y="3963"/>
                </a:lnTo>
                <a:lnTo>
                  <a:pt x="5869" y="4152"/>
                </a:lnTo>
                <a:lnTo>
                  <a:pt x="5360" y="4322"/>
                </a:lnTo>
                <a:lnTo>
                  <a:pt x="4831" y="4492"/>
                </a:lnTo>
                <a:lnTo>
                  <a:pt x="4246" y="4643"/>
                </a:lnTo>
                <a:lnTo>
                  <a:pt x="3643" y="4794"/>
                </a:lnTo>
                <a:lnTo>
                  <a:pt x="3039" y="4926"/>
                </a:lnTo>
                <a:lnTo>
                  <a:pt x="2435" y="5039"/>
                </a:lnTo>
                <a:lnTo>
                  <a:pt x="1831" y="5114"/>
                </a:lnTo>
                <a:lnTo>
                  <a:pt x="1227" y="5190"/>
                </a:lnTo>
                <a:lnTo>
                  <a:pt x="604" y="5246"/>
                </a:lnTo>
                <a:lnTo>
                  <a:pt x="0" y="5284"/>
                </a:lnTo>
                <a:lnTo>
                  <a:pt x="36611" y="5284"/>
                </a:lnTo>
                <a:lnTo>
                  <a:pt x="32592" y="4775"/>
                </a:lnTo>
                <a:lnTo>
                  <a:pt x="31629" y="4661"/>
                </a:lnTo>
                <a:lnTo>
                  <a:pt x="31384" y="4624"/>
                </a:lnTo>
                <a:lnTo>
                  <a:pt x="31138" y="4567"/>
                </a:lnTo>
                <a:lnTo>
                  <a:pt x="30912" y="4510"/>
                </a:lnTo>
                <a:lnTo>
                  <a:pt x="30686" y="4435"/>
                </a:lnTo>
                <a:lnTo>
                  <a:pt x="30553" y="4378"/>
                </a:lnTo>
                <a:lnTo>
                  <a:pt x="30440" y="4303"/>
                </a:lnTo>
                <a:lnTo>
                  <a:pt x="30308" y="4227"/>
                </a:lnTo>
                <a:lnTo>
                  <a:pt x="30214" y="4133"/>
                </a:lnTo>
                <a:lnTo>
                  <a:pt x="30440" y="3963"/>
                </a:lnTo>
                <a:lnTo>
                  <a:pt x="30667" y="3793"/>
                </a:lnTo>
                <a:lnTo>
                  <a:pt x="30799" y="3661"/>
                </a:lnTo>
                <a:lnTo>
                  <a:pt x="30931" y="3529"/>
                </a:lnTo>
                <a:lnTo>
                  <a:pt x="31044" y="3378"/>
                </a:lnTo>
                <a:lnTo>
                  <a:pt x="31138" y="3227"/>
                </a:lnTo>
                <a:lnTo>
                  <a:pt x="31233" y="3057"/>
                </a:lnTo>
                <a:lnTo>
                  <a:pt x="31289" y="2888"/>
                </a:lnTo>
                <a:lnTo>
                  <a:pt x="31327" y="2718"/>
                </a:lnTo>
                <a:lnTo>
                  <a:pt x="31346" y="2529"/>
                </a:lnTo>
                <a:lnTo>
                  <a:pt x="31327" y="2340"/>
                </a:lnTo>
                <a:lnTo>
                  <a:pt x="31271" y="2170"/>
                </a:lnTo>
                <a:lnTo>
                  <a:pt x="31195" y="2019"/>
                </a:lnTo>
                <a:lnTo>
                  <a:pt x="31101" y="1868"/>
                </a:lnTo>
                <a:lnTo>
                  <a:pt x="30987" y="1736"/>
                </a:lnTo>
                <a:lnTo>
                  <a:pt x="30855" y="1623"/>
                </a:lnTo>
                <a:lnTo>
                  <a:pt x="30704" y="1510"/>
                </a:lnTo>
                <a:lnTo>
                  <a:pt x="30553" y="1434"/>
                </a:lnTo>
                <a:lnTo>
                  <a:pt x="30365" y="1359"/>
                </a:lnTo>
                <a:lnTo>
                  <a:pt x="30157" y="1302"/>
                </a:lnTo>
                <a:lnTo>
                  <a:pt x="29968" y="1265"/>
                </a:lnTo>
                <a:lnTo>
                  <a:pt x="29761" y="1246"/>
                </a:lnTo>
                <a:lnTo>
                  <a:pt x="29553" y="1227"/>
                </a:lnTo>
                <a:lnTo>
                  <a:pt x="29346" y="1227"/>
                </a:lnTo>
                <a:lnTo>
                  <a:pt x="28930" y="1265"/>
                </a:lnTo>
                <a:lnTo>
                  <a:pt x="28515" y="1302"/>
                </a:lnTo>
                <a:lnTo>
                  <a:pt x="28119" y="1378"/>
                </a:lnTo>
                <a:lnTo>
                  <a:pt x="27704" y="1453"/>
                </a:lnTo>
                <a:lnTo>
                  <a:pt x="27308" y="1548"/>
                </a:lnTo>
                <a:lnTo>
                  <a:pt x="26892" y="1680"/>
                </a:lnTo>
                <a:lnTo>
                  <a:pt x="26477" y="1812"/>
                </a:lnTo>
                <a:lnTo>
                  <a:pt x="25666" y="2095"/>
                </a:lnTo>
                <a:lnTo>
                  <a:pt x="24854" y="2397"/>
                </a:lnTo>
                <a:lnTo>
                  <a:pt x="24024" y="2699"/>
                </a:lnTo>
                <a:lnTo>
                  <a:pt x="23533" y="2869"/>
                </a:lnTo>
                <a:lnTo>
                  <a:pt x="23024" y="3020"/>
                </a:lnTo>
                <a:lnTo>
                  <a:pt x="23194" y="2793"/>
                </a:lnTo>
                <a:lnTo>
                  <a:pt x="23326" y="2529"/>
                </a:lnTo>
                <a:lnTo>
                  <a:pt x="23420" y="2265"/>
                </a:lnTo>
                <a:lnTo>
                  <a:pt x="23495" y="1963"/>
                </a:lnTo>
                <a:lnTo>
                  <a:pt x="23514" y="1661"/>
                </a:lnTo>
                <a:lnTo>
                  <a:pt x="23514" y="1378"/>
                </a:lnTo>
                <a:lnTo>
                  <a:pt x="23477" y="1227"/>
                </a:lnTo>
                <a:lnTo>
                  <a:pt x="23458" y="1076"/>
                </a:lnTo>
                <a:lnTo>
                  <a:pt x="23401" y="944"/>
                </a:lnTo>
                <a:lnTo>
                  <a:pt x="23344" y="812"/>
                </a:lnTo>
                <a:lnTo>
                  <a:pt x="23269" y="680"/>
                </a:lnTo>
                <a:lnTo>
                  <a:pt x="23194" y="566"/>
                </a:lnTo>
                <a:lnTo>
                  <a:pt x="23080" y="453"/>
                </a:lnTo>
                <a:lnTo>
                  <a:pt x="22967" y="340"/>
                </a:lnTo>
                <a:lnTo>
                  <a:pt x="22816" y="227"/>
                </a:lnTo>
                <a:lnTo>
                  <a:pt x="22646" y="132"/>
                </a:lnTo>
                <a:lnTo>
                  <a:pt x="22476" y="76"/>
                </a:lnTo>
                <a:lnTo>
                  <a:pt x="22288" y="19"/>
                </a:lnTo>
                <a:lnTo>
                  <a:pt x="2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exend Exa"/>
              <a:buNone/>
              <a:defRPr sz="3000" b="1">
                <a:solidFill>
                  <a:schemeClr val="dk1"/>
                </a:solidFill>
                <a:latin typeface="Lexend Exa"/>
                <a:ea typeface="Lexend Exa"/>
                <a:cs typeface="Lexend Exa"/>
                <a:sym typeface="Lexend Exa"/>
              </a:defRPr>
            </a:lvl1pPr>
            <a:lvl2pPr lvl="1"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2pPr>
            <a:lvl3pPr lvl="2"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3pPr>
            <a:lvl4pPr lvl="3"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4pPr>
            <a:lvl5pPr lvl="4"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5pPr>
            <a:lvl6pPr lvl="5"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6pPr>
            <a:lvl7pPr lvl="6"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7pPr>
            <a:lvl8pPr lvl="7"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8pPr>
            <a:lvl9pPr lvl="8" rtl="0">
              <a:spcBef>
                <a:spcPts val="0"/>
              </a:spcBef>
              <a:spcAft>
                <a:spcPts val="0"/>
              </a:spcAft>
              <a:buClr>
                <a:schemeClr val="dk1"/>
              </a:buClr>
              <a:buSzPts val="3500"/>
              <a:buFont typeface="Anton"/>
              <a:buNone/>
              <a:defRPr sz="3500">
                <a:solidFill>
                  <a:schemeClr val="dk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1pPr>
            <a:lvl2pPr marL="914400" lvl="1"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2pPr>
            <a:lvl3pPr marL="1371600" lvl="2"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3pPr>
            <a:lvl4pPr marL="1828800" lvl="3"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4pPr>
            <a:lvl5pPr marL="2286000" lvl="4"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5pPr>
            <a:lvl6pPr marL="2743200" lvl="5"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6pPr>
            <a:lvl7pPr marL="3200400" lvl="6"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7pPr>
            <a:lvl8pPr marL="3657600" lvl="7"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8pPr>
            <a:lvl9pPr marL="4114800" lvl="8" indent="-317500">
              <a:lnSpc>
                <a:spcPct val="115000"/>
              </a:lnSpc>
              <a:spcBef>
                <a:spcPts val="0"/>
              </a:spcBef>
              <a:spcAft>
                <a:spcPts val="0"/>
              </a:spcAft>
              <a:buClr>
                <a:schemeClr val="lt1"/>
              </a:buClr>
              <a:buSzPts val="1400"/>
              <a:buFont typeface="Inter"/>
              <a:buChar char="■"/>
              <a:defRPr>
                <a:solidFill>
                  <a:schemeClr val="lt1"/>
                </a:solidFill>
                <a:latin typeface="Inter"/>
                <a:ea typeface="Inter"/>
                <a:cs typeface="Inter"/>
                <a:sym typeface="Inte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5" r:id="rId3"/>
    <p:sldLayoutId id="2147483658" r:id="rId4"/>
    <p:sldLayoutId id="2147483659" r:id="rId5"/>
    <p:sldLayoutId id="2147483667" r:id="rId6"/>
    <p:sldLayoutId id="2147483679"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3"/>
        <p:cNvGrpSpPr/>
        <p:nvPr/>
      </p:nvGrpSpPr>
      <p:grpSpPr>
        <a:xfrm>
          <a:off x="0" y="0"/>
          <a:ext cx="0" cy="0"/>
          <a:chOff x="0" y="0"/>
          <a:chExt cx="0" cy="0"/>
        </a:xfrm>
      </p:grpSpPr>
      <p:sp>
        <p:nvSpPr>
          <p:cNvPr id="2764" name="Google Shape;2764;p38"/>
          <p:cNvSpPr txBox="1">
            <a:spLocks noGrp="1"/>
          </p:cNvSpPr>
          <p:nvPr>
            <p:ph type="ctrTitle"/>
          </p:nvPr>
        </p:nvSpPr>
        <p:spPr>
          <a:xfrm>
            <a:off x="550026" y="174792"/>
            <a:ext cx="4598400" cy="270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JO" sz="7500" dirty="0" smtClean="0">
                <a:latin typeface="Simplified Arabic" panose="02020603050405020304" pitchFamily="18" charset="-78"/>
                <a:cs typeface="Simplified Arabic" panose="02020603050405020304" pitchFamily="18" charset="-78"/>
              </a:rPr>
              <a:t>وادي رم</a:t>
            </a:r>
            <a:endParaRPr sz="7500" dirty="0">
              <a:latin typeface="Simplified Arabic" panose="02020603050405020304" pitchFamily="18" charset="-78"/>
              <a:cs typeface="Simplified Arabic" panose="02020603050405020304" pitchFamily="18" charset="-78"/>
            </a:endParaRPr>
          </a:p>
        </p:txBody>
      </p:sp>
      <p:sp>
        <p:nvSpPr>
          <p:cNvPr id="2766" name="Google Shape;2766;p38"/>
          <p:cNvSpPr/>
          <p:nvPr/>
        </p:nvSpPr>
        <p:spPr>
          <a:xfrm flipH="1">
            <a:off x="5695652" y="2639554"/>
            <a:ext cx="2590728" cy="2013202"/>
          </a:xfrm>
          <a:custGeom>
            <a:avLst/>
            <a:gdLst/>
            <a:ahLst/>
            <a:cxnLst/>
            <a:rect l="l" t="t" r="r" b="b"/>
            <a:pathLst>
              <a:path w="20061" h="15589" extrusionOk="0">
                <a:moveTo>
                  <a:pt x="6115" y="1"/>
                </a:moveTo>
                <a:lnTo>
                  <a:pt x="5870" y="57"/>
                </a:lnTo>
                <a:lnTo>
                  <a:pt x="5624" y="152"/>
                </a:lnTo>
                <a:lnTo>
                  <a:pt x="5398" y="284"/>
                </a:lnTo>
                <a:lnTo>
                  <a:pt x="5190" y="435"/>
                </a:lnTo>
                <a:lnTo>
                  <a:pt x="4983" y="586"/>
                </a:lnTo>
                <a:lnTo>
                  <a:pt x="4850" y="737"/>
                </a:lnTo>
                <a:lnTo>
                  <a:pt x="4718" y="869"/>
                </a:lnTo>
                <a:lnTo>
                  <a:pt x="4454" y="1190"/>
                </a:lnTo>
                <a:lnTo>
                  <a:pt x="4171" y="1510"/>
                </a:lnTo>
                <a:lnTo>
                  <a:pt x="4020" y="1642"/>
                </a:lnTo>
                <a:lnTo>
                  <a:pt x="3869" y="1775"/>
                </a:lnTo>
                <a:lnTo>
                  <a:pt x="3775" y="1793"/>
                </a:lnTo>
                <a:lnTo>
                  <a:pt x="3662" y="1831"/>
                </a:lnTo>
                <a:lnTo>
                  <a:pt x="3548" y="1907"/>
                </a:lnTo>
                <a:lnTo>
                  <a:pt x="3416" y="1963"/>
                </a:lnTo>
                <a:lnTo>
                  <a:pt x="3152" y="2058"/>
                </a:lnTo>
                <a:lnTo>
                  <a:pt x="3001" y="2039"/>
                </a:lnTo>
                <a:lnTo>
                  <a:pt x="2907" y="2039"/>
                </a:lnTo>
                <a:lnTo>
                  <a:pt x="2850" y="2058"/>
                </a:lnTo>
                <a:lnTo>
                  <a:pt x="2793" y="2095"/>
                </a:lnTo>
                <a:lnTo>
                  <a:pt x="2737" y="2133"/>
                </a:lnTo>
                <a:lnTo>
                  <a:pt x="2567" y="2190"/>
                </a:lnTo>
                <a:lnTo>
                  <a:pt x="2378" y="2246"/>
                </a:lnTo>
                <a:lnTo>
                  <a:pt x="2208" y="2322"/>
                </a:lnTo>
                <a:lnTo>
                  <a:pt x="2057" y="2416"/>
                </a:lnTo>
                <a:lnTo>
                  <a:pt x="1869" y="2567"/>
                </a:lnTo>
                <a:lnTo>
                  <a:pt x="1699" y="2737"/>
                </a:lnTo>
                <a:lnTo>
                  <a:pt x="1548" y="2926"/>
                </a:lnTo>
                <a:lnTo>
                  <a:pt x="1397" y="3114"/>
                </a:lnTo>
                <a:lnTo>
                  <a:pt x="1114" y="3511"/>
                </a:lnTo>
                <a:lnTo>
                  <a:pt x="850" y="3907"/>
                </a:lnTo>
                <a:lnTo>
                  <a:pt x="718" y="4096"/>
                </a:lnTo>
                <a:lnTo>
                  <a:pt x="604" y="4266"/>
                </a:lnTo>
                <a:lnTo>
                  <a:pt x="491" y="4473"/>
                </a:lnTo>
                <a:lnTo>
                  <a:pt x="435" y="4681"/>
                </a:lnTo>
                <a:lnTo>
                  <a:pt x="397" y="4888"/>
                </a:lnTo>
                <a:lnTo>
                  <a:pt x="397" y="5096"/>
                </a:lnTo>
                <a:lnTo>
                  <a:pt x="416" y="5511"/>
                </a:lnTo>
                <a:lnTo>
                  <a:pt x="491" y="7738"/>
                </a:lnTo>
                <a:lnTo>
                  <a:pt x="491" y="8285"/>
                </a:lnTo>
                <a:lnTo>
                  <a:pt x="472" y="8549"/>
                </a:lnTo>
                <a:lnTo>
                  <a:pt x="453" y="8814"/>
                </a:lnTo>
                <a:lnTo>
                  <a:pt x="397" y="9078"/>
                </a:lnTo>
                <a:lnTo>
                  <a:pt x="340" y="9323"/>
                </a:lnTo>
                <a:lnTo>
                  <a:pt x="265" y="9587"/>
                </a:lnTo>
                <a:lnTo>
                  <a:pt x="151" y="9852"/>
                </a:lnTo>
                <a:lnTo>
                  <a:pt x="76" y="10021"/>
                </a:lnTo>
                <a:lnTo>
                  <a:pt x="19" y="10210"/>
                </a:lnTo>
                <a:lnTo>
                  <a:pt x="0" y="10399"/>
                </a:lnTo>
                <a:lnTo>
                  <a:pt x="0" y="10588"/>
                </a:lnTo>
                <a:lnTo>
                  <a:pt x="38" y="10814"/>
                </a:lnTo>
                <a:lnTo>
                  <a:pt x="95" y="11022"/>
                </a:lnTo>
                <a:lnTo>
                  <a:pt x="208" y="11456"/>
                </a:lnTo>
                <a:lnTo>
                  <a:pt x="246" y="11739"/>
                </a:lnTo>
                <a:lnTo>
                  <a:pt x="302" y="12003"/>
                </a:lnTo>
                <a:lnTo>
                  <a:pt x="397" y="12399"/>
                </a:lnTo>
                <a:lnTo>
                  <a:pt x="435" y="12758"/>
                </a:lnTo>
                <a:lnTo>
                  <a:pt x="453" y="13098"/>
                </a:lnTo>
                <a:lnTo>
                  <a:pt x="472" y="13437"/>
                </a:lnTo>
                <a:lnTo>
                  <a:pt x="472" y="13796"/>
                </a:lnTo>
                <a:lnTo>
                  <a:pt x="472" y="13984"/>
                </a:lnTo>
                <a:lnTo>
                  <a:pt x="453" y="14192"/>
                </a:lnTo>
                <a:lnTo>
                  <a:pt x="472" y="14305"/>
                </a:lnTo>
                <a:lnTo>
                  <a:pt x="491" y="14400"/>
                </a:lnTo>
                <a:lnTo>
                  <a:pt x="510" y="14494"/>
                </a:lnTo>
                <a:lnTo>
                  <a:pt x="567" y="14569"/>
                </a:lnTo>
                <a:lnTo>
                  <a:pt x="642" y="14645"/>
                </a:lnTo>
                <a:lnTo>
                  <a:pt x="736" y="14702"/>
                </a:lnTo>
                <a:lnTo>
                  <a:pt x="831" y="14720"/>
                </a:lnTo>
                <a:lnTo>
                  <a:pt x="925" y="14739"/>
                </a:lnTo>
                <a:lnTo>
                  <a:pt x="1152" y="14758"/>
                </a:lnTo>
                <a:lnTo>
                  <a:pt x="1340" y="14739"/>
                </a:lnTo>
                <a:lnTo>
                  <a:pt x="1472" y="14720"/>
                </a:lnTo>
                <a:lnTo>
                  <a:pt x="1548" y="14683"/>
                </a:lnTo>
                <a:lnTo>
                  <a:pt x="1623" y="14607"/>
                </a:lnTo>
                <a:lnTo>
                  <a:pt x="1661" y="14513"/>
                </a:lnTo>
                <a:lnTo>
                  <a:pt x="1661" y="14419"/>
                </a:lnTo>
                <a:lnTo>
                  <a:pt x="1661" y="14324"/>
                </a:lnTo>
                <a:lnTo>
                  <a:pt x="1623" y="14230"/>
                </a:lnTo>
                <a:lnTo>
                  <a:pt x="1548" y="14154"/>
                </a:lnTo>
                <a:lnTo>
                  <a:pt x="1548" y="14117"/>
                </a:lnTo>
                <a:lnTo>
                  <a:pt x="1265" y="13192"/>
                </a:lnTo>
                <a:lnTo>
                  <a:pt x="1038" y="12248"/>
                </a:lnTo>
                <a:lnTo>
                  <a:pt x="963" y="11795"/>
                </a:lnTo>
                <a:lnTo>
                  <a:pt x="869" y="11342"/>
                </a:lnTo>
                <a:lnTo>
                  <a:pt x="869" y="11097"/>
                </a:lnTo>
                <a:lnTo>
                  <a:pt x="887" y="10965"/>
                </a:lnTo>
                <a:lnTo>
                  <a:pt x="906" y="10852"/>
                </a:lnTo>
                <a:lnTo>
                  <a:pt x="982" y="10588"/>
                </a:lnTo>
                <a:lnTo>
                  <a:pt x="1076" y="10323"/>
                </a:lnTo>
                <a:lnTo>
                  <a:pt x="1265" y="9795"/>
                </a:lnTo>
                <a:lnTo>
                  <a:pt x="1378" y="9418"/>
                </a:lnTo>
                <a:lnTo>
                  <a:pt x="1491" y="9002"/>
                </a:lnTo>
                <a:lnTo>
                  <a:pt x="1586" y="8606"/>
                </a:lnTo>
                <a:lnTo>
                  <a:pt x="1661" y="8210"/>
                </a:lnTo>
                <a:lnTo>
                  <a:pt x="1812" y="8455"/>
                </a:lnTo>
                <a:lnTo>
                  <a:pt x="1925" y="8738"/>
                </a:lnTo>
                <a:lnTo>
                  <a:pt x="2020" y="9002"/>
                </a:lnTo>
                <a:lnTo>
                  <a:pt x="2095" y="9304"/>
                </a:lnTo>
                <a:lnTo>
                  <a:pt x="2133" y="9512"/>
                </a:lnTo>
                <a:lnTo>
                  <a:pt x="2152" y="9701"/>
                </a:lnTo>
                <a:lnTo>
                  <a:pt x="2152" y="9908"/>
                </a:lnTo>
                <a:lnTo>
                  <a:pt x="2152" y="10116"/>
                </a:lnTo>
                <a:lnTo>
                  <a:pt x="2114" y="10342"/>
                </a:lnTo>
                <a:lnTo>
                  <a:pt x="2076" y="10588"/>
                </a:lnTo>
                <a:lnTo>
                  <a:pt x="2057" y="10814"/>
                </a:lnTo>
                <a:lnTo>
                  <a:pt x="2057" y="10927"/>
                </a:lnTo>
                <a:lnTo>
                  <a:pt x="2076" y="11041"/>
                </a:lnTo>
                <a:lnTo>
                  <a:pt x="2114" y="11154"/>
                </a:lnTo>
                <a:lnTo>
                  <a:pt x="2152" y="11248"/>
                </a:lnTo>
                <a:lnTo>
                  <a:pt x="2284" y="11456"/>
                </a:lnTo>
                <a:lnTo>
                  <a:pt x="2548" y="11833"/>
                </a:lnTo>
                <a:lnTo>
                  <a:pt x="2775" y="12229"/>
                </a:lnTo>
                <a:lnTo>
                  <a:pt x="3001" y="12626"/>
                </a:lnTo>
                <a:lnTo>
                  <a:pt x="3246" y="13116"/>
                </a:lnTo>
                <a:lnTo>
                  <a:pt x="3473" y="13607"/>
                </a:lnTo>
                <a:lnTo>
                  <a:pt x="3680" y="14117"/>
                </a:lnTo>
                <a:lnTo>
                  <a:pt x="3869" y="14626"/>
                </a:lnTo>
                <a:lnTo>
                  <a:pt x="3888" y="14702"/>
                </a:lnTo>
                <a:lnTo>
                  <a:pt x="3926" y="14758"/>
                </a:lnTo>
                <a:lnTo>
                  <a:pt x="3982" y="14796"/>
                </a:lnTo>
                <a:lnTo>
                  <a:pt x="4039" y="14834"/>
                </a:lnTo>
                <a:lnTo>
                  <a:pt x="4152" y="14853"/>
                </a:lnTo>
                <a:lnTo>
                  <a:pt x="4265" y="14853"/>
                </a:lnTo>
                <a:lnTo>
                  <a:pt x="4379" y="14796"/>
                </a:lnTo>
                <a:lnTo>
                  <a:pt x="4435" y="14758"/>
                </a:lnTo>
                <a:lnTo>
                  <a:pt x="4473" y="14720"/>
                </a:lnTo>
                <a:lnTo>
                  <a:pt x="4492" y="14664"/>
                </a:lnTo>
                <a:lnTo>
                  <a:pt x="4511" y="14607"/>
                </a:lnTo>
                <a:lnTo>
                  <a:pt x="4511" y="14551"/>
                </a:lnTo>
                <a:lnTo>
                  <a:pt x="4511" y="14475"/>
                </a:lnTo>
                <a:lnTo>
                  <a:pt x="4567" y="14437"/>
                </a:lnTo>
                <a:lnTo>
                  <a:pt x="4624" y="14400"/>
                </a:lnTo>
                <a:lnTo>
                  <a:pt x="4681" y="14362"/>
                </a:lnTo>
                <a:lnTo>
                  <a:pt x="4718" y="14286"/>
                </a:lnTo>
                <a:lnTo>
                  <a:pt x="4737" y="14230"/>
                </a:lnTo>
                <a:lnTo>
                  <a:pt x="4737" y="14154"/>
                </a:lnTo>
                <a:lnTo>
                  <a:pt x="4737" y="14079"/>
                </a:lnTo>
                <a:lnTo>
                  <a:pt x="4699" y="14003"/>
                </a:lnTo>
                <a:lnTo>
                  <a:pt x="4360" y="13456"/>
                </a:lnTo>
                <a:lnTo>
                  <a:pt x="4020" y="12871"/>
                </a:lnTo>
                <a:lnTo>
                  <a:pt x="3718" y="12305"/>
                </a:lnTo>
                <a:lnTo>
                  <a:pt x="3416" y="11720"/>
                </a:lnTo>
                <a:lnTo>
                  <a:pt x="3246" y="11418"/>
                </a:lnTo>
                <a:lnTo>
                  <a:pt x="3171" y="11267"/>
                </a:lnTo>
                <a:lnTo>
                  <a:pt x="3114" y="11097"/>
                </a:lnTo>
                <a:lnTo>
                  <a:pt x="3095" y="11003"/>
                </a:lnTo>
                <a:lnTo>
                  <a:pt x="3095" y="10908"/>
                </a:lnTo>
                <a:lnTo>
                  <a:pt x="3133" y="10720"/>
                </a:lnTo>
                <a:lnTo>
                  <a:pt x="3209" y="10323"/>
                </a:lnTo>
                <a:lnTo>
                  <a:pt x="3303" y="9719"/>
                </a:lnTo>
                <a:lnTo>
                  <a:pt x="3322" y="9399"/>
                </a:lnTo>
                <a:lnTo>
                  <a:pt x="3341" y="9097"/>
                </a:lnTo>
                <a:lnTo>
                  <a:pt x="3322" y="8795"/>
                </a:lnTo>
                <a:lnTo>
                  <a:pt x="3303" y="8474"/>
                </a:lnTo>
                <a:lnTo>
                  <a:pt x="3303" y="8304"/>
                </a:lnTo>
                <a:lnTo>
                  <a:pt x="3322" y="8153"/>
                </a:lnTo>
                <a:lnTo>
                  <a:pt x="3360" y="8002"/>
                </a:lnTo>
                <a:lnTo>
                  <a:pt x="3416" y="7870"/>
                </a:lnTo>
                <a:lnTo>
                  <a:pt x="3567" y="7606"/>
                </a:lnTo>
                <a:lnTo>
                  <a:pt x="3718" y="7361"/>
                </a:lnTo>
                <a:lnTo>
                  <a:pt x="3888" y="7096"/>
                </a:lnTo>
                <a:lnTo>
                  <a:pt x="4039" y="6832"/>
                </a:lnTo>
                <a:lnTo>
                  <a:pt x="4133" y="6643"/>
                </a:lnTo>
                <a:lnTo>
                  <a:pt x="4435" y="6832"/>
                </a:lnTo>
                <a:lnTo>
                  <a:pt x="4756" y="7002"/>
                </a:lnTo>
                <a:lnTo>
                  <a:pt x="5077" y="7172"/>
                </a:lnTo>
                <a:lnTo>
                  <a:pt x="5398" y="7304"/>
                </a:lnTo>
                <a:lnTo>
                  <a:pt x="5737" y="7436"/>
                </a:lnTo>
                <a:lnTo>
                  <a:pt x="6077" y="7549"/>
                </a:lnTo>
                <a:lnTo>
                  <a:pt x="6417" y="7644"/>
                </a:lnTo>
                <a:lnTo>
                  <a:pt x="6756" y="7719"/>
                </a:lnTo>
                <a:lnTo>
                  <a:pt x="7096" y="7776"/>
                </a:lnTo>
                <a:lnTo>
                  <a:pt x="7455" y="7813"/>
                </a:lnTo>
                <a:lnTo>
                  <a:pt x="7794" y="7832"/>
                </a:lnTo>
                <a:lnTo>
                  <a:pt x="8153" y="7832"/>
                </a:lnTo>
                <a:lnTo>
                  <a:pt x="8493" y="7795"/>
                </a:lnTo>
                <a:lnTo>
                  <a:pt x="8851" y="7757"/>
                </a:lnTo>
                <a:lnTo>
                  <a:pt x="9191" y="7681"/>
                </a:lnTo>
                <a:lnTo>
                  <a:pt x="9549" y="7568"/>
                </a:lnTo>
                <a:lnTo>
                  <a:pt x="9417" y="8021"/>
                </a:lnTo>
                <a:lnTo>
                  <a:pt x="9266" y="8474"/>
                </a:lnTo>
                <a:lnTo>
                  <a:pt x="9115" y="8927"/>
                </a:lnTo>
                <a:lnTo>
                  <a:pt x="8946" y="9361"/>
                </a:lnTo>
                <a:lnTo>
                  <a:pt x="8757" y="9795"/>
                </a:lnTo>
                <a:lnTo>
                  <a:pt x="8549" y="10248"/>
                </a:lnTo>
                <a:lnTo>
                  <a:pt x="8493" y="10437"/>
                </a:lnTo>
                <a:lnTo>
                  <a:pt x="8474" y="10606"/>
                </a:lnTo>
                <a:lnTo>
                  <a:pt x="8493" y="10795"/>
                </a:lnTo>
                <a:lnTo>
                  <a:pt x="8549" y="10984"/>
                </a:lnTo>
                <a:lnTo>
                  <a:pt x="8625" y="11229"/>
                </a:lnTo>
                <a:lnTo>
                  <a:pt x="8663" y="11475"/>
                </a:lnTo>
                <a:lnTo>
                  <a:pt x="8700" y="11739"/>
                </a:lnTo>
                <a:lnTo>
                  <a:pt x="8719" y="11984"/>
                </a:lnTo>
                <a:lnTo>
                  <a:pt x="8719" y="12494"/>
                </a:lnTo>
                <a:lnTo>
                  <a:pt x="8719" y="13003"/>
                </a:lnTo>
                <a:lnTo>
                  <a:pt x="8719" y="15268"/>
                </a:lnTo>
                <a:lnTo>
                  <a:pt x="8719" y="15324"/>
                </a:lnTo>
                <a:lnTo>
                  <a:pt x="8738" y="15400"/>
                </a:lnTo>
                <a:lnTo>
                  <a:pt x="8776" y="15438"/>
                </a:lnTo>
                <a:lnTo>
                  <a:pt x="8813" y="15494"/>
                </a:lnTo>
                <a:lnTo>
                  <a:pt x="8908" y="15551"/>
                </a:lnTo>
                <a:lnTo>
                  <a:pt x="9021" y="15589"/>
                </a:lnTo>
                <a:lnTo>
                  <a:pt x="9134" y="15589"/>
                </a:lnTo>
                <a:lnTo>
                  <a:pt x="9229" y="15551"/>
                </a:lnTo>
                <a:lnTo>
                  <a:pt x="9285" y="15513"/>
                </a:lnTo>
                <a:lnTo>
                  <a:pt x="9323" y="15475"/>
                </a:lnTo>
                <a:lnTo>
                  <a:pt x="9342" y="15419"/>
                </a:lnTo>
                <a:lnTo>
                  <a:pt x="9361" y="15362"/>
                </a:lnTo>
                <a:lnTo>
                  <a:pt x="9399" y="15192"/>
                </a:lnTo>
                <a:lnTo>
                  <a:pt x="9399" y="15079"/>
                </a:lnTo>
                <a:lnTo>
                  <a:pt x="9380" y="14985"/>
                </a:lnTo>
                <a:lnTo>
                  <a:pt x="9380" y="13135"/>
                </a:lnTo>
                <a:lnTo>
                  <a:pt x="9380" y="12267"/>
                </a:lnTo>
                <a:lnTo>
                  <a:pt x="9380" y="11833"/>
                </a:lnTo>
                <a:lnTo>
                  <a:pt x="9323" y="11399"/>
                </a:lnTo>
                <a:lnTo>
                  <a:pt x="9323" y="11305"/>
                </a:lnTo>
                <a:lnTo>
                  <a:pt x="9304" y="11041"/>
                </a:lnTo>
                <a:lnTo>
                  <a:pt x="9342" y="10776"/>
                </a:lnTo>
                <a:lnTo>
                  <a:pt x="9399" y="10531"/>
                </a:lnTo>
                <a:lnTo>
                  <a:pt x="9474" y="10267"/>
                </a:lnTo>
                <a:lnTo>
                  <a:pt x="9568" y="10021"/>
                </a:lnTo>
                <a:lnTo>
                  <a:pt x="9682" y="9757"/>
                </a:lnTo>
                <a:lnTo>
                  <a:pt x="9908" y="9285"/>
                </a:lnTo>
                <a:lnTo>
                  <a:pt x="10323" y="8380"/>
                </a:lnTo>
                <a:lnTo>
                  <a:pt x="10455" y="8512"/>
                </a:lnTo>
                <a:lnTo>
                  <a:pt x="10569" y="8644"/>
                </a:lnTo>
                <a:lnTo>
                  <a:pt x="10701" y="8814"/>
                </a:lnTo>
                <a:lnTo>
                  <a:pt x="10795" y="8983"/>
                </a:lnTo>
                <a:lnTo>
                  <a:pt x="11003" y="9323"/>
                </a:lnTo>
                <a:lnTo>
                  <a:pt x="11172" y="9606"/>
                </a:lnTo>
                <a:lnTo>
                  <a:pt x="11305" y="9814"/>
                </a:lnTo>
                <a:lnTo>
                  <a:pt x="11437" y="10040"/>
                </a:lnTo>
                <a:lnTo>
                  <a:pt x="11512" y="10154"/>
                </a:lnTo>
                <a:lnTo>
                  <a:pt x="11550" y="10267"/>
                </a:lnTo>
                <a:lnTo>
                  <a:pt x="11588" y="10380"/>
                </a:lnTo>
                <a:lnTo>
                  <a:pt x="11588" y="10493"/>
                </a:lnTo>
                <a:lnTo>
                  <a:pt x="11588" y="10720"/>
                </a:lnTo>
                <a:lnTo>
                  <a:pt x="11569" y="10946"/>
                </a:lnTo>
                <a:lnTo>
                  <a:pt x="11493" y="11399"/>
                </a:lnTo>
                <a:lnTo>
                  <a:pt x="11418" y="11852"/>
                </a:lnTo>
                <a:lnTo>
                  <a:pt x="11323" y="12267"/>
                </a:lnTo>
                <a:lnTo>
                  <a:pt x="11248" y="12475"/>
                </a:lnTo>
                <a:lnTo>
                  <a:pt x="11172" y="12682"/>
                </a:lnTo>
                <a:lnTo>
                  <a:pt x="11078" y="12890"/>
                </a:lnTo>
                <a:lnTo>
                  <a:pt x="10965" y="13079"/>
                </a:lnTo>
                <a:lnTo>
                  <a:pt x="10889" y="13248"/>
                </a:lnTo>
                <a:lnTo>
                  <a:pt x="10833" y="13418"/>
                </a:lnTo>
                <a:lnTo>
                  <a:pt x="10814" y="13588"/>
                </a:lnTo>
                <a:lnTo>
                  <a:pt x="10833" y="13739"/>
                </a:lnTo>
                <a:lnTo>
                  <a:pt x="10852" y="13815"/>
                </a:lnTo>
                <a:lnTo>
                  <a:pt x="10870" y="13890"/>
                </a:lnTo>
                <a:lnTo>
                  <a:pt x="10927" y="13947"/>
                </a:lnTo>
                <a:lnTo>
                  <a:pt x="10984" y="14003"/>
                </a:lnTo>
                <a:lnTo>
                  <a:pt x="11040" y="14041"/>
                </a:lnTo>
                <a:lnTo>
                  <a:pt x="11116" y="14079"/>
                </a:lnTo>
                <a:lnTo>
                  <a:pt x="11210" y="14098"/>
                </a:lnTo>
                <a:lnTo>
                  <a:pt x="11323" y="14117"/>
                </a:lnTo>
                <a:lnTo>
                  <a:pt x="11399" y="14117"/>
                </a:lnTo>
                <a:lnTo>
                  <a:pt x="11456" y="14098"/>
                </a:lnTo>
                <a:lnTo>
                  <a:pt x="11512" y="14060"/>
                </a:lnTo>
                <a:lnTo>
                  <a:pt x="11550" y="14022"/>
                </a:lnTo>
                <a:lnTo>
                  <a:pt x="11606" y="13966"/>
                </a:lnTo>
                <a:lnTo>
                  <a:pt x="11625" y="13909"/>
                </a:lnTo>
                <a:lnTo>
                  <a:pt x="11644" y="13852"/>
                </a:lnTo>
                <a:lnTo>
                  <a:pt x="11663" y="13777"/>
                </a:lnTo>
                <a:lnTo>
                  <a:pt x="11663" y="13645"/>
                </a:lnTo>
                <a:lnTo>
                  <a:pt x="11682" y="13513"/>
                </a:lnTo>
                <a:lnTo>
                  <a:pt x="11757" y="13230"/>
                </a:lnTo>
                <a:lnTo>
                  <a:pt x="11927" y="12682"/>
                </a:lnTo>
                <a:lnTo>
                  <a:pt x="12286" y="11607"/>
                </a:lnTo>
                <a:lnTo>
                  <a:pt x="12626" y="10531"/>
                </a:lnTo>
                <a:lnTo>
                  <a:pt x="12682" y="10323"/>
                </a:lnTo>
                <a:lnTo>
                  <a:pt x="12739" y="10154"/>
                </a:lnTo>
                <a:lnTo>
                  <a:pt x="12739" y="10059"/>
                </a:lnTo>
                <a:lnTo>
                  <a:pt x="12739" y="9965"/>
                </a:lnTo>
                <a:lnTo>
                  <a:pt x="12701" y="9870"/>
                </a:lnTo>
                <a:lnTo>
                  <a:pt x="12663" y="9776"/>
                </a:lnTo>
                <a:lnTo>
                  <a:pt x="12531" y="9569"/>
                </a:lnTo>
                <a:lnTo>
                  <a:pt x="12380" y="9399"/>
                </a:lnTo>
                <a:lnTo>
                  <a:pt x="12229" y="9210"/>
                </a:lnTo>
                <a:lnTo>
                  <a:pt x="12078" y="9021"/>
                </a:lnTo>
                <a:lnTo>
                  <a:pt x="11776" y="8606"/>
                </a:lnTo>
                <a:lnTo>
                  <a:pt x="11512" y="8172"/>
                </a:lnTo>
                <a:lnTo>
                  <a:pt x="11305" y="7832"/>
                </a:lnTo>
                <a:lnTo>
                  <a:pt x="11116" y="7474"/>
                </a:lnTo>
                <a:lnTo>
                  <a:pt x="11286" y="7247"/>
                </a:lnTo>
                <a:lnTo>
                  <a:pt x="11437" y="7002"/>
                </a:lnTo>
                <a:lnTo>
                  <a:pt x="11606" y="6719"/>
                </a:lnTo>
                <a:lnTo>
                  <a:pt x="11776" y="6436"/>
                </a:lnTo>
                <a:lnTo>
                  <a:pt x="12173" y="6511"/>
                </a:lnTo>
                <a:lnTo>
                  <a:pt x="12588" y="6549"/>
                </a:lnTo>
                <a:lnTo>
                  <a:pt x="13022" y="6568"/>
                </a:lnTo>
                <a:lnTo>
                  <a:pt x="13437" y="6587"/>
                </a:lnTo>
                <a:lnTo>
                  <a:pt x="13965" y="6587"/>
                </a:lnTo>
                <a:lnTo>
                  <a:pt x="14230" y="6568"/>
                </a:lnTo>
                <a:lnTo>
                  <a:pt x="14494" y="6549"/>
                </a:lnTo>
                <a:lnTo>
                  <a:pt x="14739" y="6511"/>
                </a:lnTo>
                <a:lnTo>
                  <a:pt x="15003" y="6474"/>
                </a:lnTo>
                <a:lnTo>
                  <a:pt x="15268" y="6398"/>
                </a:lnTo>
                <a:lnTo>
                  <a:pt x="15513" y="6304"/>
                </a:lnTo>
                <a:lnTo>
                  <a:pt x="15966" y="6096"/>
                </a:lnTo>
                <a:lnTo>
                  <a:pt x="16438" y="5870"/>
                </a:lnTo>
                <a:lnTo>
                  <a:pt x="16891" y="5605"/>
                </a:lnTo>
                <a:lnTo>
                  <a:pt x="17306" y="5341"/>
                </a:lnTo>
                <a:lnTo>
                  <a:pt x="17476" y="5228"/>
                </a:lnTo>
                <a:lnTo>
                  <a:pt x="17627" y="5115"/>
                </a:lnTo>
                <a:lnTo>
                  <a:pt x="17777" y="4983"/>
                </a:lnTo>
                <a:lnTo>
                  <a:pt x="17928" y="4832"/>
                </a:lnTo>
                <a:lnTo>
                  <a:pt x="18042" y="4681"/>
                </a:lnTo>
                <a:lnTo>
                  <a:pt x="18155" y="4530"/>
                </a:lnTo>
                <a:lnTo>
                  <a:pt x="18249" y="4360"/>
                </a:lnTo>
                <a:lnTo>
                  <a:pt x="18325" y="4171"/>
                </a:lnTo>
                <a:lnTo>
                  <a:pt x="18457" y="4096"/>
                </a:lnTo>
                <a:lnTo>
                  <a:pt x="18570" y="4020"/>
                </a:lnTo>
                <a:lnTo>
                  <a:pt x="18646" y="3907"/>
                </a:lnTo>
                <a:lnTo>
                  <a:pt x="18721" y="3813"/>
                </a:lnTo>
                <a:lnTo>
                  <a:pt x="18759" y="3681"/>
                </a:lnTo>
                <a:lnTo>
                  <a:pt x="19231" y="3737"/>
                </a:lnTo>
                <a:lnTo>
                  <a:pt x="19457" y="3737"/>
                </a:lnTo>
                <a:lnTo>
                  <a:pt x="19570" y="3718"/>
                </a:lnTo>
                <a:lnTo>
                  <a:pt x="19684" y="3681"/>
                </a:lnTo>
                <a:lnTo>
                  <a:pt x="19797" y="3624"/>
                </a:lnTo>
                <a:lnTo>
                  <a:pt x="19891" y="3548"/>
                </a:lnTo>
                <a:lnTo>
                  <a:pt x="19967" y="3454"/>
                </a:lnTo>
                <a:lnTo>
                  <a:pt x="20004" y="3341"/>
                </a:lnTo>
                <a:lnTo>
                  <a:pt x="20042" y="3228"/>
                </a:lnTo>
                <a:lnTo>
                  <a:pt x="20061" y="3114"/>
                </a:lnTo>
                <a:lnTo>
                  <a:pt x="20061" y="2982"/>
                </a:lnTo>
                <a:lnTo>
                  <a:pt x="20042" y="2869"/>
                </a:lnTo>
                <a:lnTo>
                  <a:pt x="19985" y="2737"/>
                </a:lnTo>
                <a:lnTo>
                  <a:pt x="19891" y="2624"/>
                </a:lnTo>
                <a:lnTo>
                  <a:pt x="19778" y="2529"/>
                </a:lnTo>
                <a:lnTo>
                  <a:pt x="19646" y="2454"/>
                </a:lnTo>
                <a:lnTo>
                  <a:pt x="19363" y="2322"/>
                </a:lnTo>
                <a:lnTo>
                  <a:pt x="19098" y="2227"/>
                </a:lnTo>
                <a:lnTo>
                  <a:pt x="18551" y="2001"/>
                </a:lnTo>
                <a:lnTo>
                  <a:pt x="18400" y="1888"/>
                </a:lnTo>
                <a:lnTo>
                  <a:pt x="18268" y="1775"/>
                </a:lnTo>
                <a:lnTo>
                  <a:pt x="18117" y="1680"/>
                </a:lnTo>
                <a:lnTo>
                  <a:pt x="17966" y="1605"/>
                </a:lnTo>
                <a:lnTo>
                  <a:pt x="17796" y="1548"/>
                </a:lnTo>
                <a:lnTo>
                  <a:pt x="17627" y="1529"/>
                </a:lnTo>
                <a:lnTo>
                  <a:pt x="17457" y="1510"/>
                </a:lnTo>
                <a:lnTo>
                  <a:pt x="17268" y="1510"/>
                </a:lnTo>
                <a:lnTo>
                  <a:pt x="17155" y="1529"/>
                </a:lnTo>
                <a:lnTo>
                  <a:pt x="17041" y="1567"/>
                </a:lnTo>
                <a:lnTo>
                  <a:pt x="16815" y="1661"/>
                </a:lnTo>
                <a:lnTo>
                  <a:pt x="16626" y="1793"/>
                </a:lnTo>
                <a:lnTo>
                  <a:pt x="16456" y="1944"/>
                </a:lnTo>
                <a:lnTo>
                  <a:pt x="16306" y="2133"/>
                </a:lnTo>
                <a:lnTo>
                  <a:pt x="16173" y="2322"/>
                </a:lnTo>
                <a:lnTo>
                  <a:pt x="16060" y="2529"/>
                </a:lnTo>
                <a:lnTo>
                  <a:pt x="15947" y="2756"/>
                </a:lnTo>
                <a:lnTo>
                  <a:pt x="15834" y="2982"/>
                </a:lnTo>
                <a:lnTo>
                  <a:pt x="15720" y="3209"/>
                </a:lnTo>
                <a:lnTo>
                  <a:pt x="15607" y="3416"/>
                </a:lnTo>
                <a:lnTo>
                  <a:pt x="15456" y="3605"/>
                </a:lnTo>
                <a:lnTo>
                  <a:pt x="15286" y="3775"/>
                </a:lnTo>
                <a:lnTo>
                  <a:pt x="15098" y="3907"/>
                </a:lnTo>
                <a:lnTo>
                  <a:pt x="14984" y="3964"/>
                </a:lnTo>
                <a:lnTo>
                  <a:pt x="14871" y="4001"/>
                </a:lnTo>
                <a:lnTo>
                  <a:pt x="14758" y="4039"/>
                </a:lnTo>
                <a:lnTo>
                  <a:pt x="14607" y="4077"/>
                </a:lnTo>
                <a:lnTo>
                  <a:pt x="14381" y="4096"/>
                </a:lnTo>
                <a:lnTo>
                  <a:pt x="14154" y="4058"/>
                </a:lnTo>
                <a:lnTo>
                  <a:pt x="13947" y="4001"/>
                </a:lnTo>
                <a:lnTo>
                  <a:pt x="13758" y="3926"/>
                </a:lnTo>
                <a:lnTo>
                  <a:pt x="13569" y="3794"/>
                </a:lnTo>
                <a:lnTo>
                  <a:pt x="13399" y="3662"/>
                </a:lnTo>
                <a:lnTo>
                  <a:pt x="13248" y="3492"/>
                </a:lnTo>
                <a:lnTo>
                  <a:pt x="13097" y="3303"/>
                </a:lnTo>
                <a:lnTo>
                  <a:pt x="12871" y="2945"/>
                </a:lnTo>
                <a:lnTo>
                  <a:pt x="12644" y="2586"/>
                </a:lnTo>
                <a:lnTo>
                  <a:pt x="12418" y="2227"/>
                </a:lnTo>
                <a:lnTo>
                  <a:pt x="12286" y="2039"/>
                </a:lnTo>
                <a:lnTo>
                  <a:pt x="12154" y="1869"/>
                </a:lnTo>
                <a:lnTo>
                  <a:pt x="12003" y="1718"/>
                </a:lnTo>
                <a:lnTo>
                  <a:pt x="11833" y="1567"/>
                </a:lnTo>
                <a:lnTo>
                  <a:pt x="11644" y="1435"/>
                </a:lnTo>
                <a:lnTo>
                  <a:pt x="11456" y="1341"/>
                </a:lnTo>
                <a:lnTo>
                  <a:pt x="11248" y="1246"/>
                </a:lnTo>
                <a:lnTo>
                  <a:pt x="11040" y="1190"/>
                </a:lnTo>
                <a:lnTo>
                  <a:pt x="10814" y="1133"/>
                </a:lnTo>
                <a:lnTo>
                  <a:pt x="10587" y="1114"/>
                </a:lnTo>
                <a:lnTo>
                  <a:pt x="10304" y="1095"/>
                </a:lnTo>
                <a:lnTo>
                  <a:pt x="10040" y="1114"/>
                </a:lnTo>
                <a:lnTo>
                  <a:pt x="9757" y="1133"/>
                </a:lnTo>
                <a:lnTo>
                  <a:pt x="9493" y="1190"/>
                </a:lnTo>
                <a:lnTo>
                  <a:pt x="9342" y="1227"/>
                </a:lnTo>
                <a:lnTo>
                  <a:pt x="9191" y="1284"/>
                </a:lnTo>
                <a:lnTo>
                  <a:pt x="8889" y="1416"/>
                </a:lnTo>
                <a:lnTo>
                  <a:pt x="8719" y="1473"/>
                </a:lnTo>
                <a:lnTo>
                  <a:pt x="8568" y="1510"/>
                </a:lnTo>
                <a:lnTo>
                  <a:pt x="8417" y="1529"/>
                </a:lnTo>
                <a:lnTo>
                  <a:pt x="8266" y="1510"/>
                </a:lnTo>
                <a:lnTo>
                  <a:pt x="8153" y="1454"/>
                </a:lnTo>
                <a:lnTo>
                  <a:pt x="8059" y="1378"/>
                </a:lnTo>
                <a:lnTo>
                  <a:pt x="7964" y="1303"/>
                </a:lnTo>
                <a:lnTo>
                  <a:pt x="7870" y="1208"/>
                </a:lnTo>
                <a:lnTo>
                  <a:pt x="7719" y="982"/>
                </a:lnTo>
                <a:lnTo>
                  <a:pt x="7587" y="774"/>
                </a:lnTo>
                <a:lnTo>
                  <a:pt x="7436" y="586"/>
                </a:lnTo>
                <a:lnTo>
                  <a:pt x="7285" y="397"/>
                </a:lnTo>
                <a:lnTo>
                  <a:pt x="7096" y="227"/>
                </a:lnTo>
                <a:lnTo>
                  <a:pt x="6983" y="170"/>
                </a:lnTo>
                <a:lnTo>
                  <a:pt x="6870" y="114"/>
                </a:lnTo>
                <a:lnTo>
                  <a:pt x="6756" y="57"/>
                </a:lnTo>
                <a:lnTo>
                  <a:pt x="6624" y="19"/>
                </a:lnTo>
                <a:lnTo>
                  <a:pt x="6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1"/>
          <p:cNvSpPr>
            <a:spLocks noGrp="1"/>
          </p:cNvSpPr>
          <p:nvPr>
            <p:ph type="subTitle" idx="1"/>
          </p:nvPr>
        </p:nvSpPr>
        <p:spPr>
          <a:xfrm>
            <a:off x="550026" y="1459684"/>
            <a:ext cx="8288323" cy="3061982"/>
          </a:xfrm>
        </p:spPr>
        <p:txBody>
          <a:bodyPr/>
          <a:lstStyle/>
          <a:p>
            <a:pPr algn="r">
              <a:lnSpc>
                <a:spcPct val="150000"/>
              </a:lnSpc>
            </a:pPr>
            <a:r>
              <a:rPr lang="ar-JO" dirty="0">
                <a:solidFill>
                  <a:srgbClr val="000000"/>
                </a:solidFill>
                <a:latin typeface="Simplified Arabic" panose="02020603050405020304" pitchFamily="18" charset="-78"/>
                <a:ea typeface="Arial"/>
                <a:cs typeface="Simplified Arabic" panose="02020603050405020304" pitchFamily="18" charset="-78"/>
                <a:sym typeface="Arial"/>
              </a:rPr>
              <a:t>وادي رم، المعروف أيضًا بـ "وادي القمر"، هو جوهرة الصحراء في الأردن. يقع في قلب البادية الأردنية، وهو واحد من أجمل وأمتع المواقع الطبيعية في العالم. تتميز هذه الواحة الصحراوية الخلابة بتضاريسها الصخرية المدهشة وألوانها الرائعة، وهي واحدة من أهم وجهات السفر السياحية في الشرق الأوسط.</a:t>
            </a:r>
            <a:endParaRPr lang="en-US" dirty="0">
              <a:solidFill>
                <a:srgbClr val="000000"/>
              </a:solidFill>
              <a:latin typeface="Simplified Arabic" panose="02020603050405020304" pitchFamily="18" charset="-78"/>
              <a:ea typeface="Arial"/>
              <a:cs typeface="Simplified Arabic" panose="02020603050405020304" pitchFamily="18" charset="-78"/>
              <a:sym typeface="Arial"/>
            </a:endParaRPr>
          </a:p>
          <a:p>
            <a:pPr algn="r">
              <a:lnSpc>
                <a:spcPct val="150000"/>
              </a:lnSpc>
            </a:pPr>
            <a:endParaRPr lang="ar-JO" dirty="0">
              <a:solidFill>
                <a:srgbClr val="000000"/>
              </a:solidFill>
              <a:latin typeface="Simplified Arabic" panose="02020603050405020304" pitchFamily="18" charset="-78"/>
              <a:ea typeface="Arial"/>
              <a:cs typeface="Simplified Arabic" panose="02020603050405020304" pitchFamily="18" charset="-78"/>
              <a:sym typeface="Arial"/>
            </a:endParaRPr>
          </a:p>
          <a:p>
            <a:pPr algn="r">
              <a:lnSpc>
                <a:spcPct val="150000"/>
              </a:lnSpc>
            </a:pPr>
            <a:r>
              <a:rPr lang="ar-JO" dirty="0">
                <a:solidFill>
                  <a:srgbClr val="000000"/>
                </a:solidFill>
                <a:latin typeface="Simplified Arabic" panose="02020603050405020304" pitchFamily="18" charset="-78"/>
                <a:ea typeface="Arial"/>
                <a:cs typeface="Simplified Arabic" panose="02020603050405020304" pitchFamily="18" charset="-78"/>
                <a:sym typeface="Arial"/>
              </a:rPr>
              <a:t>يتميز الوادي بسماءه الصافية والمليئة بالنجوم، مما يجعله وجهة مثالية للاستمتاع بالرؤية الفلكية.</a:t>
            </a:r>
          </a:p>
          <a:p>
            <a:pPr algn="r">
              <a:lnSpc>
                <a:spcPct val="150000"/>
              </a:lnSpc>
            </a:pPr>
            <a:r>
              <a:rPr lang="ar-JO" dirty="0">
                <a:latin typeface="Simplified Arabic" panose="02020603050405020304" pitchFamily="18" charset="-78"/>
                <a:cs typeface="Simplified Arabic" panose="02020603050405020304" pitchFamily="18" charset="-78"/>
              </a:rPr>
              <a:t/>
            </a:r>
            <a:br>
              <a:rPr lang="ar-JO" dirty="0">
                <a:latin typeface="Simplified Arabic" panose="02020603050405020304" pitchFamily="18" charset="-78"/>
                <a:cs typeface="Simplified Arabic" panose="02020603050405020304" pitchFamily="18" charset="-78"/>
              </a:rPr>
            </a:br>
            <a:r>
              <a:rPr lang="ar-JO" dirty="0">
                <a:solidFill>
                  <a:srgbClr val="000000"/>
                </a:solidFill>
                <a:latin typeface="Simplified Arabic" panose="02020603050405020304" pitchFamily="18" charset="-78"/>
                <a:ea typeface="Arial"/>
                <a:cs typeface="Simplified Arabic" panose="02020603050405020304" pitchFamily="18" charset="-78"/>
                <a:sym typeface="Arial"/>
              </a:rPr>
              <a:t>بجمالها الساحر وتنوعها الطبيعي وتاريخها العريق، يعتبر وادي رم واحدًا من الوجهات السياحية الفريدة والمذهلة في العالم. إن زيارته يعتبر تجربة استكشافية لا تُنسى، حيث يمكنك التمتع بالطبيعة الخلابة واكتشاف ثقافة الأردن الغنية في جو من الهدوء والجمال.</a:t>
            </a:r>
            <a:endParaRPr lang="en-US" dirty="0">
              <a:latin typeface="Simplified Arabic" panose="02020603050405020304" pitchFamily="18" charset="-78"/>
              <a:cs typeface="Simplified Arabic" panose="02020603050405020304" pitchFamily="18" charset="-78"/>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79"/>
        <p:cNvGrpSpPr/>
        <p:nvPr/>
      </p:nvGrpSpPr>
      <p:grpSpPr>
        <a:xfrm>
          <a:off x="0" y="0"/>
          <a:ext cx="0" cy="0"/>
          <a:chOff x="0" y="0"/>
          <a:chExt cx="0" cy="0"/>
        </a:xfrm>
      </p:grpSpPr>
      <p:sp>
        <p:nvSpPr>
          <p:cNvPr id="2785" name="Google Shape;2785;p40"/>
          <p:cNvSpPr txBox="1">
            <a:spLocks noGrp="1"/>
          </p:cNvSpPr>
          <p:nvPr>
            <p:ph type="title" idx="6"/>
          </p:nvPr>
        </p:nvSpPr>
        <p:spPr>
          <a:xfrm>
            <a:off x="720000" y="381407"/>
            <a:ext cx="77040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JO" dirty="0" smtClean="0">
                <a:latin typeface="Simplified Arabic" panose="02020603050405020304" pitchFamily="18" charset="-78"/>
                <a:cs typeface="Simplified Arabic" panose="02020603050405020304" pitchFamily="18" charset="-78"/>
              </a:rPr>
              <a:t>تاريخ وادي رم</a:t>
            </a:r>
            <a:endParaRPr dirty="0">
              <a:latin typeface="Simplified Arabic" panose="02020603050405020304" pitchFamily="18" charset="-78"/>
              <a:cs typeface="Simplified Arabic" panose="02020603050405020304" pitchFamily="18" charset="-78"/>
            </a:endParaRPr>
          </a:p>
        </p:txBody>
      </p:sp>
      <p:sp>
        <p:nvSpPr>
          <p:cNvPr id="2786" name="Google Shape;2786;p40"/>
          <p:cNvSpPr txBox="1">
            <a:spLocks noGrp="1"/>
          </p:cNvSpPr>
          <p:nvPr>
            <p:ph type="subTitle" idx="3"/>
          </p:nvPr>
        </p:nvSpPr>
        <p:spPr>
          <a:xfrm flipH="1">
            <a:off x="473977" y="1023750"/>
            <a:ext cx="8196045" cy="3682474"/>
          </a:xfrm>
          <a:prstGeom prst="rect">
            <a:avLst/>
          </a:prstGeom>
        </p:spPr>
        <p:txBody>
          <a:bodyPr spcFirstLastPara="1" wrap="square" lIns="91425" tIns="91425" rIns="91425" bIns="91425" anchor="t" anchorCtr="0">
            <a:noAutofit/>
          </a:bodyPr>
          <a:lstStyle/>
          <a:p>
            <a:pPr marL="0" lvl="0" indent="0" algn="r">
              <a:lnSpc>
                <a:spcPct val="150000"/>
              </a:lnSpc>
            </a:pPr>
            <a:r>
              <a:rPr lang="ar-JO" sz="1600" dirty="0">
                <a:latin typeface="Simplified Arabic" panose="02020603050405020304" pitchFamily="18" charset="-78"/>
                <a:cs typeface="Simplified Arabic" panose="02020603050405020304" pitchFamily="18" charset="-78"/>
              </a:rPr>
              <a:t>وادي رم يحمل تاريخًا طويلًا يمتد لآلاف السنين. كان يعتبر مأهولًا منذ العصور القديمة، وترجع آثار الحضارات المختلفة في المنطقة إلى آلاف السنين قبل الميلاد.تاريخ وادي رم مرتبط بشعوب مختلفة وحضارات متعاقبة. في العصور القديمة، استوطنت المنطقة القبائل العربية والنبطيين. وكان النبطيون قد أسسوا مملكة نبطية قوية في المنطقة بين القرنين الرابع والثاني قبل الميلاد. قد بُنيت المعابدهم والمنشآت الأخرى في الصخور الحمراء، وتعد هذه المواقع الأثرية معلمًا رئيسيًا في وادي رم.في العصور اللاحقة، تأثرت المنطقة بتوالي الحضارات، بما في ذلك الرومان والبيزنطيين والعرب الإسلاميين. وقد تم استخدام وادي رم كممر تجاري ومركز </a:t>
            </a:r>
            <a:r>
              <a:rPr lang="ar-JO" sz="1600" dirty="0" smtClean="0">
                <a:latin typeface="Simplified Arabic" panose="02020603050405020304" pitchFamily="18" charset="-78"/>
                <a:cs typeface="Simplified Arabic" panose="02020603050405020304" pitchFamily="18" charset="-78"/>
              </a:rPr>
              <a:t>للتجارة، </a:t>
            </a:r>
            <a:r>
              <a:rPr lang="ar-JO" sz="1600" dirty="0">
                <a:latin typeface="Simplified Arabic" panose="02020603050405020304" pitchFamily="18" charset="-78"/>
                <a:cs typeface="Simplified Arabic" panose="02020603050405020304" pitchFamily="18" charset="-78"/>
              </a:rPr>
              <a:t>حيث كان يمر عبره القوافل التجارية في طريقها بين الشام والعرب </a:t>
            </a:r>
            <a:r>
              <a:rPr lang="ar-JO" sz="1600" dirty="0" smtClean="0">
                <a:latin typeface="Simplified Arabic" panose="02020603050405020304" pitchFamily="18" charset="-78"/>
                <a:cs typeface="Simplified Arabic" panose="02020603050405020304" pitchFamily="18" charset="-78"/>
              </a:rPr>
              <a:t>الجنوبية.في </a:t>
            </a:r>
            <a:r>
              <a:rPr lang="ar-JO" sz="1600" dirty="0">
                <a:latin typeface="Simplified Arabic" panose="02020603050405020304" pitchFamily="18" charset="-78"/>
                <a:cs typeface="Simplified Arabic" panose="02020603050405020304" pitchFamily="18" charset="-78"/>
              </a:rPr>
              <a:t>العصور الحديثة، شهد وادي رم زيارة المستكشفين والمستكشفات الشهيرين مثل لورنس العرب، الذي كان يرى الوادي بمثابة منطقة ذات أهمية استراتيجية أثناء الحرب العربية الكبرى في القرن العشرين</a:t>
            </a:r>
            <a:r>
              <a:rPr lang="ar-JO" sz="1600" dirty="0" smtClean="0">
                <a:latin typeface="Simplified Arabic" panose="02020603050405020304" pitchFamily="18" charset="-78"/>
                <a:cs typeface="Simplified Arabic" panose="02020603050405020304" pitchFamily="18" charset="-78"/>
              </a:rPr>
              <a:t>.</a:t>
            </a:r>
          </a:p>
          <a:p>
            <a:pPr marL="0" lvl="0" indent="0" algn="r">
              <a:lnSpc>
                <a:spcPct val="150000"/>
              </a:lnSpc>
            </a:pPr>
            <a:r>
              <a:rPr lang="ar-JO" sz="1600" dirty="0">
                <a:latin typeface="Simplified Arabic" panose="02020603050405020304" pitchFamily="18" charset="-78"/>
                <a:cs typeface="Simplified Arabic" panose="02020603050405020304" pitchFamily="18" charset="-78"/>
              </a:rPr>
              <a:t>في الوقت الحاضر، أصبح وادي رم وجهة سياحية شهيرة ومحبوبة للزوار من جميع أنحاء العالم، حيث يستمتعون بجمال الطبيعة الصحراوية والمناظر الخلابة والتاريخ الغني للمنطقة. كما تقام في الوادي أيضًا </a:t>
            </a:r>
            <a:r>
              <a:rPr lang="ar-JO" sz="1600" dirty="0" smtClean="0">
                <a:latin typeface="Simplified Arabic" panose="02020603050405020304" pitchFamily="18" charset="-78"/>
                <a:cs typeface="Simplified Arabic" panose="02020603050405020304" pitchFamily="18" charset="-78"/>
              </a:rPr>
              <a:t>فعاليات </a:t>
            </a:r>
            <a:r>
              <a:rPr lang="ar-JO" sz="1600" dirty="0">
                <a:latin typeface="Simplified Arabic" panose="02020603050405020304" pitchFamily="18" charset="-78"/>
                <a:cs typeface="Simplified Arabic" panose="02020603050405020304" pitchFamily="18" charset="-78"/>
              </a:rPr>
              <a:t>ثقافية وفنية، مما يعزز </a:t>
            </a:r>
            <a:r>
              <a:rPr lang="ar-JO" sz="1600" dirty="0" smtClean="0">
                <a:latin typeface="Simplified Arabic" panose="02020603050405020304" pitchFamily="18" charset="-78"/>
                <a:cs typeface="Simplified Arabic" panose="02020603050405020304" pitchFamily="18" charset="-78"/>
              </a:rPr>
              <a:t>مكانته.</a:t>
            </a:r>
            <a:endParaRPr sz="1600" dirty="0">
              <a:latin typeface="Simplified Arabic" panose="02020603050405020304" pitchFamily="18" charset="-78"/>
              <a:cs typeface="Simplified Arabic" panose="02020603050405020304" pitchFamily="18" charset="-78"/>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sp>
        <p:nvSpPr>
          <p:cNvPr id="5" name="Subtitle 4"/>
          <p:cNvSpPr>
            <a:spLocks noGrp="1"/>
          </p:cNvSpPr>
          <p:nvPr>
            <p:ph type="subTitle" idx="3"/>
          </p:nvPr>
        </p:nvSpPr>
        <p:spPr/>
        <p:txBody>
          <a:bodyPr/>
          <a:lstStyle/>
          <a:p>
            <a:endParaRPr lang="en-US"/>
          </a:p>
        </p:txBody>
      </p:sp>
      <p:sp>
        <p:nvSpPr>
          <p:cNvPr id="6" name="Title 5"/>
          <p:cNvSpPr>
            <a:spLocks noGrp="1"/>
          </p:cNvSpPr>
          <p:nvPr>
            <p:ph type="title" idx="4"/>
          </p:nvPr>
        </p:nvSpPr>
        <p:spPr/>
        <p:txBody>
          <a:bodyPr/>
          <a:lstStyle/>
          <a:p>
            <a:endParaRPr lang="en-US"/>
          </a:p>
        </p:txBody>
      </p:sp>
      <p:sp>
        <p:nvSpPr>
          <p:cNvPr id="7" name="Title 6"/>
          <p:cNvSpPr>
            <a:spLocks noGrp="1"/>
          </p:cNvSpPr>
          <p:nvPr>
            <p:ph type="title" idx="5"/>
          </p:nvPr>
        </p:nvSpPr>
        <p:spPr/>
        <p:txBody>
          <a:bodyPr/>
          <a:lstStyle/>
          <a:p>
            <a:endParaRPr lang="en-US"/>
          </a:p>
        </p:txBody>
      </p:sp>
      <p:sp>
        <p:nvSpPr>
          <p:cNvPr id="8" name="Title 7"/>
          <p:cNvSpPr>
            <a:spLocks noGrp="1"/>
          </p:cNvSpPr>
          <p:nvPr>
            <p:ph type="title" idx="6"/>
          </p:nvPr>
        </p:nvSpPr>
        <p:spPr/>
        <p:txBody>
          <a:bodyPr/>
          <a:lstStyle/>
          <a:p>
            <a:endParaRPr lang="en-US"/>
          </a:p>
        </p:txBody>
      </p:sp>
      <p:sp>
        <p:nvSpPr>
          <p:cNvPr id="9" name="Title 8"/>
          <p:cNvSpPr>
            <a:spLocks noGrp="1"/>
          </p:cNvSpPr>
          <p:nvPr>
            <p:ph type="title" idx="7"/>
          </p:nvPr>
        </p:nvSpPr>
        <p:spPr/>
        <p:txBody>
          <a:bodyPr/>
          <a:lstStyle/>
          <a:p>
            <a:endParaRPr lang="en-US"/>
          </a:p>
        </p:txBody>
      </p:sp>
      <p:sp>
        <p:nvSpPr>
          <p:cNvPr id="10" name="Subtitle 9"/>
          <p:cNvSpPr>
            <a:spLocks noGrp="1"/>
          </p:cNvSpPr>
          <p:nvPr>
            <p:ph type="subTitle" idx="8"/>
          </p:nvPr>
        </p:nvSpPr>
        <p:spPr/>
        <p:txBody>
          <a:bodyPr/>
          <a:lstStyle/>
          <a:p>
            <a:endParaRPr lang="en-US"/>
          </a:p>
        </p:txBody>
      </p:sp>
      <p:sp>
        <p:nvSpPr>
          <p:cNvPr id="11" name="Title 10"/>
          <p:cNvSpPr>
            <a:spLocks noGrp="1"/>
          </p:cNvSpPr>
          <p:nvPr>
            <p:ph type="title" idx="9"/>
          </p:nvPr>
        </p:nvSpPr>
        <p:spPr/>
        <p:txBody>
          <a:bodyPr/>
          <a:lstStyle/>
          <a:p>
            <a:endParaRPr lang="en-US"/>
          </a:p>
        </p:txBody>
      </p:sp>
      <p:sp>
        <p:nvSpPr>
          <p:cNvPr id="12" name="Subtitle 11"/>
          <p:cNvSpPr>
            <a:spLocks noGrp="1"/>
          </p:cNvSpPr>
          <p:nvPr>
            <p:ph type="subTitle" idx="13"/>
          </p:nvPr>
        </p:nvSpPr>
        <p:spPr/>
        <p:txBody>
          <a:bodyPr/>
          <a:lstStyle/>
          <a:p>
            <a:endParaRPr lang="en-US"/>
          </a:p>
        </p:txBody>
      </p:sp>
      <p:sp>
        <p:nvSpPr>
          <p:cNvPr id="13" name="Title 12"/>
          <p:cNvSpPr>
            <a:spLocks noGrp="1"/>
          </p:cNvSpPr>
          <p:nvPr>
            <p:ph type="title" idx="14"/>
          </p:nvPr>
        </p:nvSpPr>
        <p:spPr/>
        <p:txBody>
          <a:bodyPr/>
          <a:lstStyle/>
          <a:p>
            <a:endParaRPr lang="en-US"/>
          </a:p>
        </p:txBody>
      </p:sp>
      <p:sp>
        <p:nvSpPr>
          <p:cNvPr id="14" name="Title 13"/>
          <p:cNvSpPr>
            <a:spLocks noGrp="1"/>
          </p:cNvSpPr>
          <p:nvPr>
            <p:ph type="title" idx="15"/>
          </p:nvPr>
        </p:nvSpPr>
        <p:spPr/>
        <p:txBody>
          <a:bodyPr/>
          <a:lstStyle/>
          <a:p>
            <a:endParaRPr lang="en-US"/>
          </a:p>
        </p:txBody>
      </p:sp>
      <p:pic>
        <p:nvPicPr>
          <p:cNvPr id="15" name="Picture 14"/>
          <p:cNvPicPr>
            <a:picLocks noChangeAspect="1"/>
          </p:cNvPicPr>
          <p:nvPr/>
        </p:nvPicPr>
        <p:blipFill>
          <a:blip r:embed="rId2"/>
          <a:stretch>
            <a:fillRect/>
          </a:stretch>
        </p:blipFill>
        <p:spPr>
          <a:xfrm>
            <a:off x="-1" y="-13226"/>
            <a:ext cx="9181115" cy="5156726"/>
          </a:xfrm>
          <a:prstGeom prst="rect">
            <a:avLst/>
          </a:prstGeom>
        </p:spPr>
      </p:pic>
    </p:spTree>
    <p:extLst>
      <p:ext uri="{BB962C8B-B14F-4D97-AF65-F5344CB8AC3E}">
        <p14:creationId xmlns:p14="http://schemas.microsoft.com/office/powerpoint/2010/main" val="3782394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0"/>
        <p:cNvGrpSpPr/>
        <p:nvPr/>
      </p:nvGrpSpPr>
      <p:grpSpPr>
        <a:xfrm>
          <a:off x="0" y="0"/>
          <a:ext cx="0" cy="0"/>
          <a:chOff x="0" y="0"/>
          <a:chExt cx="0" cy="0"/>
        </a:xfrm>
      </p:grpSpPr>
      <p:sp>
        <p:nvSpPr>
          <p:cNvPr id="2801" name="Google Shape;2801;p41"/>
          <p:cNvSpPr txBox="1">
            <a:spLocks noGrp="1"/>
          </p:cNvSpPr>
          <p:nvPr>
            <p:ph type="title"/>
          </p:nvPr>
        </p:nvSpPr>
        <p:spPr>
          <a:xfrm>
            <a:off x="1132033" y="235417"/>
            <a:ext cx="6905100" cy="82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JO" sz="3000" dirty="0" smtClean="0">
                <a:latin typeface="Simplified Arabic" panose="02020603050405020304" pitchFamily="18" charset="-78"/>
                <a:cs typeface="Simplified Arabic" panose="02020603050405020304" pitchFamily="18" charset="-78"/>
              </a:rPr>
              <a:t>جغرافية وادي رم</a:t>
            </a:r>
            <a:endParaRPr sz="3000" dirty="0">
              <a:latin typeface="Simplified Arabic" panose="02020603050405020304" pitchFamily="18" charset="-78"/>
              <a:cs typeface="Simplified Arabic" panose="02020603050405020304" pitchFamily="18" charset="-78"/>
            </a:endParaRPr>
          </a:p>
        </p:txBody>
      </p:sp>
      <p:sp>
        <p:nvSpPr>
          <p:cNvPr id="2802" name="Google Shape;2802;p41"/>
          <p:cNvSpPr txBox="1">
            <a:spLocks noGrp="1"/>
          </p:cNvSpPr>
          <p:nvPr>
            <p:ph type="subTitle" idx="1"/>
          </p:nvPr>
        </p:nvSpPr>
        <p:spPr>
          <a:xfrm>
            <a:off x="503339" y="1175892"/>
            <a:ext cx="8162489" cy="3422636"/>
          </a:xfrm>
          <a:prstGeom prst="rect">
            <a:avLst/>
          </a:prstGeom>
        </p:spPr>
        <p:txBody>
          <a:bodyPr spcFirstLastPara="1" wrap="square" lIns="91425" tIns="91425" rIns="91425" bIns="91425" anchor="ctr" anchorCtr="0">
            <a:noAutofit/>
          </a:bodyPr>
          <a:lstStyle/>
          <a:p>
            <a:pPr marL="0" lvl="0" indent="0">
              <a:lnSpc>
                <a:spcPct val="150000"/>
              </a:lnSpc>
            </a:pPr>
            <a:r>
              <a:rPr lang="ar-JO" dirty="0">
                <a:latin typeface="Simplified Arabic" panose="02020603050405020304" pitchFamily="18" charset="-78"/>
                <a:cs typeface="Simplified Arabic" panose="02020603050405020304" pitchFamily="18" charset="-78"/>
              </a:rPr>
              <a:t>وادي رم هو وادٍ صحراوي يقع في جنوب الأردن. يحده من الشمال والشمال الشرقي سلسلة جبال الشراه، بينما يحده من الشرق والجنوب الشرقي الأراضي الصحراوية الشاسعة. يقع وادي رم على بُعد حوالي 60 كيلومتراً إلى الشمال الشرقي من مدينة العقبة وحوالي 300 كيلومتراً إلى الجنوب من العاصمة الأردنية عمان.وادي رم مشهور بتضاريسه الصحراوية البارزة وتشكيلاته الصخرية الرائعة. يحتوي على صخور حمراء اللون تشكلت بفعل العوامل الجيولوجية والطبيعية على مر العصور. يتميز بمناظره الطبيعية الخلابة التي تشمل جبالًا ووديانًا وأودية وصحاري وسهول رملية.وادي رم يعتبر جزءًا من منطقة البادية الأردنية ويمتاز بتنوع الحياة النباتية والحيوانية المكيفة للبيئة الصحراوية. يحتضن الوادي العديد من النباتات الصحراوية المتنوعة والأشجار المتناثرة بين الصخور، بالإضافة إلى وجود بعض الحيوانات مثل الغزال العربي والنعام والثعابين والسحالي.بالإضافة إلى المناظر الطبيعية الخلابة، يحتوي وادي رم على مواقع أثرية تعود للعصور القديمة، مثل الصخور المنحوتة والرسومات الصخرية والمعابده النبطية. تعد هذه المواقع مصدر جذب سياحي إضافي وتعزز أهمية وادي رم كوجهة سياحية </a:t>
            </a:r>
            <a:r>
              <a:rPr lang="ar-JO" dirty="0" smtClean="0">
                <a:latin typeface="Simplified Arabic" panose="02020603050405020304" pitchFamily="18" charset="-78"/>
                <a:cs typeface="Simplified Arabic" panose="02020603050405020304" pitchFamily="18" charset="-78"/>
              </a:rPr>
              <a:t>متكاملة.</a:t>
            </a:r>
            <a:endParaRPr dirty="0">
              <a:latin typeface="Simplified Arabic" panose="02020603050405020304" pitchFamily="18" charset="-78"/>
              <a:cs typeface="Simplified Arabic" panose="02020603050405020304" pitchFamily="18" charset="-78"/>
            </a:endParaRPr>
          </a:p>
        </p:txBody>
      </p:sp>
      <p:grpSp>
        <p:nvGrpSpPr>
          <p:cNvPr id="2803" name="Google Shape;2803;p41"/>
          <p:cNvGrpSpPr/>
          <p:nvPr/>
        </p:nvGrpSpPr>
        <p:grpSpPr>
          <a:xfrm>
            <a:off x="4645825" y="3557025"/>
            <a:ext cx="606400" cy="1049800"/>
            <a:chOff x="-997450" y="-1435750"/>
            <a:chExt cx="606400" cy="1049800"/>
          </a:xfrm>
        </p:grpSpPr>
        <p:sp>
          <p:nvSpPr>
            <p:cNvPr id="2804" name="Google Shape;2804;p41"/>
            <p:cNvSpPr/>
            <p:nvPr/>
          </p:nvSpPr>
          <p:spPr>
            <a:xfrm>
              <a:off x="-880600" y="-1161650"/>
              <a:ext cx="150550" cy="769450"/>
            </a:xfrm>
            <a:custGeom>
              <a:avLst/>
              <a:gdLst/>
              <a:ahLst/>
              <a:cxnLst/>
              <a:rect l="l" t="t" r="r" b="b"/>
              <a:pathLst>
                <a:path w="6022" h="30778" extrusionOk="0">
                  <a:moveTo>
                    <a:pt x="20" y="1"/>
                  </a:moveTo>
                  <a:lnTo>
                    <a:pt x="20" y="20"/>
                  </a:lnTo>
                  <a:lnTo>
                    <a:pt x="0" y="58"/>
                  </a:lnTo>
                  <a:lnTo>
                    <a:pt x="20" y="155"/>
                  </a:lnTo>
                  <a:lnTo>
                    <a:pt x="58" y="462"/>
                  </a:lnTo>
                  <a:lnTo>
                    <a:pt x="193" y="1039"/>
                  </a:lnTo>
                  <a:lnTo>
                    <a:pt x="462" y="1982"/>
                  </a:lnTo>
                  <a:lnTo>
                    <a:pt x="866" y="3367"/>
                  </a:lnTo>
                  <a:lnTo>
                    <a:pt x="1482" y="5252"/>
                  </a:lnTo>
                  <a:lnTo>
                    <a:pt x="1866" y="6522"/>
                  </a:lnTo>
                  <a:lnTo>
                    <a:pt x="2251" y="7772"/>
                  </a:lnTo>
                  <a:lnTo>
                    <a:pt x="2616" y="9022"/>
                  </a:lnTo>
                  <a:lnTo>
                    <a:pt x="2963" y="10272"/>
                  </a:lnTo>
                  <a:lnTo>
                    <a:pt x="3290" y="11523"/>
                  </a:lnTo>
                  <a:lnTo>
                    <a:pt x="3578" y="12792"/>
                  </a:lnTo>
                  <a:lnTo>
                    <a:pt x="3847" y="14062"/>
                  </a:lnTo>
                  <a:lnTo>
                    <a:pt x="4078" y="15370"/>
                  </a:lnTo>
                  <a:lnTo>
                    <a:pt x="4271" y="16697"/>
                  </a:lnTo>
                  <a:lnTo>
                    <a:pt x="4444" y="18044"/>
                  </a:lnTo>
                  <a:lnTo>
                    <a:pt x="4578" y="19409"/>
                  </a:lnTo>
                  <a:lnTo>
                    <a:pt x="4675" y="20833"/>
                  </a:lnTo>
                  <a:lnTo>
                    <a:pt x="4732" y="22295"/>
                  </a:lnTo>
                  <a:lnTo>
                    <a:pt x="4752" y="23795"/>
                  </a:lnTo>
                  <a:lnTo>
                    <a:pt x="4713" y="25353"/>
                  </a:lnTo>
                  <a:lnTo>
                    <a:pt x="4636" y="26949"/>
                  </a:lnTo>
                  <a:lnTo>
                    <a:pt x="4578" y="27777"/>
                  </a:lnTo>
                  <a:lnTo>
                    <a:pt x="4482" y="28527"/>
                  </a:lnTo>
                  <a:lnTo>
                    <a:pt x="4405" y="29181"/>
                  </a:lnTo>
                  <a:lnTo>
                    <a:pt x="4309" y="29739"/>
                  </a:lnTo>
                  <a:lnTo>
                    <a:pt x="4155" y="30508"/>
                  </a:lnTo>
                  <a:lnTo>
                    <a:pt x="4098" y="30777"/>
                  </a:lnTo>
                  <a:lnTo>
                    <a:pt x="6021" y="30412"/>
                  </a:lnTo>
                  <a:lnTo>
                    <a:pt x="5906" y="29700"/>
                  </a:lnTo>
                  <a:lnTo>
                    <a:pt x="5810" y="28892"/>
                  </a:lnTo>
                  <a:lnTo>
                    <a:pt x="5694" y="27854"/>
                  </a:lnTo>
                  <a:lnTo>
                    <a:pt x="5598" y="26622"/>
                  </a:lnTo>
                  <a:lnTo>
                    <a:pt x="5559" y="25949"/>
                  </a:lnTo>
                  <a:lnTo>
                    <a:pt x="5540" y="25238"/>
                  </a:lnTo>
                  <a:lnTo>
                    <a:pt x="5521" y="24526"/>
                  </a:lnTo>
                  <a:lnTo>
                    <a:pt x="5521" y="23795"/>
                  </a:lnTo>
                  <a:lnTo>
                    <a:pt x="5540" y="23045"/>
                  </a:lnTo>
                  <a:lnTo>
                    <a:pt x="5598" y="22295"/>
                  </a:lnTo>
                  <a:lnTo>
                    <a:pt x="5636" y="21544"/>
                  </a:lnTo>
                  <a:lnTo>
                    <a:pt x="5636" y="20813"/>
                  </a:lnTo>
                  <a:lnTo>
                    <a:pt x="5636" y="20082"/>
                  </a:lnTo>
                  <a:lnTo>
                    <a:pt x="5598" y="19352"/>
                  </a:lnTo>
                  <a:lnTo>
                    <a:pt x="5521" y="18621"/>
                  </a:lnTo>
                  <a:lnTo>
                    <a:pt x="5444" y="17870"/>
                  </a:lnTo>
                  <a:lnTo>
                    <a:pt x="5329" y="17120"/>
                  </a:lnTo>
                  <a:lnTo>
                    <a:pt x="5194" y="16351"/>
                  </a:lnTo>
                  <a:lnTo>
                    <a:pt x="5040" y="15562"/>
                  </a:lnTo>
                  <a:lnTo>
                    <a:pt x="4867" y="14754"/>
                  </a:lnTo>
                  <a:lnTo>
                    <a:pt x="4463" y="13023"/>
                  </a:lnTo>
                  <a:lnTo>
                    <a:pt x="3982" y="11157"/>
                  </a:lnTo>
                  <a:lnTo>
                    <a:pt x="3424" y="9099"/>
                  </a:lnTo>
                  <a:lnTo>
                    <a:pt x="3136" y="8060"/>
                  </a:lnTo>
                  <a:lnTo>
                    <a:pt x="2847" y="7099"/>
                  </a:lnTo>
                  <a:lnTo>
                    <a:pt x="2559" y="6195"/>
                  </a:lnTo>
                  <a:lnTo>
                    <a:pt x="2270" y="5367"/>
                  </a:lnTo>
                  <a:lnTo>
                    <a:pt x="2001" y="4617"/>
                  </a:lnTo>
                  <a:lnTo>
                    <a:pt x="1732" y="3944"/>
                  </a:lnTo>
                  <a:lnTo>
                    <a:pt x="1482" y="3328"/>
                  </a:lnTo>
                  <a:lnTo>
                    <a:pt x="1251" y="2771"/>
                  </a:lnTo>
                  <a:lnTo>
                    <a:pt x="847" y="1886"/>
                  </a:lnTo>
                  <a:lnTo>
                    <a:pt x="520" y="1251"/>
                  </a:lnTo>
                  <a:lnTo>
                    <a:pt x="308" y="886"/>
                  </a:lnTo>
                  <a:lnTo>
                    <a:pt x="231" y="751"/>
                  </a:lnTo>
                  <a:lnTo>
                    <a:pt x="58" y="20"/>
                  </a:lnTo>
                  <a:lnTo>
                    <a:pt x="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1"/>
            <p:cNvSpPr/>
            <p:nvPr/>
          </p:nvSpPr>
          <p:spPr>
            <a:xfrm>
              <a:off x="-800775" y="-1321300"/>
              <a:ext cx="202475" cy="935350"/>
            </a:xfrm>
            <a:custGeom>
              <a:avLst/>
              <a:gdLst/>
              <a:ahLst/>
              <a:cxnLst/>
              <a:rect l="l" t="t" r="r" b="b"/>
              <a:pathLst>
                <a:path w="8099" h="37414" extrusionOk="0">
                  <a:moveTo>
                    <a:pt x="7387" y="1"/>
                  </a:moveTo>
                  <a:lnTo>
                    <a:pt x="7271" y="193"/>
                  </a:lnTo>
                  <a:lnTo>
                    <a:pt x="6906" y="732"/>
                  </a:lnTo>
                  <a:lnTo>
                    <a:pt x="6675" y="1155"/>
                  </a:lnTo>
                  <a:lnTo>
                    <a:pt x="6387" y="1655"/>
                  </a:lnTo>
                  <a:lnTo>
                    <a:pt x="6079" y="2270"/>
                  </a:lnTo>
                  <a:lnTo>
                    <a:pt x="5733" y="2982"/>
                  </a:lnTo>
                  <a:lnTo>
                    <a:pt x="5386" y="3790"/>
                  </a:lnTo>
                  <a:lnTo>
                    <a:pt x="5021" y="4694"/>
                  </a:lnTo>
                  <a:lnTo>
                    <a:pt x="4655" y="5694"/>
                  </a:lnTo>
                  <a:lnTo>
                    <a:pt x="4290" y="6810"/>
                  </a:lnTo>
                  <a:lnTo>
                    <a:pt x="3944" y="8041"/>
                  </a:lnTo>
                  <a:lnTo>
                    <a:pt x="3598" y="9368"/>
                  </a:lnTo>
                  <a:lnTo>
                    <a:pt x="3424" y="10061"/>
                  </a:lnTo>
                  <a:lnTo>
                    <a:pt x="3271" y="10792"/>
                  </a:lnTo>
                  <a:lnTo>
                    <a:pt x="3117" y="11561"/>
                  </a:lnTo>
                  <a:lnTo>
                    <a:pt x="2982" y="12350"/>
                  </a:lnTo>
                  <a:lnTo>
                    <a:pt x="2847" y="13158"/>
                  </a:lnTo>
                  <a:lnTo>
                    <a:pt x="2713" y="14023"/>
                  </a:lnTo>
                  <a:lnTo>
                    <a:pt x="2482" y="15812"/>
                  </a:lnTo>
                  <a:lnTo>
                    <a:pt x="2270" y="17697"/>
                  </a:lnTo>
                  <a:lnTo>
                    <a:pt x="2078" y="19659"/>
                  </a:lnTo>
                  <a:lnTo>
                    <a:pt x="1886" y="21640"/>
                  </a:lnTo>
                  <a:lnTo>
                    <a:pt x="1712" y="23641"/>
                  </a:lnTo>
                  <a:lnTo>
                    <a:pt x="1405" y="27526"/>
                  </a:lnTo>
                  <a:lnTo>
                    <a:pt x="1270" y="29354"/>
                  </a:lnTo>
                  <a:lnTo>
                    <a:pt x="1116" y="31085"/>
                  </a:lnTo>
                  <a:lnTo>
                    <a:pt x="962" y="32662"/>
                  </a:lnTo>
                  <a:lnTo>
                    <a:pt x="789" y="34066"/>
                  </a:lnTo>
                  <a:lnTo>
                    <a:pt x="616" y="35278"/>
                  </a:lnTo>
                  <a:lnTo>
                    <a:pt x="520" y="35798"/>
                  </a:lnTo>
                  <a:lnTo>
                    <a:pt x="424" y="36259"/>
                  </a:lnTo>
                  <a:lnTo>
                    <a:pt x="327" y="36644"/>
                  </a:lnTo>
                  <a:lnTo>
                    <a:pt x="231" y="36971"/>
                  </a:lnTo>
                  <a:lnTo>
                    <a:pt x="116" y="37221"/>
                  </a:lnTo>
                  <a:lnTo>
                    <a:pt x="58" y="37317"/>
                  </a:lnTo>
                  <a:lnTo>
                    <a:pt x="0" y="37394"/>
                  </a:lnTo>
                  <a:lnTo>
                    <a:pt x="3444" y="37413"/>
                  </a:lnTo>
                  <a:lnTo>
                    <a:pt x="3463" y="37221"/>
                  </a:lnTo>
                  <a:lnTo>
                    <a:pt x="3501" y="36644"/>
                  </a:lnTo>
                  <a:lnTo>
                    <a:pt x="3559" y="35701"/>
                  </a:lnTo>
                  <a:lnTo>
                    <a:pt x="3598" y="34393"/>
                  </a:lnTo>
                  <a:lnTo>
                    <a:pt x="3598" y="33605"/>
                  </a:lnTo>
                  <a:lnTo>
                    <a:pt x="3598" y="32720"/>
                  </a:lnTo>
                  <a:lnTo>
                    <a:pt x="3559" y="31758"/>
                  </a:lnTo>
                  <a:lnTo>
                    <a:pt x="3540" y="30700"/>
                  </a:lnTo>
                  <a:lnTo>
                    <a:pt x="3482" y="29565"/>
                  </a:lnTo>
                  <a:lnTo>
                    <a:pt x="3405" y="28334"/>
                  </a:lnTo>
                  <a:lnTo>
                    <a:pt x="3290" y="27026"/>
                  </a:lnTo>
                  <a:lnTo>
                    <a:pt x="3174" y="25641"/>
                  </a:lnTo>
                  <a:lnTo>
                    <a:pt x="3097" y="24910"/>
                  </a:lnTo>
                  <a:lnTo>
                    <a:pt x="3059" y="24141"/>
                  </a:lnTo>
                  <a:lnTo>
                    <a:pt x="3020" y="23372"/>
                  </a:lnTo>
                  <a:lnTo>
                    <a:pt x="3001" y="22564"/>
                  </a:lnTo>
                  <a:lnTo>
                    <a:pt x="3001" y="21756"/>
                  </a:lnTo>
                  <a:lnTo>
                    <a:pt x="3001" y="20929"/>
                  </a:lnTo>
                  <a:lnTo>
                    <a:pt x="3020" y="20082"/>
                  </a:lnTo>
                  <a:lnTo>
                    <a:pt x="3059" y="19217"/>
                  </a:lnTo>
                  <a:lnTo>
                    <a:pt x="3097" y="18370"/>
                  </a:lnTo>
                  <a:lnTo>
                    <a:pt x="3174" y="17486"/>
                  </a:lnTo>
                  <a:lnTo>
                    <a:pt x="3251" y="16620"/>
                  </a:lnTo>
                  <a:lnTo>
                    <a:pt x="3328" y="15735"/>
                  </a:lnTo>
                  <a:lnTo>
                    <a:pt x="3444" y="14850"/>
                  </a:lnTo>
                  <a:lnTo>
                    <a:pt x="3559" y="13985"/>
                  </a:lnTo>
                  <a:lnTo>
                    <a:pt x="3694" y="13100"/>
                  </a:lnTo>
                  <a:lnTo>
                    <a:pt x="3848" y="12234"/>
                  </a:lnTo>
                  <a:lnTo>
                    <a:pt x="4001" y="11369"/>
                  </a:lnTo>
                  <a:lnTo>
                    <a:pt x="4175" y="10522"/>
                  </a:lnTo>
                  <a:lnTo>
                    <a:pt x="4367" y="9676"/>
                  </a:lnTo>
                  <a:lnTo>
                    <a:pt x="4579" y="8868"/>
                  </a:lnTo>
                  <a:lnTo>
                    <a:pt x="4790" y="8060"/>
                  </a:lnTo>
                  <a:lnTo>
                    <a:pt x="5021" y="7272"/>
                  </a:lnTo>
                  <a:lnTo>
                    <a:pt x="5271" y="6502"/>
                  </a:lnTo>
                  <a:lnTo>
                    <a:pt x="5521" y="5752"/>
                  </a:lnTo>
                  <a:lnTo>
                    <a:pt x="5790" y="5040"/>
                  </a:lnTo>
                  <a:lnTo>
                    <a:pt x="6079" y="4348"/>
                  </a:lnTo>
                  <a:lnTo>
                    <a:pt x="6387" y="3694"/>
                  </a:lnTo>
                  <a:lnTo>
                    <a:pt x="6694" y="3059"/>
                  </a:lnTo>
                  <a:lnTo>
                    <a:pt x="7021" y="2463"/>
                  </a:lnTo>
                  <a:lnTo>
                    <a:pt x="7368" y="1905"/>
                  </a:lnTo>
                  <a:lnTo>
                    <a:pt x="7714" y="1386"/>
                  </a:lnTo>
                  <a:lnTo>
                    <a:pt x="8099" y="905"/>
                  </a:lnTo>
                  <a:lnTo>
                    <a:pt x="7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a:off x="-839725" y="-1435750"/>
              <a:ext cx="448675" cy="292875"/>
            </a:xfrm>
            <a:custGeom>
              <a:avLst/>
              <a:gdLst/>
              <a:ahLst/>
              <a:cxnLst/>
              <a:rect l="l" t="t" r="r" b="b"/>
              <a:pathLst>
                <a:path w="17947" h="11715" extrusionOk="0">
                  <a:moveTo>
                    <a:pt x="5906" y="1"/>
                  </a:moveTo>
                  <a:lnTo>
                    <a:pt x="5406" y="58"/>
                  </a:lnTo>
                  <a:lnTo>
                    <a:pt x="5156" y="78"/>
                  </a:lnTo>
                  <a:lnTo>
                    <a:pt x="4886" y="135"/>
                  </a:lnTo>
                  <a:lnTo>
                    <a:pt x="4386" y="251"/>
                  </a:lnTo>
                  <a:lnTo>
                    <a:pt x="3886" y="405"/>
                  </a:lnTo>
                  <a:lnTo>
                    <a:pt x="3405" y="597"/>
                  </a:lnTo>
                  <a:lnTo>
                    <a:pt x="2924" y="789"/>
                  </a:lnTo>
                  <a:lnTo>
                    <a:pt x="2482" y="1020"/>
                  </a:lnTo>
                  <a:lnTo>
                    <a:pt x="2059" y="1251"/>
                  </a:lnTo>
                  <a:lnTo>
                    <a:pt x="1674" y="1482"/>
                  </a:lnTo>
                  <a:lnTo>
                    <a:pt x="1308" y="1732"/>
                  </a:lnTo>
                  <a:lnTo>
                    <a:pt x="981" y="1943"/>
                  </a:lnTo>
                  <a:lnTo>
                    <a:pt x="443" y="2347"/>
                  </a:lnTo>
                  <a:lnTo>
                    <a:pt x="116" y="2617"/>
                  </a:lnTo>
                  <a:lnTo>
                    <a:pt x="0" y="2713"/>
                  </a:lnTo>
                  <a:lnTo>
                    <a:pt x="828" y="2443"/>
                  </a:lnTo>
                  <a:lnTo>
                    <a:pt x="1597" y="2251"/>
                  </a:lnTo>
                  <a:lnTo>
                    <a:pt x="2289" y="2116"/>
                  </a:lnTo>
                  <a:lnTo>
                    <a:pt x="2943" y="2020"/>
                  </a:lnTo>
                  <a:lnTo>
                    <a:pt x="3520" y="1963"/>
                  </a:lnTo>
                  <a:lnTo>
                    <a:pt x="4040" y="1963"/>
                  </a:lnTo>
                  <a:lnTo>
                    <a:pt x="4502" y="1982"/>
                  </a:lnTo>
                  <a:lnTo>
                    <a:pt x="4905" y="2020"/>
                  </a:lnTo>
                  <a:lnTo>
                    <a:pt x="5252" y="2097"/>
                  </a:lnTo>
                  <a:lnTo>
                    <a:pt x="5559" y="2174"/>
                  </a:lnTo>
                  <a:lnTo>
                    <a:pt x="5790" y="2251"/>
                  </a:lnTo>
                  <a:lnTo>
                    <a:pt x="6002" y="2328"/>
                  </a:lnTo>
                  <a:lnTo>
                    <a:pt x="6252" y="2463"/>
                  </a:lnTo>
                  <a:lnTo>
                    <a:pt x="6348" y="2520"/>
                  </a:lnTo>
                  <a:lnTo>
                    <a:pt x="5963" y="2540"/>
                  </a:lnTo>
                  <a:lnTo>
                    <a:pt x="5617" y="2578"/>
                  </a:lnTo>
                  <a:lnTo>
                    <a:pt x="5290" y="2636"/>
                  </a:lnTo>
                  <a:lnTo>
                    <a:pt x="4982" y="2713"/>
                  </a:lnTo>
                  <a:lnTo>
                    <a:pt x="4694" y="2809"/>
                  </a:lnTo>
                  <a:lnTo>
                    <a:pt x="4425" y="2905"/>
                  </a:lnTo>
                  <a:lnTo>
                    <a:pt x="4155" y="3040"/>
                  </a:lnTo>
                  <a:lnTo>
                    <a:pt x="3924" y="3174"/>
                  </a:lnTo>
                  <a:lnTo>
                    <a:pt x="3713" y="3328"/>
                  </a:lnTo>
                  <a:lnTo>
                    <a:pt x="3501" y="3482"/>
                  </a:lnTo>
                  <a:lnTo>
                    <a:pt x="3309" y="3655"/>
                  </a:lnTo>
                  <a:lnTo>
                    <a:pt x="3136" y="3828"/>
                  </a:lnTo>
                  <a:lnTo>
                    <a:pt x="2982" y="4021"/>
                  </a:lnTo>
                  <a:lnTo>
                    <a:pt x="2828" y="4213"/>
                  </a:lnTo>
                  <a:lnTo>
                    <a:pt x="2693" y="4405"/>
                  </a:lnTo>
                  <a:lnTo>
                    <a:pt x="2578" y="4598"/>
                  </a:lnTo>
                  <a:lnTo>
                    <a:pt x="2386" y="4983"/>
                  </a:lnTo>
                  <a:lnTo>
                    <a:pt x="2212" y="5348"/>
                  </a:lnTo>
                  <a:lnTo>
                    <a:pt x="2097" y="5694"/>
                  </a:lnTo>
                  <a:lnTo>
                    <a:pt x="2001" y="6002"/>
                  </a:lnTo>
                  <a:lnTo>
                    <a:pt x="1943" y="6271"/>
                  </a:lnTo>
                  <a:lnTo>
                    <a:pt x="1905" y="6464"/>
                  </a:lnTo>
                  <a:lnTo>
                    <a:pt x="1885" y="6637"/>
                  </a:lnTo>
                  <a:lnTo>
                    <a:pt x="1943" y="6521"/>
                  </a:lnTo>
                  <a:lnTo>
                    <a:pt x="2001" y="6387"/>
                  </a:lnTo>
                  <a:lnTo>
                    <a:pt x="2097" y="6271"/>
                  </a:lnTo>
                  <a:lnTo>
                    <a:pt x="2193" y="6156"/>
                  </a:lnTo>
                  <a:lnTo>
                    <a:pt x="2405" y="5925"/>
                  </a:lnTo>
                  <a:lnTo>
                    <a:pt x="2655" y="5733"/>
                  </a:lnTo>
                  <a:lnTo>
                    <a:pt x="2943" y="5540"/>
                  </a:lnTo>
                  <a:lnTo>
                    <a:pt x="3232" y="5386"/>
                  </a:lnTo>
                  <a:lnTo>
                    <a:pt x="3540" y="5233"/>
                  </a:lnTo>
                  <a:lnTo>
                    <a:pt x="3828" y="5098"/>
                  </a:lnTo>
                  <a:lnTo>
                    <a:pt x="4405" y="4886"/>
                  </a:lnTo>
                  <a:lnTo>
                    <a:pt x="4905" y="4732"/>
                  </a:lnTo>
                  <a:lnTo>
                    <a:pt x="5252" y="4636"/>
                  </a:lnTo>
                  <a:lnTo>
                    <a:pt x="5367" y="4617"/>
                  </a:lnTo>
                  <a:lnTo>
                    <a:pt x="5290" y="4675"/>
                  </a:lnTo>
                  <a:lnTo>
                    <a:pt x="5194" y="4771"/>
                  </a:lnTo>
                  <a:lnTo>
                    <a:pt x="5059" y="4925"/>
                  </a:lnTo>
                  <a:lnTo>
                    <a:pt x="4886" y="5136"/>
                  </a:lnTo>
                  <a:lnTo>
                    <a:pt x="4694" y="5425"/>
                  </a:lnTo>
                  <a:lnTo>
                    <a:pt x="4463" y="5771"/>
                  </a:lnTo>
                  <a:lnTo>
                    <a:pt x="4213" y="6214"/>
                  </a:lnTo>
                  <a:lnTo>
                    <a:pt x="4098" y="6464"/>
                  </a:lnTo>
                  <a:lnTo>
                    <a:pt x="3982" y="6733"/>
                  </a:lnTo>
                  <a:lnTo>
                    <a:pt x="3790" y="7272"/>
                  </a:lnTo>
                  <a:lnTo>
                    <a:pt x="3617" y="7810"/>
                  </a:lnTo>
                  <a:lnTo>
                    <a:pt x="3501" y="8310"/>
                  </a:lnTo>
                  <a:lnTo>
                    <a:pt x="3424" y="8753"/>
                  </a:lnTo>
                  <a:lnTo>
                    <a:pt x="3347" y="9099"/>
                  </a:lnTo>
                  <a:lnTo>
                    <a:pt x="3309" y="9407"/>
                  </a:lnTo>
                  <a:lnTo>
                    <a:pt x="3482" y="9041"/>
                  </a:lnTo>
                  <a:lnTo>
                    <a:pt x="3694" y="8695"/>
                  </a:lnTo>
                  <a:lnTo>
                    <a:pt x="3905" y="8349"/>
                  </a:lnTo>
                  <a:lnTo>
                    <a:pt x="4155" y="8022"/>
                  </a:lnTo>
                  <a:lnTo>
                    <a:pt x="4405" y="7733"/>
                  </a:lnTo>
                  <a:lnTo>
                    <a:pt x="4655" y="7445"/>
                  </a:lnTo>
                  <a:lnTo>
                    <a:pt x="4944" y="7175"/>
                  </a:lnTo>
                  <a:lnTo>
                    <a:pt x="5213" y="6945"/>
                  </a:lnTo>
                  <a:lnTo>
                    <a:pt x="5483" y="6714"/>
                  </a:lnTo>
                  <a:lnTo>
                    <a:pt x="5771" y="6521"/>
                  </a:lnTo>
                  <a:lnTo>
                    <a:pt x="6040" y="6348"/>
                  </a:lnTo>
                  <a:lnTo>
                    <a:pt x="6310" y="6214"/>
                  </a:lnTo>
                  <a:lnTo>
                    <a:pt x="6579" y="6098"/>
                  </a:lnTo>
                  <a:lnTo>
                    <a:pt x="6829" y="6002"/>
                  </a:lnTo>
                  <a:lnTo>
                    <a:pt x="7060" y="5944"/>
                  </a:lnTo>
                  <a:lnTo>
                    <a:pt x="7271" y="5906"/>
                  </a:lnTo>
                  <a:lnTo>
                    <a:pt x="7675" y="5867"/>
                  </a:lnTo>
                  <a:lnTo>
                    <a:pt x="8041" y="5810"/>
                  </a:lnTo>
                  <a:lnTo>
                    <a:pt x="8349" y="5733"/>
                  </a:lnTo>
                  <a:lnTo>
                    <a:pt x="8618" y="5656"/>
                  </a:lnTo>
                  <a:lnTo>
                    <a:pt x="8983" y="5540"/>
                  </a:lnTo>
                  <a:lnTo>
                    <a:pt x="9118" y="5483"/>
                  </a:lnTo>
                  <a:lnTo>
                    <a:pt x="9195" y="5617"/>
                  </a:lnTo>
                  <a:lnTo>
                    <a:pt x="9445" y="6002"/>
                  </a:lnTo>
                  <a:lnTo>
                    <a:pt x="9618" y="6310"/>
                  </a:lnTo>
                  <a:lnTo>
                    <a:pt x="9810" y="6675"/>
                  </a:lnTo>
                  <a:lnTo>
                    <a:pt x="10022" y="7137"/>
                  </a:lnTo>
                  <a:lnTo>
                    <a:pt x="10253" y="7675"/>
                  </a:lnTo>
                  <a:lnTo>
                    <a:pt x="10349" y="7983"/>
                  </a:lnTo>
                  <a:lnTo>
                    <a:pt x="10426" y="8291"/>
                  </a:lnTo>
                  <a:lnTo>
                    <a:pt x="10484" y="8618"/>
                  </a:lnTo>
                  <a:lnTo>
                    <a:pt x="10522" y="8964"/>
                  </a:lnTo>
                  <a:lnTo>
                    <a:pt x="10541" y="9291"/>
                  </a:lnTo>
                  <a:lnTo>
                    <a:pt x="10522" y="9638"/>
                  </a:lnTo>
                  <a:lnTo>
                    <a:pt x="10522" y="9965"/>
                  </a:lnTo>
                  <a:lnTo>
                    <a:pt x="10484" y="10272"/>
                  </a:lnTo>
                  <a:lnTo>
                    <a:pt x="10426" y="10830"/>
                  </a:lnTo>
                  <a:lnTo>
                    <a:pt x="10349" y="11292"/>
                  </a:lnTo>
                  <a:lnTo>
                    <a:pt x="10253" y="11715"/>
                  </a:lnTo>
                  <a:lnTo>
                    <a:pt x="10253" y="11715"/>
                  </a:lnTo>
                  <a:lnTo>
                    <a:pt x="10676" y="11273"/>
                  </a:lnTo>
                  <a:lnTo>
                    <a:pt x="11042" y="10849"/>
                  </a:lnTo>
                  <a:lnTo>
                    <a:pt x="11349" y="10445"/>
                  </a:lnTo>
                  <a:lnTo>
                    <a:pt x="11599" y="10061"/>
                  </a:lnTo>
                  <a:lnTo>
                    <a:pt x="11811" y="9695"/>
                  </a:lnTo>
                  <a:lnTo>
                    <a:pt x="11984" y="9349"/>
                  </a:lnTo>
                  <a:lnTo>
                    <a:pt x="12119" y="9022"/>
                  </a:lnTo>
                  <a:lnTo>
                    <a:pt x="12215" y="8733"/>
                  </a:lnTo>
                  <a:lnTo>
                    <a:pt x="12292" y="8464"/>
                  </a:lnTo>
                  <a:lnTo>
                    <a:pt x="12330" y="8214"/>
                  </a:lnTo>
                  <a:lnTo>
                    <a:pt x="12369" y="8002"/>
                  </a:lnTo>
                  <a:lnTo>
                    <a:pt x="12369" y="7829"/>
                  </a:lnTo>
                  <a:lnTo>
                    <a:pt x="12369" y="7579"/>
                  </a:lnTo>
                  <a:lnTo>
                    <a:pt x="12369" y="7502"/>
                  </a:lnTo>
                  <a:lnTo>
                    <a:pt x="12503" y="7695"/>
                  </a:lnTo>
                  <a:lnTo>
                    <a:pt x="12619" y="7887"/>
                  </a:lnTo>
                  <a:lnTo>
                    <a:pt x="12811" y="8272"/>
                  </a:lnTo>
                  <a:lnTo>
                    <a:pt x="12946" y="8637"/>
                  </a:lnTo>
                  <a:lnTo>
                    <a:pt x="13042" y="9003"/>
                  </a:lnTo>
                  <a:lnTo>
                    <a:pt x="13100" y="9349"/>
                  </a:lnTo>
                  <a:lnTo>
                    <a:pt x="13138" y="9676"/>
                  </a:lnTo>
                  <a:lnTo>
                    <a:pt x="13138" y="9984"/>
                  </a:lnTo>
                  <a:lnTo>
                    <a:pt x="13100" y="10292"/>
                  </a:lnTo>
                  <a:lnTo>
                    <a:pt x="13061" y="10561"/>
                  </a:lnTo>
                  <a:lnTo>
                    <a:pt x="13004" y="10792"/>
                  </a:lnTo>
                  <a:lnTo>
                    <a:pt x="12946" y="11003"/>
                  </a:lnTo>
                  <a:lnTo>
                    <a:pt x="12888" y="11176"/>
                  </a:lnTo>
                  <a:lnTo>
                    <a:pt x="12792" y="11426"/>
                  </a:lnTo>
                  <a:lnTo>
                    <a:pt x="12734" y="11523"/>
                  </a:lnTo>
                  <a:lnTo>
                    <a:pt x="13080" y="11176"/>
                  </a:lnTo>
                  <a:lnTo>
                    <a:pt x="13388" y="10849"/>
                  </a:lnTo>
                  <a:lnTo>
                    <a:pt x="13658" y="10522"/>
                  </a:lnTo>
                  <a:lnTo>
                    <a:pt x="13888" y="10195"/>
                  </a:lnTo>
                  <a:lnTo>
                    <a:pt x="14081" y="9888"/>
                  </a:lnTo>
                  <a:lnTo>
                    <a:pt x="14254" y="9580"/>
                  </a:lnTo>
                  <a:lnTo>
                    <a:pt x="14388" y="9272"/>
                  </a:lnTo>
                  <a:lnTo>
                    <a:pt x="14504" y="8984"/>
                  </a:lnTo>
                  <a:lnTo>
                    <a:pt x="14581" y="8695"/>
                  </a:lnTo>
                  <a:lnTo>
                    <a:pt x="14639" y="8426"/>
                  </a:lnTo>
                  <a:lnTo>
                    <a:pt x="14696" y="8156"/>
                  </a:lnTo>
                  <a:lnTo>
                    <a:pt x="14715" y="7906"/>
                  </a:lnTo>
                  <a:lnTo>
                    <a:pt x="14715" y="7656"/>
                  </a:lnTo>
                  <a:lnTo>
                    <a:pt x="14696" y="7406"/>
                  </a:lnTo>
                  <a:lnTo>
                    <a:pt x="14658" y="7195"/>
                  </a:lnTo>
                  <a:lnTo>
                    <a:pt x="14619" y="6964"/>
                  </a:lnTo>
                  <a:lnTo>
                    <a:pt x="14562" y="6771"/>
                  </a:lnTo>
                  <a:lnTo>
                    <a:pt x="14504" y="6579"/>
                  </a:lnTo>
                  <a:lnTo>
                    <a:pt x="14369" y="6214"/>
                  </a:lnTo>
                  <a:lnTo>
                    <a:pt x="14196" y="5906"/>
                  </a:lnTo>
                  <a:lnTo>
                    <a:pt x="14023" y="5656"/>
                  </a:lnTo>
                  <a:lnTo>
                    <a:pt x="13869" y="5444"/>
                  </a:lnTo>
                  <a:lnTo>
                    <a:pt x="13754" y="5290"/>
                  </a:lnTo>
                  <a:lnTo>
                    <a:pt x="13638" y="5175"/>
                  </a:lnTo>
                  <a:lnTo>
                    <a:pt x="13908" y="5271"/>
                  </a:lnTo>
                  <a:lnTo>
                    <a:pt x="14196" y="5406"/>
                  </a:lnTo>
                  <a:lnTo>
                    <a:pt x="14465" y="5521"/>
                  </a:lnTo>
                  <a:lnTo>
                    <a:pt x="14715" y="5675"/>
                  </a:lnTo>
                  <a:lnTo>
                    <a:pt x="14946" y="5810"/>
                  </a:lnTo>
                  <a:lnTo>
                    <a:pt x="15177" y="5964"/>
                  </a:lnTo>
                  <a:lnTo>
                    <a:pt x="15620" y="6310"/>
                  </a:lnTo>
                  <a:lnTo>
                    <a:pt x="16004" y="6656"/>
                  </a:lnTo>
                  <a:lnTo>
                    <a:pt x="16350" y="7021"/>
                  </a:lnTo>
                  <a:lnTo>
                    <a:pt x="16658" y="7387"/>
                  </a:lnTo>
                  <a:lnTo>
                    <a:pt x="16947" y="7752"/>
                  </a:lnTo>
                  <a:lnTo>
                    <a:pt x="17178" y="8099"/>
                  </a:lnTo>
                  <a:lnTo>
                    <a:pt x="17389" y="8445"/>
                  </a:lnTo>
                  <a:lnTo>
                    <a:pt x="17543" y="8733"/>
                  </a:lnTo>
                  <a:lnTo>
                    <a:pt x="17678" y="9003"/>
                  </a:lnTo>
                  <a:lnTo>
                    <a:pt x="17851" y="9387"/>
                  </a:lnTo>
                  <a:lnTo>
                    <a:pt x="17909" y="9541"/>
                  </a:lnTo>
                  <a:lnTo>
                    <a:pt x="17947" y="9195"/>
                  </a:lnTo>
                  <a:lnTo>
                    <a:pt x="17947" y="8830"/>
                  </a:lnTo>
                  <a:lnTo>
                    <a:pt x="17947" y="8464"/>
                  </a:lnTo>
                  <a:lnTo>
                    <a:pt x="17909" y="8118"/>
                  </a:lnTo>
                  <a:lnTo>
                    <a:pt x="17870" y="7752"/>
                  </a:lnTo>
                  <a:lnTo>
                    <a:pt x="17812" y="7406"/>
                  </a:lnTo>
                  <a:lnTo>
                    <a:pt x="17735" y="7041"/>
                  </a:lnTo>
                  <a:lnTo>
                    <a:pt x="17639" y="6675"/>
                  </a:lnTo>
                  <a:lnTo>
                    <a:pt x="17524" y="6329"/>
                  </a:lnTo>
                  <a:lnTo>
                    <a:pt x="17389" y="5964"/>
                  </a:lnTo>
                  <a:lnTo>
                    <a:pt x="17235" y="5598"/>
                  </a:lnTo>
                  <a:lnTo>
                    <a:pt x="17043" y="5252"/>
                  </a:lnTo>
                  <a:lnTo>
                    <a:pt x="16851" y="4906"/>
                  </a:lnTo>
                  <a:lnTo>
                    <a:pt x="16639" y="4540"/>
                  </a:lnTo>
                  <a:lnTo>
                    <a:pt x="16389" y="4194"/>
                  </a:lnTo>
                  <a:lnTo>
                    <a:pt x="16139" y="3848"/>
                  </a:lnTo>
                  <a:lnTo>
                    <a:pt x="15850" y="3521"/>
                  </a:lnTo>
                  <a:lnTo>
                    <a:pt x="15543" y="3232"/>
                  </a:lnTo>
                  <a:lnTo>
                    <a:pt x="15235" y="3001"/>
                  </a:lnTo>
                  <a:lnTo>
                    <a:pt x="14908" y="2790"/>
                  </a:lnTo>
                  <a:lnTo>
                    <a:pt x="14581" y="2617"/>
                  </a:lnTo>
                  <a:lnTo>
                    <a:pt x="14254" y="2482"/>
                  </a:lnTo>
                  <a:lnTo>
                    <a:pt x="13908" y="2367"/>
                  </a:lnTo>
                  <a:lnTo>
                    <a:pt x="13581" y="2290"/>
                  </a:lnTo>
                  <a:lnTo>
                    <a:pt x="13273" y="2232"/>
                  </a:lnTo>
                  <a:lnTo>
                    <a:pt x="12965" y="2193"/>
                  </a:lnTo>
                  <a:lnTo>
                    <a:pt x="12657" y="2174"/>
                  </a:lnTo>
                  <a:lnTo>
                    <a:pt x="12388" y="2155"/>
                  </a:lnTo>
                  <a:lnTo>
                    <a:pt x="11907" y="2174"/>
                  </a:lnTo>
                  <a:lnTo>
                    <a:pt x="11542" y="2213"/>
                  </a:lnTo>
                  <a:lnTo>
                    <a:pt x="11234" y="2213"/>
                  </a:lnTo>
                  <a:lnTo>
                    <a:pt x="11080" y="2193"/>
                  </a:lnTo>
                  <a:lnTo>
                    <a:pt x="10926" y="2155"/>
                  </a:lnTo>
                  <a:lnTo>
                    <a:pt x="10772" y="2097"/>
                  </a:lnTo>
                  <a:lnTo>
                    <a:pt x="10638" y="2040"/>
                  </a:lnTo>
                  <a:lnTo>
                    <a:pt x="10349" y="1886"/>
                  </a:lnTo>
                  <a:lnTo>
                    <a:pt x="10080" y="1713"/>
                  </a:lnTo>
                  <a:lnTo>
                    <a:pt x="9830" y="1520"/>
                  </a:lnTo>
                  <a:lnTo>
                    <a:pt x="9599" y="1328"/>
                  </a:lnTo>
                  <a:lnTo>
                    <a:pt x="9407" y="1135"/>
                  </a:lnTo>
                  <a:lnTo>
                    <a:pt x="9195" y="924"/>
                  </a:lnTo>
                  <a:lnTo>
                    <a:pt x="8964" y="712"/>
                  </a:lnTo>
                  <a:lnTo>
                    <a:pt x="8810" y="597"/>
                  </a:lnTo>
                  <a:lnTo>
                    <a:pt x="8656" y="501"/>
                  </a:lnTo>
                  <a:lnTo>
                    <a:pt x="8464" y="385"/>
                  </a:lnTo>
                  <a:lnTo>
                    <a:pt x="8252" y="289"/>
                  </a:lnTo>
                  <a:lnTo>
                    <a:pt x="8022" y="212"/>
                  </a:lnTo>
                  <a:lnTo>
                    <a:pt x="7752" y="135"/>
                  </a:lnTo>
                  <a:lnTo>
                    <a:pt x="7445" y="78"/>
                  </a:lnTo>
                  <a:lnTo>
                    <a:pt x="7118" y="20"/>
                  </a:lnTo>
                  <a:lnTo>
                    <a:pt x="67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1"/>
            <p:cNvSpPr/>
            <p:nvPr/>
          </p:nvSpPr>
          <p:spPr>
            <a:xfrm>
              <a:off x="-997450" y="-1200600"/>
              <a:ext cx="282775" cy="205850"/>
            </a:xfrm>
            <a:custGeom>
              <a:avLst/>
              <a:gdLst/>
              <a:ahLst/>
              <a:cxnLst/>
              <a:rect l="l" t="t" r="r" b="b"/>
              <a:pathLst>
                <a:path w="11311" h="8234" extrusionOk="0">
                  <a:moveTo>
                    <a:pt x="7444" y="1"/>
                  </a:moveTo>
                  <a:lnTo>
                    <a:pt x="7194" y="20"/>
                  </a:lnTo>
                  <a:lnTo>
                    <a:pt x="6963" y="78"/>
                  </a:lnTo>
                  <a:lnTo>
                    <a:pt x="6733" y="135"/>
                  </a:lnTo>
                  <a:lnTo>
                    <a:pt x="6521" y="212"/>
                  </a:lnTo>
                  <a:lnTo>
                    <a:pt x="6309" y="308"/>
                  </a:lnTo>
                  <a:lnTo>
                    <a:pt x="6117" y="424"/>
                  </a:lnTo>
                  <a:lnTo>
                    <a:pt x="5944" y="539"/>
                  </a:lnTo>
                  <a:lnTo>
                    <a:pt x="5790" y="655"/>
                  </a:lnTo>
                  <a:lnTo>
                    <a:pt x="5502" y="886"/>
                  </a:lnTo>
                  <a:lnTo>
                    <a:pt x="5290" y="1097"/>
                  </a:lnTo>
                  <a:lnTo>
                    <a:pt x="5136" y="1289"/>
                  </a:lnTo>
                  <a:lnTo>
                    <a:pt x="5001" y="1405"/>
                  </a:lnTo>
                  <a:lnTo>
                    <a:pt x="4828" y="1520"/>
                  </a:lnTo>
                  <a:lnTo>
                    <a:pt x="4636" y="1597"/>
                  </a:lnTo>
                  <a:lnTo>
                    <a:pt x="4444" y="1655"/>
                  </a:lnTo>
                  <a:lnTo>
                    <a:pt x="4232" y="1693"/>
                  </a:lnTo>
                  <a:lnTo>
                    <a:pt x="4040" y="1713"/>
                  </a:lnTo>
                  <a:lnTo>
                    <a:pt x="3289" y="1713"/>
                  </a:lnTo>
                  <a:lnTo>
                    <a:pt x="3039" y="1751"/>
                  </a:lnTo>
                  <a:lnTo>
                    <a:pt x="2770" y="1828"/>
                  </a:lnTo>
                  <a:lnTo>
                    <a:pt x="2616" y="1886"/>
                  </a:lnTo>
                  <a:lnTo>
                    <a:pt x="2462" y="1982"/>
                  </a:lnTo>
                  <a:lnTo>
                    <a:pt x="2308" y="2078"/>
                  </a:lnTo>
                  <a:lnTo>
                    <a:pt x="2135" y="2194"/>
                  </a:lnTo>
                  <a:lnTo>
                    <a:pt x="1943" y="2347"/>
                  </a:lnTo>
                  <a:lnTo>
                    <a:pt x="1751" y="2521"/>
                  </a:lnTo>
                  <a:lnTo>
                    <a:pt x="1558" y="2732"/>
                  </a:lnTo>
                  <a:lnTo>
                    <a:pt x="1347" y="2963"/>
                  </a:lnTo>
                  <a:lnTo>
                    <a:pt x="1135" y="3232"/>
                  </a:lnTo>
                  <a:lnTo>
                    <a:pt x="962" y="3502"/>
                  </a:lnTo>
                  <a:lnTo>
                    <a:pt x="789" y="3790"/>
                  </a:lnTo>
                  <a:lnTo>
                    <a:pt x="654" y="4098"/>
                  </a:lnTo>
                  <a:lnTo>
                    <a:pt x="520" y="4406"/>
                  </a:lnTo>
                  <a:lnTo>
                    <a:pt x="404" y="4694"/>
                  </a:lnTo>
                  <a:lnTo>
                    <a:pt x="308" y="4983"/>
                  </a:lnTo>
                  <a:lnTo>
                    <a:pt x="231" y="5271"/>
                  </a:lnTo>
                  <a:lnTo>
                    <a:pt x="116" y="5791"/>
                  </a:lnTo>
                  <a:lnTo>
                    <a:pt x="39" y="6194"/>
                  </a:lnTo>
                  <a:lnTo>
                    <a:pt x="0" y="6579"/>
                  </a:lnTo>
                  <a:lnTo>
                    <a:pt x="0" y="6579"/>
                  </a:lnTo>
                  <a:lnTo>
                    <a:pt x="270" y="6098"/>
                  </a:lnTo>
                  <a:lnTo>
                    <a:pt x="539" y="5656"/>
                  </a:lnTo>
                  <a:lnTo>
                    <a:pt x="808" y="5290"/>
                  </a:lnTo>
                  <a:lnTo>
                    <a:pt x="1058" y="4963"/>
                  </a:lnTo>
                  <a:lnTo>
                    <a:pt x="1308" y="4694"/>
                  </a:lnTo>
                  <a:lnTo>
                    <a:pt x="1539" y="4463"/>
                  </a:lnTo>
                  <a:lnTo>
                    <a:pt x="1770" y="4271"/>
                  </a:lnTo>
                  <a:lnTo>
                    <a:pt x="1981" y="4098"/>
                  </a:lnTo>
                  <a:lnTo>
                    <a:pt x="2174" y="3982"/>
                  </a:lnTo>
                  <a:lnTo>
                    <a:pt x="2347" y="3886"/>
                  </a:lnTo>
                  <a:lnTo>
                    <a:pt x="2482" y="3809"/>
                  </a:lnTo>
                  <a:lnTo>
                    <a:pt x="2616" y="3771"/>
                  </a:lnTo>
                  <a:lnTo>
                    <a:pt x="2789" y="3713"/>
                  </a:lnTo>
                  <a:lnTo>
                    <a:pt x="2866" y="3713"/>
                  </a:lnTo>
                  <a:lnTo>
                    <a:pt x="2693" y="3867"/>
                  </a:lnTo>
                  <a:lnTo>
                    <a:pt x="2539" y="4040"/>
                  </a:lnTo>
                  <a:lnTo>
                    <a:pt x="2424" y="4213"/>
                  </a:lnTo>
                  <a:lnTo>
                    <a:pt x="2308" y="4386"/>
                  </a:lnTo>
                  <a:lnTo>
                    <a:pt x="2212" y="4559"/>
                  </a:lnTo>
                  <a:lnTo>
                    <a:pt x="2135" y="4733"/>
                  </a:lnTo>
                  <a:lnTo>
                    <a:pt x="2078" y="4906"/>
                  </a:lnTo>
                  <a:lnTo>
                    <a:pt x="2020" y="5060"/>
                  </a:lnTo>
                  <a:lnTo>
                    <a:pt x="1981" y="5233"/>
                  </a:lnTo>
                  <a:lnTo>
                    <a:pt x="1962" y="5406"/>
                  </a:lnTo>
                  <a:lnTo>
                    <a:pt x="1943" y="5714"/>
                  </a:lnTo>
                  <a:lnTo>
                    <a:pt x="1962" y="6021"/>
                  </a:lnTo>
                  <a:lnTo>
                    <a:pt x="2020" y="6310"/>
                  </a:lnTo>
                  <a:lnTo>
                    <a:pt x="2097" y="6579"/>
                  </a:lnTo>
                  <a:lnTo>
                    <a:pt x="2174" y="6829"/>
                  </a:lnTo>
                  <a:lnTo>
                    <a:pt x="2270" y="7041"/>
                  </a:lnTo>
                  <a:lnTo>
                    <a:pt x="2366" y="7214"/>
                  </a:lnTo>
                  <a:lnTo>
                    <a:pt x="2520" y="7483"/>
                  </a:lnTo>
                  <a:lnTo>
                    <a:pt x="2597" y="7579"/>
                  </a:lnTo>
                  <a:lnTo>
                    <a:pt x="2597" y="7579"/>
                  </a:lnTo>
                  <a:lnTo>
                    <a:pt x="2539" y="7406"/>
                  </a:lnTo>
                  <a:lnTo>
                    <a:pt x="2520" y="7214"/>
                  </a:lnTo>
                  <a:lnTo>
                    <a:pt x="2520" y="7002"/>
                  </a:lnTo>
                  <a:lnTo>
                    <a:pt x="2559" y="6810"/>
                  </a:lnTo>
                  <a:lnTo>
                    <a:pt x="2597" y="6598"/>
                  </a:lnTo>
                  <a:lnTo>
                    <a:pt x="2674" y="6387"/>
                  </a:lnTo>
                  <a:lnTo>
                    <a:pt x="2828" y="6002"/>
                  </a:lnTo>
                  <a:lnTo>
                    <a:pt x="3001" y="5637"/>
                  </a:lnTo>
                  <a:lnTo>
                    <a:pt x="3155" y="5367"/>
                  </a:lnTo>
                  <a:lnTo>
                    <a:pt x="3328" y="5098"/>
                  </a:lnTo>
                  <a:lnTo>
                    <a:pt x="3328" y="5175"/>
                  </a:lnTo>
                  <a:lnTo>
                    <a:pt x="3328" y="5387"/>
                  </a:lnTo>
                  <a:lnTo>
                    <a:pt x="3328" y="5560"/>
                  </a:lnTo>
                  <a:lnTo>
                    <a:pt x="3366" y="5771"/>
                  </a:lnTo>
                  <a:lnTo>
                    <a:pt x="3424" y="6041"/>
                  </a:lnTo>
                  <a:lnTo>
                    <a:pt x="3501" y="6348"/>
                  </a:lnTo>
                  <a:lnTo>
                    <a:pt x="3616" y="6695"/>
                  </a:lnTo>
                  <a:lnTo>
                    <a:pt x="3751" y="7041"/>
                  </a:lnTo>
                  <a:lnTo>
                    <a:pt x="3924" y="7349"/>
                  </a:lnTo>
                  <a:lnTo>
                    <a:pt x="4078" y="7637"/>
                  </a:lnTo>
                  <a:lnTo>
                    <a:pt x="4367" y="8060"/>
                  </a:lnTo>
                  <a:lnTo>
                    <a:pt x="4482" y="8233"/>
                  </a:lnTo>
                  <a:lnTo>
                    <a:pt x="4386" y="7983"/>
                  </a:lnTo>
                  <a:lnTo>
                    <a:pt x="4328" y="7733"/>
                  </a:lnTo>
                  <a:lnTo>
                    <a:pt x="4290" y="7483"/>
                  </a:lnTo>
                  <a:lnTo>
                    <a:pt x="4251" y="7214"/>
                  </a:lnTo>
                  <a:lnTo>
                    <a:pt x="4232" y="6964"/>
                  </a:lnTo>
                  <a:lnTo>
                    <a:pt x="4232" y="6733"/>
                  </a:lnTo>
                  <a:lnTo>
                    <a:pt x="4251" y="6483"/>
                  </a:lnTo>
                  <a:lnTo>
                    <a:pt x="4270" y="6252"/>
                  </a:lnTo>
                  <a:lnTo>
                    <a:pt x="4309" y="6021"/>
                  </a:lnTo>
                  <a:lnTo>
                    <a:pt x="4347" y="5810"/>
                  </a:lnTo>
                  <a:lnTo>
                    <a:pt x="4405" y="5617"/>
                  </a:lnTo>
                  <a:lnTo>
                    <a:pt x="4463" y="5425"/>
                  </a:lnTo>
                  <a:lnTo>
                    <a:pt x="4540" y="5252"/>
                  </a:lnTo>
                  <a:lnTo>
                    <a:pt x="4617" y="5098"/>
                  </a:lnTo>
                  <a:lnTo>
                    <a:pt x="4694" y="4983"/>
                  </a:lnTo>
                  <a:lnTo>
                    <a:pt x="4790" y="4867"/>
                  </a:lnTo>
                  <a:lnTo>
                    <a:pt x="4944" y="4675"/>
                  </a:lnTo>
                  <a:lnTo>
                    <a:pt x="5078" y="4483"/>
                  </a:lnTo>
                  <a:lnTo>
                    <a:pt x="5290" y="4175"/>
                  </a:lnTo>
                  <a:lnTo>
                    <a:pt x="5405" y="3944"/>
                  </a:lnTo>
                  <a:lnTo>
                    <a:pt x="5444" y="3867"/>
                  </a:lnTo>
                  <a:lnTo>
                    <a:pt x="5540" y="3886"/>
                  </a:lnTo>
                  <a:lnTo>
                    <a:pt x="5829" y="3963"/>
                  </a:lnTo>
                  <a:lnTo>
                    <a:pt x="6290" y="4117"/>
                  </a:lnTo>
                  <a:lnTo>
                    <a:pt x="6598" y="4232"/>
                  </a:lnTo>
                  <a:lnTo>
                    <a:pt x="6944" y="4386"/>
                  </a:lnTo>
                  <a:lnTo>
                    <a:pt x="7117" y="4483"/>
                  </a:lnTo>
                  <a:lnTo>
                    <a:pt x="7290" y="4598"/>
                  </a:lnTo>
                  <a:lnTo>
                    <a:pt x="7464" y="4713"/>
                  </a:lnTo>
                  <a:lnTo>
                    <a:pt x="7617" y="4867"/>
                  </a:lnTo>
                  <a:lnTo>
                    <a:pt x="7925" y="5175"/>
                  </a:lnTo>
                  <a:lnTo>
                    <a:pt x="8175" y="5483"/>
                  </a:lnTo>
                  <a:lnTo>
                    <a:pt x="8406" y="5771"/>
                  </a:lnTo>
                  <a:lnTo>
                    <a:pt x="8560" y="6021"/>
                  </a:lnTo>
                  <a:lnTo>
                    <a:pt x="8714" y="6252"/>
                  </a:lnTo>
                  <a:lnTo>
                    <a:pt x="8714" y="5867"/>
                  </a:lnTo>
                  <a:lnTo>
                    <a:pt x="8695" y="5521"/>
                  </a:lnTo>
                  <a:lnTo>
                    <a:pt x="8656" y="5194"/>
                  </a:lnTo>
                  <a:lnTo>
                    <a:pt x="8618" y="4906"/>
                  </a:lnTo>
                  <a:lnTo>
                    <a:pt x="8541" y="4636"/>
                  </a:lnTo>
                  <a:lnTo>
                    <a:pt x="8483" y="4406"/>
                  </a:lnTo>
                  <a:lnTo>
                    <a:pt x="8387" y="4194"/>
                  </a:lnTo>
                  <a:lnTo>
                    <a:pt x="8310" y="4002"/>
                  </a:lnTo>
                  <a:lnTo>
                    <a:pt x="8233" y="3848"/>
                  </a:lnTo>
                  <a:lnTo>
                    <a:pt x="8137" y="3713"/>
                  </a:lnTo>
                  <a:lnTo>
                    <a:pt x="7983" y="3521"/>
                  </a:lnTo>
                  <a:lnTo>
                    <a:pt x="7887" y="3405"/>
                  </a:lnTo>
                  <a:lnTo>
                    <a:pt x="7848" y="3367"/>
                  </a:lnTo>
                  <a:lnTo>
                    <a:pt x="8118" y="3444"/>
                  </a:lnTo>
                  <a:lnTo>
                    <a:pt x="8387" y="3540"/>
                  </a:lnTo>
                  <a:lnTo>
                    <a:pt x="8618" y="3636"/>
                  </a:lnTo>
                  <a:lnTo>
                    <a:pt x="8810" y="3771"/>
                  </a:lnTo>
                  <a:lnTo>
                    <a:pt x="9002" y="3905"/>
                  </a:lnTo>
                  <a:lnTo>
                    <a:pt x="9156" y="4040"/>
                  </a:lnTo>
                  <a:lnTo>
                    <a:pt x="9291" y="4194"/>
                  </a:lnTo>
                  <a:lnTo>
                    <a:pt x="9406" y="4348"/>
                  </a:lnTo>
                  <a:lnTo>
                    <a:pt x="9502" y="4483"/>
                  </a:lnTo>
                  <a:lnTo>
                    <a:pt x="9579" y="4617"/>
                  </a:lnTo>
                  <a:lnTo>
                    <a:pt x="9695" y="4848"/>
                  </a:lnTo>
                  <a:lnTo>
                    <a:pt x="9753" y="5021"/>
                  </a:lnTo>
                  <a:lnTo>
                    <a:pt x="9772" y="5079"/>
                  </a:lnTo>
                  <a:lnTo>
                    <a:pt x="9791" y="4771"/>
                  </a:lnTo>
                  <a:lnTo>
                    <a:pt x="9772" y="4483"/>
                  </a:lnTo>
                  <a:lnTo>
                    <a:pt x="9753" y="4213"/>
                  </a:lnTo>
                  <a:lnTo>
                    <a:pt x="9733" y="3963"/>
                  </a:lnTo>
                  <a:lnTo>
                    <a:pt x="9676" y="3732"/>
                  </a:lnTo>
                  <a:lnTo>
                    <a:pt x="9618" y="3502"/>
                  </a:lnTo>
                  <a:lnTo>
                    <a:pt x="9560" y="3309"/>
                  </a:lnTo>
                  <a:lnTo>
                    <a:pt x="9483" y="3117"/>
                  </a:lnTo>
                  <a:lnTo>
                    <a:pt x="9387" y="2963"/>
                  </a:lnTo>
                  <a:lnTo>
                    <a:pt x="9310" y="2809"/>
                  </a:lnTo>
                  <a:lnTo>
                    <a:pt x="9214" y="2655"/>
                  </a:lnTo>
                  <a:lnTo>
                    <a:pt x="9099" y="2540"/>
                  </a:lnTo>
                  <a:lnTo>
                    <a:pt x="8887" y="2309"/>
                  </a:lnTo>
                  <a:lnTo>
                    <a:pt x="8656" y="2136"/>
                  </a:lnTo>
                  <a:lnTo>
                    <a:pt x="8425" y="2001"/>
                  </a:lnTo>
                  <a:lnTo>
                    <a:pt x="8194" y="1905"/>
                  </a:lnTo>
                  <a:lnTo>
                    <a:pt x="8002" y="1828"/>
                  </a:lnTo>
                  <a:lnTo>
                    <a:pt x="7810" y="1790"/>
                  </a:lnTo>
                  <a:lnTo>
                    <a:pt x="7521" y="1751"/>
                  </a:lnTo>
                  <a:lnTo>
                    <a:pt x="7406" y="1732"/>
                  </a:lnTo>
                  <a:lnTo>
                    <a:pt x="7771" y="1597"/>
                  </a:lnTo>
                  <a:lnTo>
                    <a:pt x="8118" y="1501"/>
                  </a:lnTo>
                  <a:lnTo>
                    <a:pt x="8483" y="1424"/>
                  </a:lnTo>
                  <a:lnTo>
                    <a:pt x="8829" y="1386"/>
                  </a:lnTo>
                  <a:lnTo>
                    <a:pt x="9156" y="1386"/>
                  </a:lnTo>
                  <a:lnTo>
                    <a:pt x="9483" y="1405"/>
                  </a:lnTo>
                  <a:lnTo>
                    <a:pt x="9791" y="1443"/>
                  </a:lnTo>
                  <a:lnTo>
                    <a:pt x="10080" y="1482"/>
                  </a:lnTo>
                  <a:lnTo>
                    <a:pt x="10349" y="1540"/>
                  </a:lnTo>
                  <a:lnTo>
                    <a:pt x="10580" y="1616"/>
                  </a:lnTo>
                  <a:lnTo>
                    <a:pt x="10964" y="1751"/>
                  </a:lnTo>
                  <a:lnTo>
                    <a:pt x="11214" y="1847"/>
                  </a:lnTo>
                  <a:lnTo>
                    <a:pt x="11311" y="1886"/>
                  </a:lnTo>
                  <a:lnTo>
                    <a:pt x="11022" y="1540"/>
                  </a:lnTo>
                  <a:lnTo>
                    <a:pt x="10695" y="1232"/>
                  </a:lnTo>
                  <a:lnTo>
                    <a:pt x="10330" y="943"/>
                  </a:lnTo>
                  <a:lnTo>
                    <a:pt x="10137" y="809"/>
                  </a:lnTo>
                  <a:lnTo>
                    <a:pt x="9926" y="674"/>
                  </a:lnTo>
                  <a:lnTo>
                    <a:pt x="9714" y="559"/>
                  </a:lnTo>
                  <a:lnTo>
                    <a:pt x="9502" y="462"/>
                  </a:lnTo>
                  <a:lnTo>
                    <a:pt x="9272" y="366"/>
                  </a:lnTo>
                  <a:lnTo>
                    <a:pt x="9041" y="270"/>
                  </a:lnTo>
                  <a:lnTo>
                    <a:pt x="8791" y="193"/>
                  </a:lnTo>
                  <a:lnTo>
                    <a:pt x="8521" y="135"/>
                  </a:lnTo>
                  <a:lnTo>
                    <a:pt x="8271" y="78"/>
                  </a:lnTo>
                  <a:lnTo>
                    <a:pt x="7983" y="20"/>
                  </a:lnTo>
                  <a:lnTo>
                    <a:pt x="77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10760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9"/>
        <p:cNvGrpSpPr/>
        <p:nvPr/>
      </p:nvGrpSpPr>
      <p:grpSpPr>
        <a:xfrm>
          <a:off x="0" y="0"/>
          <a:ext cx="0" cy="0"/>
          <a:chOff x="0" y="0"/>
          <a:chExt cx="0" cy="0"/>
        </a:xfrm>
      </p:grpSpPr>
      <p:sp>
        <p:nvSpPr>
          <p:cNvPr id="2820" name="Google Shape;2820;p43"/>
          <p:cNvSpPr txBox="1">
            <a:spLocks noGrp="1"/>
          </p:cNvSpPr>
          <p:nvPr>
            <p:ph type="title"/>
          </p:nvPr>
        </p:nvSpPr>
        <p:spPr>
          <a:xfrm>
            <a:off x="720000" y="365760"/>
            <a:ext cx="7704000" cy="54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JO" dirty="0" smtClean="0">
                <a:latin typeface="Simplified Arabic" panose="02020603050405020304" pitchFamily="18" charset="-78"/>
                <a:cs typeface="Simplified Arabic" panose="02020603050405020304" pitchFamily="18" charset="-78"/>
              </a:rPr>
              <a:t>ال</a:t>
            </a:r>
            <a:r>
              <a:rPr lang="ar-JO" dirty="0">
                <a:latin typeface="Simplified Arabic" panose="02020603050405020304" pitchFamily="18" charset="-78"/>
                <a:cs typeface="Simplified Arabic" panose="02020603050405020304" pitchFamily="18" charset="-78"/>
              </a:rPr>
              <a:t>أ</a:t>
            </a:r>
            <a:r>
              <a:rPr lang="ar-JO" dirty="0" smtClean="0">
                <a:latin typeface="Simplified Arabic" panose="02020603050405020304" pitchFamily="18" charset="-78"/>
                <a:cs typeface="Simplified Arabic" panose="02020603050405020304" pitchFamily="18" charset="-78"/>
              </a:rPr>
              <a:t>همية الإقتصادية لوادي رم</a:t>
            </a:r>
            <a:endParaRPr dirty="0">
              <a:latin typeface="Simplified Arabic" panose="02020603050405020304" pitchFamily="18" charset="-78"/>
              <a:cs typeface="Simplified Arabic" panose="02020603050405020304" pitchFamily="18" charset="-78"/>
            </a:endParaRPr>
          </a:p>
        </p:txBody>
      </p:sp>
      <p:sp>
        <p:nvSpPr>
          <p:cNvPr id="2821" name="Google Shape;2821;p43"/>
          <p:cNvSpPr txBox="1">
            <a:spLocks noGrp="1"/>
          </p:cNvSpPr>
          <p:nvPr>
            <p:ph type="subTitle" idx="1"/>
          </p:nvPr>
        </p:nvSpPr>
        <p:spPr>
          <a:xfrm>
            <a:off x="201336" y="989901"/>
            <a:ext cx="8531603" cy="3263317"/>
          </a:xfrm>
          <a:prstGeom prst="rect">
            <a:avLst/>
          </a:prstGeom>
        </p:spPr>
        <p:txBody>
          <a:bodyPr spcFirstLastPara="1" wrap="square" lIns="91425" tIns="91425" rIns="91425" bIns="91425" anchor="t" anchorCtr="0">
            <a:noAutofit/>
          </a:bodyPr>
          <a:lstStyle/>
          <a:p>
            <a:pPr algn="r">
              <a:lnSpc>
                <a:spcPct val="150000"/>
              </a:lnSpc>
            </a:pPr>
            <a:r>
              <a:rPr lang="ar-JO" sz="1600" dirty="0" smtClean="0">
                <a:latin typeface="Simplified Arabic" panose="02020603050405020304" pitchFamily="18" charset="-78"/>
                <a:cs typeface="Simplified Arabic" panose="02020603050405020304" pitchFamily="18" charset="-78"/>
              </a:rPr>
              <a:t>وادي رم لديه أهمية اقتصادية كبيرة بالنسبة للأردن. إليك بعض الجوانب الاقتصادية المهمة لوادي رم:</a:t>
            </a:r>
          </a:p>
          <a:p>
            <a:pPr algn="r">
              <a:lnSpc>
                <a:spcPct val="150000"/>
              </a:lnSpc>
            </a:pPr>
            <a:r>
              <a:rPr lang="ar-JO" sz="1600" dirty="0" smtClean="0">
                <a:latin typeface="Simplified Arabic" panose="02020603050405020304" pitchFamily="18" charset="-78"/>
                <a:cs typeface="Simplified Arabic" panose="02020603050405020304" pitchFamily="18" charset="-78"/>
              </a:rPr>
              <a:t>السياحة: يُعتبر السياحة المصدر الرئيسي للدخل في وادي رم. يقصدها سنويًا عدد كبير من السياح من جميع أنحاء العالم للاستمتاع بجمال المناظر الطبيعية الرائعة والتشكيلات الصخرية الفريدة. تتوفر في المنطقة العديد من الفنادق والمنتجعات والمخيمات التي تستضيف الزوار وتوفر لهم تجارب فريدة في الصحراء.</a:t>
            </a:r>
          </a:p>
          <a:p>
            <a:pPr algn="r">
              <a:lnSpc>
                <a:spcPct val="150000"/>
              </a:lnSpc>
            </a:pPr>
            <a:r>
              <a:rPr lang="ar-JO" sz="1600" dirty="0" smtClean="0">
                <a:latin typeface="Simplified Arabic" panose="02020603050405020304" pitchFamily="18" charset="-78"/>
                <a:cs typeface="Simplified Arabic" panose="02020603050405020304" pitchFamily="18" charset="-78"/>
              </a:rPr>
              <a:t>الأنشطة السياحية: يتمتع وادي رم بمجموعة واسعة من الأنشطة السياحية المثيرة، مثل رحلات ركوب الجمال والسفاري في الصحراء ورحلات الرحلات البرية والتسلق على الصخور وركوب الطائرات الشراعية. توفر هذه الأنشطة تجارب مثيرة ومغامرات للسياح وتعزز الاقتصاد المحلي من خلال الأنشطة والخدمات المرتبطة بها.</a:t>
            </a:r>
          </a:p>
          <a:p>
            <a:pPr algn="r">
              <a:lnSpc>
                <a:spcPct val="150000"/>
              </a:lnSpc>
            </a:pPr>
            <a:r>
              <a:rPr lang="ar-JO" sz="1600" dirty="0" smtClean="0">
                <a:latin typeface="Simplified Arabic" panose="02020603050405020304" pitchFamily="18" charset="-78"/>
                <a:cs typeface="Simplified Arabic" panose="02020603050405020304" pitchFamily="18" charset="-78"/>
              </a:rPr>
              <a:t>التوظيف والاقتصاد المحلي: يسهم القطاع السياحي في وادي رم في توفير فرص عمل للسكان المحليين، سواء في قطاع الضيافة والفنادق أو في تقديم الجولات السياحية والأنشطة السياحية الأخرى. بالإضافة إلى ذلك، يستفيد السكان المحليون من الفرص التجارية الناشئة، مثل بيع المنتجات اليدوية والصناعية المحلية للسياح.</a:t>
            </a:r>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6"/>
        <p:cNvGrpSpPr/>
        <p:nvPr/>
      </p:nvGrpSpPr>
      <p:grpSpPr>
        <a:xfrm>
          <a:off x="0" y="0"/>
          <a:ext cx="0" cy="0"/>
          <a:chOff x="0" y="0"/>
          <a:chExt cx="0" cy="0"/>
        </a:xfrm>
      </p:grpSpPr>
      <p:sp>
        <p:nvSpPr>
          <p:cNvPr id="2828" name="Google Shape;2828;p44"/>
          <p:cNvSpPr txBox="1">
            <a:spLocks noGrp="1"/>
          </p:cNvSpPr>
          <p:nvPr>
            <p:ph type="body" idx="1"/>
          </p:nvPr>
        </p:nvSpPr>
        <p:spPr>
          <a:xfrm>
            <a:off x="293615" y="285226"/>
            <a:ext cx="8372213" cy="4278385"/>
          </a:xfrm>
          <a:prstGeom prst="rect">
            <a:avLst/>
          </a:prstGeom>
        </p:spPr>
        <p:txBody>
          <a:bodyPr spcFirstLastPara="1" wrap="square" lIns="91425" tIns="91425" rIns="91425" bIns="91425" anchor="ctr" anchorCtr="0">
            <a:noAutofit/>
          </a:bodyPr>
          <a:lstStyle/>
          <a:p>
            <a:pPr marL="127000" indent="0" algn="r">
              <a:lnSpc>
                <a:spcPct val="150000"/>
              </a:lnSpc>
              <a:buNone/>
            </a:pPr>
            <a:r>
              <a:rPr lang="ar-JO" sz="1600" dirty="0">
                <a:latin typeface="Simplified Arabic" panose="02020603050405020304" pitchFamily="18" charset="-78"/>
                <a:cs typeface="Simplified Arabic" panose="02020603050405020304" pitchFamily="18" charset="-78"/>
              </a:rPr>
              <a:t/>
            </a:r>
            <a:br>
              <a:rPr lang="ar-JO" sz="1600" dirty="0">
                <a:latin typeface="Simplified Arabic" panose="02020603050405020304" pitchFamily="18" charset="-78"/>
                <a:cs typeface="Simplified Arabic" panose="02020603050405020304" pitchFamily="18" charset="-78"/>
              </a:rPr>
            </a:br>
            <a:r>
              <a:rPr lang="ar-JO" sz="1600" dirty="0">
                <a:latin typeface="Simplified Arabic" panose="02020603050405020304" pitchFamily="18" charset="-78"/>
                <a:cs typeface="Simplified Arabic" panose="02020603050405020304" pitchFamily="18" charset="-78"/>
              </a:rPr>
              <a:t>بالإضافة إلى الأهمية الاقتصادية المذكورة أعلاه، يمكن تحديد بعض الجوانب الأخرى للأهمية الاقتصادية لوادي رم:</a:t>
            </a:r>
          </a:p>
          <a:p>
            <a:pPr marL="127000" indent="0" algn="r">
              <a:lnSpc>
                <a:spcPct val="150000"/>
              </a:lnSpc>
              <a:buNone/>
            </a:pPr>
            <a:r>
              <a:rPr lang="ar-JO" sz="1600" dirty="0">
                <a:latin typeface="Simplified Arabic" panose="02020603050405020304" pitchFamily="18" charset="-78"/>
                <a:cs typeface="Simplified Arabic" panose="02020603050405020304" pitchFamily="18" charset="-78"/>
              </a:rPr>
              <a:t>الزراعة: على الرغم من طبيعة الصحراء في وادي رم، إلا أن هناك بعض الأراضي الصالحة للزراعة. يُزرع في المنطقة المحيطة بالوادي بعض المحاصيل الزراعية مثل الشعير والحمص والبقوليات والأشجار المثمرة، مما يوفر مصدرًا إضافيًا للدخل للسكان المحليين.</a:t>
            </a:r>
          </a:p>
          <a:p>
            <a:pPr marL="127000" indent="0" algn="r">
              <a:lnSpc>
                <a:spcPct val="150000"/>
              </a:lnSpc>
              <a:buNone/>
            </a:pPr>
            <a:r>
              <a:rPr lang="ar-JO" sz="1600" dirty="0">
                <a:latin typeface="Simplified Arabic" panose="02020603050405020304" pitchFamily="18" charset="-78"/>
                <a:cs typeface="Simplified Arabic" panose="02020603050405020304" pitchFamily="18" charset="-78"/>
              </a:rPr>
              <a:t>التنقيب عن المعادن: يحتوي وادي رم على بعض الموارد المعدنية مثل </a:t>
            </a:r>
            <a:r>
              <a:rPr lang="ar-JO" sz="1600" dirty="0" smtClean="0">
                <a:latin typeface="Simplified Arabic" panose="02020603050405020304" pitchFamily="18" charset="-78"/>
                <a:cs typeface="Simplified Arabic" panose="02020603050405020304" pitchFamily="18" charset="-78"/>
              </a:rPr>
              <a:t>النحاس والفوسفات</a:t>
            </a:r>
            <a:r>
              <a:rPr lang="ar-JO" sz="1600" dirty="0">
                <a:latin typeface="Simplified Arabic" panose="02020603050405020304" pitchFamily="18" charset="-78"/>
                <a:cs typeface="Simplified Arabic" panose="02020603050405020304" pitchFamily="18" charset="-78"/>
              </a:rPr>
              <a:t>. تجري عمليات التنقيب والاستغلال لهذه الموارد في المنطقة، مما يعزز القطاع التعديني ويسهم في توليد الدخل وخلق فرص العمل.</a:t>
            </a:r>
          </a:p>
          <a:p>
            <a:pPr marL="127000" indent="0" algn="r">
              <a:lnSpc>
                <a:spcPct val="150000"/>
              </a:lnSpc>
              <a:buNone/>
            </a:pPr>
            <a:r>
              <a:rPr lang="ar-JO" sz="1600" dirty="0">
                <a:latin typeface="Simplified Arabic" panose="02020603050405020304" pitchFamily="18" charset="-78"/>
                <a:cs typeface="Simplified Arabic" panose="02020603050405020304" pitchFamily="18" charset="-78"/>
              </a:rPr>
              <a:t>التصوير السينمائي: يتميز وادي رم بمناظره الخلابة والمشاهد الطبيعية الفريدة، مما يجعله موقعًا شهيرًا لتصوير الأفلام والإعلانات التجارية. يتم استخدام المناظر الطبيعية الرائعة في وادي رم كخلفية لعدد من الإنتاجات السينمائية والتلفزيونية، وهذا يعزز السياحة ويعطي دفعة إضافية للاقتصاد المحلي.</a:t>
            </a:r>
          </a:p>
          <a:p>
            <a:pPr marL="127000" indent="0" algn="r">
              <a:lnSpc>
                <a:spcPct val="150000"/>
              </a:lnSpc>
              <a:buNone/>
            </a:pPr>
            <a:r>
              <a:rPr lang="ar-JO" sz="1600" dirty="0">
                <a:latin typeface="Simplified Arabic" panose="02020603050405020304" pitchFamily="18" charset="-78"/>
                <a:cs typeface="Simplified Arabic" panose="02020603050405020304" pitchFamily="18" charset="-78"/>
              </a:rPr>
              <a:t>باختصار، وادي رم له أهمية اقتصادية متعددة الجوانب، بدءًا من السياحة والأنشطة السياحية وصولاً إلى الزراعة والتعدين والتصوير السينمائي، ويساهم بشكل كبير في تعزيز النمو الاقتصادي وتوفير الفرص الاقتصادية للمجتمع المحلي.</a:t>
            </a:r>
          </a:p>
          <a:p>
            <a:pPr marL="285750" indent="-285750">
              <a:lnSpc>
                <a:spcPct val="150000"/>
              </a:lnSpc>
              <a:buSzPts val="1100"/>
            </a:pPr>
            <a:endParaRPr sz="1600"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403"/>
            <a:ext cx="9144000" cy="5152305"/>
          </a:xfrm>
          <a:prstGeom prst="rect">
            <a:avLst/>
          </a:prstGeom>
        </p:spPr>
      </p:pic>
    </p:spTree>
    <p:extLst>
      <p:ext uri="{BB962C8B-B14F-4D97-AF65-F5344CB8AC3E}">
        <p14:creationId xmlns:p14="http://schemas.microsoft.com/office/powerpoint/2010/main" val="29170389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50135" y="2580453"/>
            <a:ext cx="7704000" cy="548700"/>
          </a:xfrm>
        </p:spPr>
        <p:txBody>
          <a:bodyPr/>
          <a:lstStyle/>
          <a:p>
            <a:r>
              <a:rPr lang="ar-JO" dirty="0">
                <a:latin typeface="Simplified Arabic" panose="02020603050405020304" pitchFamily="18" charset="-78"/>
                <a:cs typeface="Simplified Arabic" panose="02020603050405020304" pitchFamily="18" charset="-78"/>
              </a:rPr>
              <a:t>عمل </a:t>
            </a:r>
            <a:r>
              <a:rPr lang="ar-JO" dirty="0" smtClean="0">
                <a:latin typeface="Simplified Arabic" panose="02020603050405020304" pitchFamily="18" charset="-78"/>
                <a:cs typeface="Simplified Arabic" panose="02020603050405020304" pitchFamily="18" charset="-78"/>
              </a:rPr>
              <a:t>الطالب : حامد الشلة</a:t>
            </a:r>
            <a:endParaRPr lang="en-US" dirty="0">
              <a:latin typeface="Simplified Arabic" panose="02020603050405020304" pitchFamily="18" charset="-78"/>
              <a:cs typeface="Simplified Arabic" panose="02020603050405020304" pitchFamily="18" charset="-78"/>
            </a:endParaRPr>
          </a:p>
        </p:txBody>
      </p:sp>
      <p:sp>
        <p:nvSpPr>
          <p:cNvPr id="4" name="TextBox 3"/>
          <p:cNvSpPr txBox="1"/>
          <p:nvPr/>
        </p:nvSpPr>
        <p:spPr>
          <a:xfrm>
            <a:off x="6920917" y="3305262"/>
            <a:ext cx="4446165" cy="307777"/>
          </a:xfrm>
          <a:prstGeom prst="rect">
            <a:avLst/>
          </a:prstGeom>
          <a:noFill/>
        </p:spPr>
        <p:txBody>
          <a:bodyPr wrap="square" rtlCol="0">
            <a:spAutoFit/>
          </a:bodyPr>
          <a:lstStyle/>
          <a:p>
            <a:r>
              <a:rPr lang="ar-JO" dirty="0" smtClean="0">
                <a:latin typeface="Simplified Arabic" panose="02020603050405020304" pitchFamily="18" charset="-78"/>
                <a:cs typeface="Simplified Arabic" panose="02020603050405020304" pitchFamily="18" charset="-78"/>
              </a:rPr>
              <a:t>الصف الخامس "ه"</a:t>
            </a:r>
            <a:endParaRPr lang="en-US"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100943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Sahara Desert Lesson for Elementary by Slidesgo">
  <a:themeElements>
    <a:clrScheme name="Simple Light">
      <a:dk1>
        <a:srgbClr val="834123"/>
      </a:dk1>
      <a:lt1>
        <a:srgbClr val="303030"/>
      </a:lt1>
      <a:dk2>
        <a:srgbClr val="FFEFDA"/>
      </a:dk2>
      <a:lt2>
        <a:srgbClr val="5E4221"/>
      </a:lt2>
      <a:accent1>
        <a:srgbClr val="F3D2A4"/>
      </a:accent1>
      <a:accent2>
        <a:srgbClr val="ECC58F"/>
      </a:accent2>
      <a:accent3>
        <a:srgbClr val="E0BA8C"/>
      </a:accent3>
      <a:accent4>
        <a:srgbClr val="FFFFFF"/>
      </a:accent4>
      <a:accent5>
        <a:srgbClr val="8DAD8D"/>
      </a:accent5>
      <a:accent6>
        <a:srgbClr val="FFFFFF"/>
      </a:accent6>
      <a:hlink>
        <a:srgbClr val="30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600</Words>
  <Application>Microsoft Office PowerPoint</Application>
  <PresentationFormat>On-screen Show (16:9)</PresentationFormat>
  <Paragraphs>22</Paragraphs>
  <Slides>9</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Anton</vt:lpstr>
      <vt:lpstr>Arial</vt:lpstr>
      <vt:lpstr>Inter</vt:lpstr>
      <vt:lpstr>Lexend Exa</vt:lpstr>
      <vt:lpstr>Loved by the King</vt:lpstr>
      <vt:lpstr>Nunito Light</vt:lpstr>
      <vt:lpstr>Simplified Arabic</vt:lpstr>
      <vt:lpstr>Sahara Desert Lesson for Elementary by Slidesgo</vt:lpstr>
      <vt:lpstr>وادي رم</vt:lpstr>
      <vt:lpstr>تاريخ وادي رم</vt:lpstr>
      <vt:lpstr>PowerPoint Presentation</vt:lpstr>
      <vt:lpstr>جغرافية وادي رم</vt:lpstr>
      <vt:lpstr>PowerPoint Presentation</vt:lpstr>
      <vt:lpstr>الأهمية الإقتصادية لوادي رم</vt:lpstr>
      <vt:lpstr>PowerPoint Presentation</vt:lpstr>
      <vt:lpstr>PowerPoint Presentation</vt:lpstr>
      <vt:lpstr>عمل الطالب : حامد الشلة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وادي رم</dc:title>
  <dc:creator>noga</dc:creator>
  <cp:lastModifiedBy>Hamed Alshelleh</cp:lastModifiedBy>
  <cp:revision>11</cp:revision>
  <dcterms:modified xsi:type="dcterms:W3CDTF">2023-05-28T18:21:46Z</dcterms:modified>
</cp:coreProperties>
</file>