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9C966C-A9FA-49D8-8C8B-CBEBCDC2B254}"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192375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9C966C-A9FA-49D8-8C8B-CBEBCDC2B254}"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265942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9C966C-A9FA-49D8-8C8B-CBEBCDC2B254}"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267421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9C966C-A9FA-49D8-8C8B-CBEBCDC2B254}"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368408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9C966C-A9FA-49D8-8C8B-CBEBCDC2B254}"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171681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9C966C-A9FA-49D8-8C8B-CBEBCDC2B254}"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285494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9C966C-A9FA-49D8-8C8B-CBEBCDC2B254}"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288230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9C966C-A9FA-49D8-8C8B-CBEBCDC2B254}"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409810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C966C-A9FA-49D8-8C8B-CBEBCDC2B254}" type="datetimeFigureOut">
              <a:rPr lang="en-US" smtClean="0"/>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354543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9C966C-A9FA-49D8-8C8B-CBEBCDC2B254}"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69887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9C966C-A9FA-49D8-8C8B-CBEBCDC2B254}"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1885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C966C-A9FA-49D8-8C8B-CBEBCDC2B254}" type="datetimeFigureOut">
              <a:rPr lang="en-US" smtClean="0"/>
              <a:t>5/28/2023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3E926-9FE9-4EF8-B9DE-1F15E9484203}" type="slidenum">
              <a:rPr lang="en-US" smtClean="0"/>
              <a:t>‹#›</a:t>
            </a:fld>
            <a:endParaRPr lang="en-US"/>
          </a:p>
        </p:txBody>
      </p:sp>
    </p:spTree>
    <p:extLst>
      <p:ext uri="{BB962C8B-B14F-4D97-AF65-F5344CB8AC3E}">
        <p14:creationId xmlns:p14="http://schemas.microsoft.com/office/powerpoint/2010/main" val="14620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fuVqJHFQonQ" TargetMode="External"/><Relationship Id="rId4" Type="http://schemas.openxmlformats.org/officeDocument/2006/relationships/hyperlink" Target="https://www.youtube.com/embed/fuVqJHFQon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ar-JO" sz="8000" dirty="0" smtClean="0"/>
              <a:t>وادي رم</a:t>
            </a:r>
            <a:endParaRPr lang="en-US" sz="8000" dirty="0"/>
          </a:p>
        </p:txBody>
      </p:sp>
      <p:pic>
        <p:nvPicPr>
          <p:cNvPr id="6" name="Content Placeholder 5" descr="aladdin - Is Agrabah in India? - Movies &amp; TV Stack Exchan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473" y="1543573"/>
            <a:ext cx="7105476" cy="4026717"/>
          </a:xfrm>
        </p:spPr>
      </p:pic>
      <p:sp>
        <p:nvSpPr>
          <p:cNvPr id="7" name="TextBox 6"/>
          <p:cNvSpPr txBox="1"/>
          <p:nvPr/>
        </p:nvSpPr>
        <p:spPr>
          <a:xfrm>
            <a:off x="3624044" y="5935183"/>
            <a:ext cx="6677637" cy="1200329"/>
          </a:xfrm>
          <a:prstGeom prst="rect">
            <a:avLst/>
          </a:prstGeom>
          <a:noFill/>
        </p:spPr>
        <p:txBody>
          <a:bodyPr wrap="square" rtlCol="0">
            <a:spAutoFit/>
          </a:bodyPr>
          <a:lstStyle/>
          <a:p>
            <a:r>
              <a:rPr lang="ar-JO" sz="3600" dirty="0" smtClean="0"/>
              <a:t>عمل الطالبة : تارا ابو جاموس </a:t>
            </a:r>
            <a:endParaRPr lang="en-US" sz="3600" dirty="0" smtClean="0"/>
          </a:p>
          <a:p>
            <a:endParaRPr lang="en-US" sz="3600" dirty="0"/>
          </a:p>
        </p:txBody>
      </p:sp>
    </p:spTree>
    <p:extLst>
      <p:ext uri="{BB962C8B-B14F-4D97-AF65-F5344CB8AC3E}">
        <p14:creationId xmlns:p14="http://schemas.microsoft.com/office/powerpoint/2010/main" val="391070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1128319"/>
          </a:xfrm>
        </p:spPr>
        <p:txBody>
          <a:bodyPr/>
          <a:lstStyle/>
          <a:p>
            <a:r>
              <a:rPr lang="ar-JO" dirty="0" smtClean="0"/>
              <a:t>كيف تكون وادي رم      </a:t>
            </a:r>
            <a:endParaRPr lang="en-US" dirty="0"/>
          </a:p>
        </p:txBody>
      </p:sp>
      <p:pic>
        <p:nvPicPr>
          <p:cNvPr id="7" name="Content Placeholder 6"/>
          <p:cNvPicPr>
            <a:picLocks noGrp="1" noChangeAspect="1"/>
          </p:cNvPicPr>
          <p:nvPr>
            <p:ph idx="1"/>
          </p:nvPr>
        </p:nvPicPr>
        <p:blipFill>
          <a:blip r:embed="rId2"/>
          <a:stretch>
            <a:fillRect/>
          </a:stretch>
        </p:blipFill>
        <p:spPr>
          <a:xfrm>
            <a:off x="6098795" y="226502"/>
            <a:ext cx="5357259" cy="3271707"/>
          </a:xfrm>
          <a:prstGeom prst="rect">
            <a:avLst/>
          </a:prstGeom>
        </p:spPr>
      </p:pic>
      <p:sp>
        <p:nvSpPr>
          <p:cNvPr id="6" name="Text Placeholder 5"/>
          <p:cNvSpPr>
            <a:spLocks noGrp="1"/>
          </p:cNvSpPr>
          <p:nvPr>
            <p:ph type="body" sz="half" idx="2"/>
          </p:nvPr>
        </p:nvSpPr>
        <p:spPr/>
        <p:txBody>
          <a:bodyPr/>
          <a:lstStyle/>
          <a:p>
            <a:pPr algn="r"/>
            <a:r>
              <a:rPr lang="ar-JO" b="1" dirty="0" smtClean="0"/>
              <a:t>   </a:t>
            </a:r>
            <a:r>
              <a:rPr lang="ar-JO" sz="1800" b="1" dirty="0" smtClean="0">
                <a:solidFill>
                  <a:srgbClr val="000000"/>
                </a:solidFill>
                <a:effectLst/>
                <a:latin typeface="Arial" panose="020B0604020202020204" pitchFamily="34" charset="0"/>
                <a:cs typeface="Arial" panose="020B0604020202020204" pitchFamily="34" charset="0"/>
              </a:rPr>
              <a:t>وادي رم هو نتاج ملايين السنين من العمليات الجيولوجية والمناخية المعقدة، حيث أن مياه الأمطار والزلازل وقوة الرياح، التي تمر بطبقات الحجر الرملي على مدى آلاف السنين، قامت بترك سلسلة من الشقوق التي تحولت فيما بعد إلى ممرات وادي رم.</a:t>
            </a:r>
            <a:endParaRPr lang="en-US" sz="1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796" y="3640822"/>
            <a:ext cx="5357258" cy="3009098"/>
          </a:xfrm>
          <a:prstGeom prst="rect">
            <a:avLst/>
          </a:prstGeom>
        </p:spPr>
      </p:pic>
    </p:spTree>
    <p:extLst>
      <p:ext uri="{BB962C8B-B14F-4D97-AF65-F5344CB8AC3E}">
        <p14:creationId xmlns:p14="http://schemas.microsoft.com/office/powerpoint/2010/main" val="10344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20598"/>
          </a:xfrm>
        </p:spPr>
        <p:txBody>
          <a:bodyPr/>
          <a:lstStyle/>
          <a:p>
            <a:r>
              <a:rPr lang="ar-JO" b="0" i="0" dirty="0" smtClean="0">
                <a:solidFill>
                  <a:srgbClr val="202124"/>
                </a:solidFill>
                <a:effectLst/>
                <a:latin typeface="Google Sans"/>
              </a:rPr>
              <a:t>أين يقع وادي القمر؟      </a:t>
            </a:r>
            <a:endParaRPr lang="en-US" dirty="0"/>
          </a:p>
        </p:txBody>
      </p:sp>
      <p:pic>
        <p:nvPicPr>
          <p:cNvPr id="5" name="Content Placeholder 4"/>
          <p:cNvPicPr>
            <a:picLocks noGrp="1" noChangeAspect="1"/>
          </p:cNvPicPr>
          <p:nvPr>
            <p:ph idx="1"/>
          </p:nvPr>
        </p:nvPicPr>
        <p:blipFill>
          <a:blip r:embed="rId2"/>
          <a:stretch>
            <a:fillRect/>
          </a:stretch>
        </p:blipFill>
        <p:spPr>
          <a:xfrm>
            <a:off x="5931018" y="788564"/>
            <a:ext cx="4999838" cy="5327009"/>
          </a:xfrm>
          <a:prstGeom prst="rect">
            <a:avLst/>
          </a:prstGeom>
        </p:spPr>
      </p:pic>
      <p:sp>
        <p:nvSpPr>
          <p:cNvPr id="4" name="Text Placeholder 3"/>
          <p:cNvSpPr>
            <a:spLocks noGrp="1"/>
          </p:cNvSpPr>
          <p:nvPr>
            <p:ph type="body" sz="half" idx="2"/>
          </p:nvPr>
        </p:nvSpPr>
        <p:spPr/>
        <p:txBody>
          <a:bodyPr/>
          <a:lstStyle/>
          <a:p>
            <a:endParaRPr lang="ar-JO" b="0" i="0" dirty="0" smtClean="0">
              <a:solidFill>
                <a:srgbClr val="202124"/>
              </a:solidFill>
              <a:effectLst/>
              <a:latin typeface="arial" panose="020B0604020202020204" pitchFamily="34" charset="0"/>
            </a:endParaRPr>
          </a:p>
          <a:p>
            <a:pPr algn="r"/>
            <a:r>
              <a:rPr lang="ar-JO" b="0" i="0" dirty="0" smtClean="0">
                <a:solidFill>
                  <a:srgbClr val="4D5156"/>
                </a:solidFill>
                <a:effectLst/>
                <a:latin typeface="Google Sans"/>
              </a:rPr>
              <a:t>وادي رم، ويسمى أيضاً وادي القمر نظراً لتشابه تضاريسه مع تضاريس القمر،وهو وادي سياحي يقع في </a:t>
            </a:r>
            <a:r>
              <a:rPr lang="ar-JO" b="0" i="0" dirty="0" smtClean="0">
                <a:solidFill>
                  <a:srgbClr val="040C28"/>
                </a:solidFill>
                <a:effectLst/>
                <a:latin typeface="Google Sans"/>
              </a:rPr>
              <a:t>جنوب الأردن</a:t>
            </a:r>
            <a:r>
              <a:rPr lang="ar-JO" b="0" i="0" dirty="0" smtClean="0">
                <a:solidFill>
                  <a:srgbClr val="4D5156"/>
                </a:solidFill>
                <a:effectLst/>
                <a:latin typeface="Google Sans"/>
              </a:rPr>
              <a:t>، على بعد 70 كيلومترا شمالي مدينة العقبة الساحلية.</a:t>
            </a:r>
            <a:endParaRPr lang="ar-JO" b="0" i="0" dirty="0" smtClean="0">
              <a:solidFill>
                <a:srgbClr val="202124"/>
              </a:solidFill>
              <a:effectLst/>
              <a:latin typeface="arial" panose="020B0604020202020204" pitchFamily="34" charset="0"/>
            </a:endParaRPr>
          </a:p>
          <a:p>
            <a:pPr algn="r"/>
            <a:endParaRPr lang="en-US" dirty="0"/>
          </a:p>
        </p:txBody>
      </p:sp>
    </p:spTree>
    <p:extLst>
      <p:ext uri="{BB962C8B-B14F-4D97-AF65-F5344CB8AC3E}">
        <p14:creationId xmlns:p14="http://schemas.microsoft.com/office/powerpoint/2010/main" val="2813743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1077985"/>
          </a:xfrm>
        </p:spPr>
        <p:txBody>
          <a:bodyPr/>
          <a:lstStyle/>
          <a:p>
            <a:pPr algn="ctr"/>
            <a:r>
              <a:rPr lang="ar-JO" dirty="0" smtClean="0"/>
              <a:t>قصة وادي رم</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7764" r="7764"/>
          <a:stretch>
            <a:fillRect/>
          </a:stretch>
        </p:blipFill>
        <p:spPr/>
      </p:pic>
      <p:sp>
        <p:nvSpPr>
          <p:cNvPr id="6" name="Text Placeholder 5"/>
          <p:cNvSpPr>
            <a:spLocks noGrp="1"/>
          </p:cNvSpPr>
          <p:nvPr>
            <p:ph type="body" sz="half" idx="2"/>
          </p:nvPr>
        </p:nvSpPr>
        <p:spPr/>
        <p:txBody>
          <a:bodyPr/>
          <a:lstStyle/>
          <a:p>
            <a:pPr algn="r"/>
            <a:r>
              <a:rPr lang="ar-JO" sz="1800" dirty="0" smtClean="0"/>
              <a:t>يعتبر وادي رم من أشهر المواقع السياحيّة في الأردن، حيث يتميّز بسحره الأخّاذ الآتي من شكل    تضاريسه التي كوّنتها الطبيعة </a:t>
            </a:r>
          </a:p>
          <a:p>
            <a:pPr algn="r"/>
            <a:r>
              <a:rPr lang="ar-JO" sz="1800" dirty="0" smtClean="0"/>
              <a:t>أصبح محطّ أنظار السيّاح وقبلتهم من جميع أرجاء العالم، وقد لفت الوادي أنظار المخرجين في العالم، حيث صوّر فيه الفيلم الشّهير (لورانس العرب)، وفيلم (الكوكب الأحمر)، وفيلم (المتحوّلون).</a:t>
            </a:r>
            <a:endParaRPr lang="en-US" sz="1800" dirty="0"/>
          </a:p>
        </p:txBody>
      </p:sp>
    </p:spTree>
    <p:extLst>
      <p:ext uri="{BB962C8B-B14F-4D97-AF65-F5344CB8AC3E}">
        <p14:creationId xmlns:p14="http://schemas.microsoft.com/office/powerpoint/2010/main" val="2113155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153486"/>
          </a:xfrm>
        </p:spPr>
        <p:txBody>
          <a:bodyPr/>
          <a:lstStyle/>
          <a:p>
            <a:r>
              <a:rPr lang="ar-JO" dirty="0" smtClean="0"/>
              <a:t>الاهمية الافتصادية لوادي رم </a:t>
            </a:r>
            <a:endParaRPr lang="en-US" dirty="0"/>
          </a:p>
        </p:txBody>
      </p:sp>
      <p:pic>
        <p:nvPicPr>
          <p:cNvPr id="5" name="Picture Placeholder 4"/>
          <p:cNvPicPr>
            <a:picLocks noGrp="1" noChangeAspect="1"/>
          </p:cNvPicPr>
          <p:nvPr>
            <p:ph type="pic" idx="1"/>
          </p:nvPr>
        </p:nvPicPr>
        <p:blipFill>
          <a:blip r:embed="rId2"/>
          <a:srcRect l="7752" r="7752"/>
          <a:stretch>
            <a:fillRect/>
          </a:stretch>
        </p:blipFill>
        <p:spPr>
          <a:xfrm>
            <a:off x="5503178" y="987425"/>
            <a:ext cx="5852210" cy="5069426"/>
          </a:xfrm>
          <a:prstGeom prst="rect">
            <a:avLst/>
          </a:prstGeom>
        </p:spPr>
      </p:pic>
      <p:sp>
        <p:nvSpPr>
          <p:cNvPr id="4" name="Text Placeholder 3"/>
          <p:cNvSpPr>
            <a:spLocks noGrp="1"/>
          </p:cNvSpPr>
          <p:nvPr>
            <p:ph type="body" sz="half" idx="2"/>
          </p:nvPr>
        </p:nvSpPr>
        <p:spPr/>
        <p:txBody>
          <a:bodyPr/>
          <a:lstStyle/>
          <a:p>
            <a:pPr algn="r"/>
            <a:r>
              <a:rPr lang="ar-JO" b="0" i="0" dirty="0" smtClean="0">
                <a:solidFill>
                  <a:srgbClr val="202124"/>
                </a:solidFill>
                <a:effectLst/>
                <a:latin typeface="Google Sans"/>
              </a:rPr>
              <a:t>واليوم أصبحت </a:t>
            </a:r>
            <a:r>
              <a:rPr lang="ar-JO" b="0" i="0" dirty="0" smtClean="0">
                <a:solidFill>
                  <a:srgbClr val="040C28"/>
                </a:solidFill>
                <a:effectLst/>
                <a:latin typeface="Google Sans"/>
              </a:rPr>
              <a:t>السياحة هي مصدر دخل العديد من السكان الذين يعملون بها كأدلاء أو غيرها من الأعمال</a:t>
            </a:r>
            <a:r>
              <a:rPr lang="ar-JO" b="0" i="0" dirty="0" smtClean="0">
                <a:solidFill>
                  <a:srgbClr val="202124"/>
                </a:solidFill>
                <a:effectLst/>
                <a:latin typeface="Google Sans"/>
              </a:rPr>
              <a:t>. وتسوق وزارة السياحة الأردنية وادي رم على أنه جزء من مثلث السياحة الذهبي الذي يشمل وادي رم والبتراء والعقبة.</a:t>
            </a:r>
            <a:endParaRPr lang="en-US" dirty="0"/>
          </a:p>
        </p:txBody>
      </p:sp>
    </p:spTree>
    <p:extLst>
      <p:ext uri="{BB962C8B-B14F-4D97-AF65-F5344CB8AC3E}">
        <p14:creationId xmlns:p14="http://schemas.microsoft.com/office/powerpoint/2010/main" val="2422553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uVqJHFQonQ"/>
          <p:cNvPicPr>
            <a:picLocks noGrp="1" noRot="1" noChangeAspect="1"/>
          </p:cNvPicPr>
          <p:nvPr>
            <p:ph idx="1"/>
            <a:videoFile r:link="rId1"/>
          </p:nvPr>
        </p:nvPicPr>
        <p:blipFill>
          <a:blip r:embed="rId3"/>
          <a:stretch>
            <a:fillRect/>
          </a:stretch>
        </p:blipFill>
        <p:spPr>
          <a:xfrm>
            <a:off x="662731" y="0"/>
            <a:ext cx="10588770" cy="5956183"/>
          </a:xfrm>
          <a:prstGeom prst="rect">
            <a:avLst/>
          </a:prstGeom>
        </p:spPr>
      </p:pic>
      <p:sp>
        <p:nvSpPr>
          <p:cNvPr id="4" name="Rectangle 3">
            <a:hlinkClick r:id="rId4"/>
          </p:cNvPr>
          <p:cNvSpPr/>
          <p:nvPr/>
        </p:nvSpPr>
        <p:spPr>
          <a:xfrm>
            <a:off x="4382935" y="6255982"/>
            <a:ext cx="3148362" cy="369332"/>
          </a:xfrm>
          <a:prstGeom prst="rect">
            <a:avLst/>
          </a:prstGeom>
        </p:spPr>
        <p:txBody>
          <a:bodyPr wrap="none">
            <a:spAutoFit/>
          </a:bodyPr>
          <a:lstStyle/>
          <a:p>
            <a:r>
              <a:rPr lang="en-US" dirty="0">
                <a:hlinkClick r:id="rId4"/>
              </a:rPr>
              <a:t>https://youtu.be/fuVqJHFQonQ</a:t>
            </a:r>
            <a:endParaRPr lang="en-US" dirty="0"/>
          </a:p>
        </p:txBody>
      </p:sp>
    </p:spTree>
    <p:extLst>
      <p:ext uri="{BB962C8B-B14F-4D97-AF65-F5344CB8AC3E}">
        <p14:creationId xmlns:p14="http://schemas.microsoft.com/office/powerpoint/2010/main" val="2910164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8176</TotalTime>
  <Words>148</Words>
  <Application>Microsoft Office PowerPoint</Application>
  <PresentationFormat>Widescreen</PresentationFormat>
  <Paragraphs>13</Paragraphs>
  <Slides>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vt:lpstr>
      <vt:lpstr>Calibri</vt:lpstr>
      <vt:lpstr>Calibri Light</vt:lpstr>
      <vt:lpstr>Google Sans</vt:lpstr>
      <vt:lpstr>Times New Roman</vt:lpstr>
      <vt:lpstr>Office Theme</vt:lpstr>
      <vt:lpstr>وادي رم</vt:lpstr>
      <vt:lpstr>كيف تكون وادي رم      </vt:lpstr>
      <vt:lpstr>أين يقع وادي القمر؟      </vt:lpstr>
      <vt:lpstr>قصة وادي رم</vt:lpstr>
      <vt:lpstr>الاهمية الافتصادية لوادي رم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وادي رم</dc:title>
  <dc:creator>THINKBOOK</dc:creator>
  <cp:lastModifiedBy>THINKBOOK</cp:lastModifiedBy>
  <cp:revision>12</cp:revision>
  <dcterms:created xsi:type="dcterms:W3CDTF">2023-05-17T07:02:51Z</dcterms:created>
  <dcterms:modified xsi:type="dcterms:W3CDTF">2023-05-28T14:54:31Z</dcterms:modified>
</cp:coreProperties>
</file>