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8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393F240-05AE-4C44-BC4D-FE76DD517923}" v="575" dt="2023-05-25T11:10:59.566"/>
    <p1510:client id="{8C80FFEB-B4B2-4D80-BFA3-3C6ECB81339C}" v="130" dt="2023-05-28T12:15:03.636"/>
    <p1510:client id="{C7CFFF0E-8B04-41AD-860B-F85BF4E2D5D6}" v="39" dt="2023-05-23T16:53:52.886"/>
    <p1510:client id="{F6BB1645-54F6-4648-BCA1-C87271B681C3}" v="516" dt="2023-05-23T18:40:01.0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5/28/2023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A4AE301C-8A09-408D-3D83-59380EF1A54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42056" y="1830700"/>
            <a:ext cx="9144000" cy="290051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  <a:ea typeface="Calibri Light"/>
                <a:cs typeface="Calibri Light"/>
              </a:rPr>
              <a:t> </a:t>
            </a:r>
            <a:r>
              <a:rPr lang="en-US" i="1" err="1">
                <a:solidFill>
                  <a:srgbClr val="FFFFFF"/>
                </a:solidFill>
                <a:latin typeface="Century Schoolbook"/>
                <a:ea typeface="Calibri Light"/>
                <a:cs typeface="Calibri Light"/>
              </a:rPr>
              <a:t>الجوع</a:t>
            </a:r>
            <a:r>
              <a:rPr lang="en-US" i="1">
                <a:solidFill>
                  <a:srgbClr val="FFFFFF"/>
                </a:solidFill>
                <a:latin typeface="Century Schoolbook"/>
                <a:ea typeface="Calibri Light"/>
                <a:cs typeface="Calibri Light"/>
              </a:rPr>
              <a:t> </a:t>
            </a:r>
            <a:r>
              <a:rPr lang="en-US" i="1" err="1">
                <a:solidFill>
                  <a:srgbClr val="FFFFFF"/>
                </a:solidFill>
                <a:latin typeface="Century Schoolbook"/>
                <a:ea typeface="Calibri Light"/>
                <a:cs typeface="Calibri Light"/>
              </a:rPr>
              <a:t>والفقر</a:t>
            </a:r>
            <a:br>
              <a:rPr lang="en-US" i="1">
                <a:latin typeface="Century Schoolbook"/>
                <a:ea typeface="Calibri Light"/>
                <a:cs typeface="Calibri Light"/>
              </a:rPr>
            </a:br>
            <a:endParaRPr lang="en-US">
              <a:solidFill>
                <a:srgbClr val="FFFFFF"/>
              </a:solidFill>
              <a:ea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65985A-BE7A-0AD9-53D6-1BE7EE97B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en-US" sz="4100" i="1" err="1">
                <a:latin typeface="Century Schoolbook"/>
                <a:ea typeface="+mj-lt"/>
                <a:cs typeface="+mj-lt"/>
              </a:rPr>
              <a:t>ما</a:t>
            </a:r>
            <a:r>
              <a:rPr lang="en-US" sz="4100" i="1">
                <a:latin typeface="Century Schoolbook"/>
                <a:ea typeface="+mj-lt"/>
                <a:cs typeface="+mj-lt"/>
              </a:rPr>
              <a:t> </a:t>
            </a:r>
            <a:r>
              <a:rPr lang="en-US" sz="4100" i="1" err="1">
                <a:latin typeface="Century Schoolbook"/>
                <a:ea typeface="+mj-lt"/>
                <a:cs typeface="+mj-lt"/>
              </a:rPr>
              <a:t>معنى</a:t>
            </a:r>
            <a:r>
              <a:rPr lang="en-US" sz="4100" i="1">
                <a:latin typeface="Century Schoolbook"/>
                <a:ea typeface="+mj-lt"/>
                <a:cs typeface="+mj-lt"/>
              </a:rPr>
              <a:t> </a:t>
            </a:r>
            <a:r>
              <a:rPr lang="en-US" sz="4100" i="1" err="1">
                <a:latin typeface="Century Schoolbook"/>
                <a:ea typeface="+mj-lt"/>
                <a:cs typeface="+mj-lt"/>
              </a:rPr>
              <a:t>الفقر</a:t>
            </a:r>
            <a:r>
              <a:rPr lang="en-US" sz="4100" i="1">
                <a:latin typeface="Century Schoolbook"/>
                <a:ea typeface="+mj-lt"/>
                <a:cs typeface="+mj-lt"/>
              </a:rPr>
              <a:t>؟</a:t>
            </a:r>
            <a:br>
              <a:rPr lang="en-US" sz="4100">
                <a:ea typeface="+mj-lt"/>
                <a:cs typeface="+mj-lt"/>
              </a:rPr>
            </a:br>
            <a:br>
              <a:rPr lang="en-US" sz="4100">
                <a:ea typeface="+mj-lt"/>
                <a:cs typeface="+mj-lt"/>
              </a:rPr>
            </a:br>
            <a:endParaRPr lang="en-US" sz="4100">
              <a:ea typeface="Calibri Light"/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656BE3-1203-DEE7-2A6E-2FC8E06844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872" y="1308981"/>
            <a:ext cx="5970786" cy="521922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r">
              <a:buNone/>
            </a:pPr>
            <a:r>
              <a:rPr lang="en-US" sz="2000" b="1" dirty="0" err="1">
                <a:ea typeface="+mn-lt"/>
                <a:cs typeface="+mn-lt"/>
              </a:rPr>
              <a:t>ال</a:t>
            </a:r>
            <a:r>
              <a:rPr lang="en-US" sz="2000" b="1" dirty="0" err="1">
                <a:latin typeface="+mj-lt"/>
                <a:ea typeface="+mn-lt"/>
                <a:cs typeface="+mn-lt"/>
              </a:rPr>
              <a:t>فقر</a:t>
            </a:r>
            <a:r>
              <a:rPr lang="en-US" sz="2000" b="1" dirty="0">
                <a:latin typeface="+mj-lt"/>
                <a:ea typeface="+mn-lt"/>
                <a:cs typeface="+mn-lt"/>
              </a:rPr>
              <a:t> </a:t>
            </a:r>
            <a:r>
              <a:rPr lang="en-US" sz="2000" b="1" dirty="0" err="1">
                <a:latin typeface="+mj-lt"/>
                <a:ea typeface="+mn-lt"/>
                <a:cs typeface="+mn-lt"/>
              </a:rPr>
              <a:t>في</a:t>
            </a:r>
            <a:r>
              <a:rPr lang="en-US" sz="2000" b="1" dirty="0">
                <a:latin typeface="+mj-lt"/>
                <a:ea typeface="+mn-lt"/>
                <a:cs typeface="+mn-lt"/>
              </a:rPr>
              <a:t> </a:t>
            </a:r>
            <a:r>
              <a:rPr lang="en-US" sz="2000" b="1" dirty="0" err="1">
                <a:latin typeface="+mj-lt"/>
                <a:ea typeface="+mn-lt"/>
                <a:cs typeface="+mn-lt"/>
              </a:rPr>
              <a:t>اللغة</a:t>
            </a:r>
            <a:r>
              <a:rPr lang="en-US" sz="2000" b="1" dirty="0">
                <a:latin typeface="+mj-lt"/>
                <a:ea typeface="+mn-lt"/>
                <a:cs typeface="+mn-lt"/>
              </a:rPr>
              <a:t> </a:t>
            </a:r>
            <a:r>
              <a:rPr lang="en-US" sz="2000" b="1" dirty="0" err="1">
                <a:latin typeface="+mj-lt"/>
                <a:ea typeface="+mn-lt"/>
                <a:cs typeface="+mn-lt"/>
              </a:rPr>
              <a:t>هو</a:t>
            </a:r>
            <a:r>
              <a:rPr lang="en-US" sz="2000" b="1" dirty="0">
                <a:latin typeface="+mj-lt"/>
                <a:ea typeface="+mn-lt"/>
                <a:cs typeface="+mn-lt"/>
              </a:rPr>
              <a:t> </a:t>
            </a:r>
            <a:r>
              <a:rPr lang="en-US" sz="2000" b="1" dirty="0" err="1">
                <a:latin typeface="+mj-lt"/>
                <a:ea typeface="+mn-lt"/>
                <a:cs typeface="+mn-lt"/>
              </a:rPr>
              <a:t>العوز</a:t>
            </a:r>
            <a:r>
              <a:rPr lang="en-US" sz="2000" b="1" dirty="0">
                <a:latin typeface="+mj-lt"/>
                <a:ea typeface="+mn-lt"/>
                <a:cs typeface="+mn-lt"/>
              </a:rPr>
              <a:t> </a:t>
            </a:r>
            <a:r>
              <a:rPr lang="en-US" sz="2000" b="1" dirty="0" err="1">
                <a:latin typeface="+mj-lt"/>
                <a:ea typeface="+mn-lt"/>
                <a:cs typeface="+mn-lt"/>
              </a:rPr>
              <a:t>والحاجة</a:t>
            </a:r>
            <a:r>
              <a:rPr lang="en-US" sz="2000" b="1" dirty="0">
                <a:latin typeface="+mj-lt"/>
                <a:ea typeface="+mn-lt"/>
                <a:cs typeface="+mn-lt"/>
              </a:rPr>
              <a:t>، </a:t>
            </a:r>
            <a:r>
              <a:rPr lang="en-US" sz="2000" b="1" dirty="0" err="1">
                <a:latin typeface="+mj-lt"/>
                <a:ea typeface="+mn-lt"/>
                <a:cs typeface="+mn-lt"/>
              </a:rPr>
              <a:t>وهو</a:t>
            </a:r>
            <a:r>
              <a:rPr lang="en-US" sz="2000" b="1" dirty="0">
                <a:latin typeface="+mj-lt"/>
                <a:ea typeface="+mn-lt"/>
                <a:cs typeface="+mn-lt"/>
              </a:rPr>
              <a:t> </a:t>
            </a:r>
            <a:r>
              <a:rPr lang="en-US" sz="2000" b="1" dirty="0" err="1">
                <a:latin typeface="+mj-lt"/>
                <a:ea typeface="+mn-lt"/>
                <a:cs typeface="+mn-lt"/>
              </a:rPr>
              <a:t>ضد</a:t>
            </a:r>
            <a:r>
              <a:rPr lang="en-US" sz="2000" b="1" dirty="0">
                <a:latin typeface="+mj-lt"/>
                <a:ea typeface="+mn-lt"/>
                <a:cs typeface="+mn-lt"/>
              </a:rPr>
              <a:t> </a:t>
            </a:r>
            <a:r>
              <a:rPr lang="en-US" sz="2000" b="1" dirty="0" err="1">
                <a:latin typeface="+mj-lt"/>
                <a:ea typeface="+mn-lt"/>
                <a:cs typeface="+mn-lt"/>
              </a:rPr>
              <a:t>الغنى</a:t>
            </a:r>
            <a:r>
              <a:rPr lang="en-US" sz="2000" b="1" dirty="0">
                <a:latin typeface="+mj-lt"/>
                <a:ea typeface="+mn-lt"/>
                <a:cs typeface="+mn-lt"/>
              </a:rPr>
              <a:t>، </a:t>
            </a:r>
            <a:r>
              <a:rPr lang="en-US" sz="2000" b="1" dirty="0" err="1">
                <a:latin typeface="+mj-lt"/>
                <a:ea typeface="+mn-lt"/>
                <a:cs typeface="+mn-lt"/>
              </a:rPr>
              <a:t>أما</a:t>
            </a:r>
            <a:r>
              <a:rPr lang="en-US" sz="2000" b="1" dirty="0">
                <a:latin typeface="+mj-lt"/>
                <a:ea typeface="+mn-lt"/>
                <a:cs typeface="+mn-lt"/>
              </a:rPr>
              <a:t> </a:t>
            </a:r>
            <a:r>
              <a:rPr lang="en-US" sz="2000" b="1" dirty="0" err="1">
                <a:latin typeface="+mj-lt"/>
                <a:ea typeface="+mn-lt"/>
                <a:cs typeface="+mn-lt"/>
              </a:rPr>
              <a:t>في</a:t>
            </a:r>
            <a:r>
              <a:rPr lang="en-US" sz="2000" b="1" dirty="0">
                <a:latin typeface="+mj-lt"/>
                <a:ea typeface="+mn-lt"/>
                <a:cs typeface="+mn-lt"/>
              </a:rPr>
              <a:t> </a:t>
            </a:r>
            <a:r>
              <a:rPr lang="en-US" sz="2000" b="1" dirty="0" err="1">
                <a:latin typeface="+mj-lt"/>
                <a:ea typeface="+mn-lt"/>
                <a:cs typeface="+mn-lt"/>
              </a:rPr>
              <a:t>الاصطلاح</a:t>
            </a:r>
            <a:r>
              <a:rPr lang="en-US" sz="2000" b="1" dirty="0">
                <a:latin typeface="+mj-lt"/>
                <a:ea typeface="+mn-lt"/>
                <a:cs typeface="+mn-lt"/>
              </a:rPr>
              <a:t> </a:t>
            </a:r>
            <a:r>
              <a:rPr lang="en-US" sz="2000" b="1" dirty="0" err="1">
                <a:latin typeface="+mj-lt"/>
                <a:ea typeface="+mn-lt"/>
                <a:cs typeface="+mn-lt"/>
              </a:rPr>
              <a:t>فهو</a:t>
            </a:r>
            <a:r>
              <a:rPr lang="en-US" sz="2000" b="1" dirty="0">
                <a:latin typeface="+mj-lt"/>
                <a:ea typeface="+mn-lt"/>
                <a:cs typeface="+mn-lt"/>
              </a:rPr>
              <a:t> </a:t>
            </a:r>
            <a:r>
              <a:rPr lang="en-US" sz="2000" b="1" dirty="0" err="1">
                <a:latin typeface="+mj-lt"/>
                <a:ea typeface="+mn-lt"/>
                <a:cs typeface="+mn-lt"/>
              </a:rPr>
              <a:t>عدم</a:t>
            </a:r>
            <a:r>
              <a:rPr lang="en-US" sz="2000" b="1" dirty="0">
                <a:latin typeface="+mj-lt"/>
                <a:ea typeface="+mn-lt"/>
                <a:cs typeface="+mn-lt"/>
              </a:rPr>
              <a:t> </a:t>
            </a:r>
            <a:r>
              <a:rPr lang="en-US" sz="2000" b="1" dirty="0" err="1">
                <a:latin typeface="+mj-lt"/>
                <a:ea typeface="+mn-lt"/>
                <a:cs typeface="+mn-lt"/>
              </a:rPr>
              <a:t>امتلاك</a:t>
            </a:r>
            <a:r>
              <a:rPr lang="en-US" sz="2000" b="1" dirty="0">
                <a:latin typeface="+mj-lt"/>
                <a:ea typeface="+mn-lt"/>
                <a:cs typeface="+mn-lt"/>
              </a:rPr>
              <a:t> </a:t>
            </a:r>
            <a:r>
              <a:rPr lang="en-US" sz="2000" b="1" dirty="0" err="1">
                <a:latin typeface="+mj-lt"/>
                <a:ea typeface="+mn-lt"/>
                <a:cs typeface="+mn-lt"/>
              </a:rPr>
              <a:t>الإنسان</a:t>
            </a:r>
            <a:r>
              <a:rPr lang="en-US" sz="2000" b="1" dirty="0">
                <a:latin typeface="+mj-lt"/>
                <a:ea typeface="+mn-lt"/>
                <a:cs typeface="+mn-lt"/>
              </a:rPr>
              <a:t> </a:t>
            </a:r>
            <a:r>
              <a:rPr lang="en-US" sz="2000" b="1" dirty="0" err="1">
                <a:latin typeface="+mj-lt"/>
                <a:ea typeface="+mn-lt"/>
                <a:cs typeface="+mn-lt"/>
              </a:rPr>
              <a:t>للمقومات</a:t>
            </a:r>
            <a:r>
              <a:rPr lang="en-US" sz="2000" b="1" dirty="0">
                <a:latin typeface="+mj-lt"/>
                <a:ea typeface="+mn-lt"/>
                <a:cs typeface="+mn-lt"/>
              </a:rPr>
              <a:t> </a:t>
            </a:r>
            <a:r>
              <a:rPr lang="en-US" sz="2000" b="1" dirty="0" err="1">
                <a:latin typeface="+mj-lt"/>
                <a:ea typeface="+mn-lt"/>
                <a:cs typeface="+mn-lt"/>
              </a:rPr>
              <a:t>الأساسية</a:t>
            </a:r>
            <a:r>
              <a:rPr lang="en-US" sz="2000" b="1" dirty="0">
                <a:latin typeface="+mj-lt"/>
                <a:ea typeface="+mn-lt"/>
                <a:cs typeface="+mn-lt"/>
              </a:rPr>
              <a:t> </a:t>
            </a:r>
            <a:r>
              <a:rPr lang="en-US" sz="2000" b="1" dirty="0" err="1">
                <a:latin typeface="+mj-lt"/>
                <a:ea typeface="+mn-lt"/>
                <a:cs typeface="+mn-lt"/>
              </a:rPr>
              <a:t>التي</a:t>
            </a:r>
            <a:r>
              <a:rPr lang="en-US" sz="2000" b="1" dirty="0">
                <a:latin typeface="+mj-lt"/>
                <a:ea typeface="+mn-lt"/>
                <a:cs typeface="+mn-lt"/>
              </a:rPr>
              <a:t> </a:t>
            </a:r>
            <a:r>
              <a:rPr lang="en-US" sz="2000" b="1" dirty="0" err="1">
                <a:latin typeface="+mj-lt"/>
                <a:ea typeface="+mn-lt"/>
                <a:cs typeface="+mn-lt"/>
              </a:rPr>
              <a:t>تمكنه</a:t>
            </a:r>
            <a:r>
              <a:rPr lang="en-US" sz="2000" b="1" dirty="0">
                <a:latin typeface="+mj-lt"/>
                <a:ea typeface="+mn-lt"/>
                <a:cs typeface="+mn-lt"/>
              </a:rPr>
              <a:t> </a:t>
            </a:r>
            <a:r>
              <a:rPr lang="en-US" sz="2000" b="1" dirty="0" err="1">
                <a:latin typeface="+mj-lt"/>
                <a:ea typeface="+mn-lt"/>
                <a:cs typeface="+mn-lt"/>
              </a:rPr>
              <a:t>من</a:t>
            </a:r>
            <a:r>
              <a:rPr lang="en-US" sz="2000" b="1" dirty="0">
                <a:latin typeface="+mj-lt"/>
                <a:ea typeface="+mn-lt"/>
                <a:cs typeface="+mn-lt"/>
              </a:rPr>
              <a:t> </a:t>
            </a:r>
            <a:r>
              <a:rPr lang="en-US" sz="2000" b="1" dirty="0" err="1">
                <a:latin typeface="+mj-lt"/>
                <a:ea typeface="+mn-lt"/>
                <a:cs typeface="+mn-lt"/>
              </a:rPr>
              <a:t>العيش</a:t>
            </a:r>
            <a:r>
              <a:rPr lang="en-US" sz="2000" b="1" dirty="0">
                <a:latin typeface="+mj-lt"/>
                <a:ea typeface="+mn-lt"/>
                <a:cs typeface="+mn-lt"/>
              </a:rPr>
              <a:t> </a:t>
            </a:r>
            <a:r>
              <a:rPr lang="en-US" sz="2000" b="1" dirty="0" err="1">
                <a:latin typeface="+mj-lt"/>
                <a:ea typeface="+mn-lt"/>
                <a:cs typeface="+mn-lt"/>
              </a:rPr>
              <a:t>عيشة</a:t>
            </a:r>
            <a:r>
              <a:rPr lang="en-US" sz="2000" b="1" dirty="0">
                <a:latin typeface="+mj-lt"/>
                <a:ea typeface="+mn-lt"/>
                <a:cs typeface="+mn-lt"/>
              </a:rPr>
              <a:t> </a:t>
            </a:r>
            <a:r>
              <a:rPr lang="en-US" sz="2000" b="1" dirty="0" err="1">
                <a:latin typeface="+mj-lt"/>
                <a:ea typeface="+mn-lt"/>
                <a:cs typeface="+mn-lt"/>
              </a:rPr>
              <a:t>كريمة،و</a:t>
            </a:r>
            <a:r>
              <a:rPr lang="en-US" sz="2000" b="1" dirty="0">
                <a:latin typeface="+mj-lt"/>
                <a:ea typeface="+mn-lt"/>
                <a:cs typeface="+mn-lt"/>
              </a:rPr>
              <a:t> </a:t>
            </a:r>
            <a:r>
              <a:rPr lang="en-US" sz="2000" b="1" dirty="0" err="1">
                <a:latin typeface="+mj-lt"/>
                <a:ea typeface="+mn-lt"/>
                <a:cs typeface="+mn-lt"/>
              </a:rPr>
              <a:t>عدم</a:t>
            </a:r>
            <a:r>
              <a:rPr lang="en-US" sz="2000" b="1" dirty="0">
                <a:latin typeface="+mj-lt"/>
                <a:ea typeface="+mn-lt"/>
                <a:cs typeface="+mn-lt"/>
              </a:rPr>
              <a:t>  </a:t>
            </a:r>
            <a:r>
              <a:rPr lang="en-US" sz="2000" b="1" dirty="0" err="1">
                <a:latin typeface="+mj-lt"/>
                <a:ea typeface="+mn-lt"/>
                <a:cs typeface="+mn-lt"/>
              </a:rPr>
              <a:t>امتلاكه</a:t>
            </a:r>
            <a:r>
              <a:rPr lang="en-US" sz="2000" b="1" dirty="0">
                <a:latin typeface="+mj-lt"/>
                <a:ea typeface="+mn-lt"/>
                <a:cs typeface="+mn-lt"/>
              </a:rPr>
              <a:t> </a:t>
            </a:r>
            <a:r>
              <a:rPr lang="en-US" sz="2000" b="1" dirty="0" err="1">
                <a:latin typeface="+mj-lt"/>
                <a:ea typeface="+mn-lt"/>
                <a:cs typeface="+mn-lt"/>
              </a:rPr>
              <a:t>للمال</a:t>
            </a:r>
            <a:r>
              <a:rPr lang="en-US" sz="2000" b="1" dirty="0">
                <a:latin typeface="+mj-lt"/>
                <a:ea typeface="+mn-lt"/>
                <a:cs typeface="+mn-lt"/>
              </a:rPr>
              <a:t> </a:t>
            </a:r>
            <a:r>
              <a:rPr lang="en-US" sz="2000" b="1" dirty="0" err="1">
                <a:latin typeface="+mj-lt"/>
                <a:ea typeface="+mn-lt"/>
                <a:cs typeface="+mn-lt"/>
              </a:rPr>
              <a:t>الذي</a:t>
            </a:r>
            <a:r>
              <a:rPr lang="en-US" sz="2000" b="1" dirty="0">
                <a:latin typeface="+mj-lt"/>
                <a:ea typeface="+mn-lt"/>
                <a:cs typeface="+mn-lt"/>
              </a:rPr>
              <a:t> </a:t>
            </a:r>
            <a:r>
              <a:rPr lang="en-US" sz="2000" b="1" dirty="0" err="1">
                <a:latin typeface="+mj-lt"/>
                <a:ea typeface="+mn-lt"/>
                <a:cs typeface="+mn-lt"/>
              </a:rPr>
              <a:t>يساعده</a:t>
            </a:r>
            <a:r>
              <a:rPr lang="en-US" sz="2000" b="1" dirty="0">
                <a:latin typeface="+mj-lt"/>
                <a:ea typeface="+mn-lt"/>
                <a:cs typeface="+mn-lt"/>
              </a:rPr>
              <a:t> </a:t>
            </a:r>
            <a:r>
              <a:rPr lang="en-US" sz="2000" b="1" dirty="0" err="1">
                <a:latin typeface="+mj-lt"/>
                <a:ea typeface="+mn-lt"/>
                <a:cs typeface="+mn-lt"/>
              </a:rPr>
              <a:t>في</a:t>
            </a:r>
            <a:r>
              <a:rPr lang="en-US" sz="2000" b="1" dirty="0">
                <a:latin typeface="+mj-lt"/>
                <a:ea typeface="+mn-lt"/>
                <a:cs typeface="+mn-lt"/>
              </a:rPr>
              <a:t> </a:t>
            </a:r>
            <a:r>
              <a:rPr lang="en-US" sz="2000" b="1" dirty="0" err="1">
                <a:latin typeface="+mj-lt"/>
                <a:ea typeface="+mn-lt"/>
                <a:cs typeface="+mn-lt"/>
              </a:rPr>
              <a:t>تأمين</a:t>
            </a:r>
            <a:r>
              <a:rPr lang="en-US" sz="2000" b="1" dirty="0">
                <a:latin typeface="+mj-lt"/>
                <a:ea typeface="+mn-lt"/>
                <a:cs typeface="+mn-lt"/>
              </a:rPr>
              <a:t> </a:t>
            </a:r>
            <a:r>
              <a:rPr lang="en-US" sz="2000" b="1" dirty="0" err="1">
                <a:latin typeface="+mj-lt"/>
                <a:ea typeface="+mn-lt"/>
                <a:cs typeface="+mn-lt"/>
              </a:rPr>
              <a:t>مستلزمات</a:t>
            </a:r>
            <a:r>
              <a:rPr lang="en-US" sz="2000" b="1" dirty="0">
                <a:latin typeface="+mj-lt"/>
                <a:ea typeface="+mn-lt"/>
                <a:cs typeface="+mn-lt"/>
              </a:rPr>
              <a:t> </a:t>
            </a:r>
            <a:r>
              <a:rPr lang="en-US" sz="2000" b="1" dirty="0" err="1">
                <a:latin typeface="+mj-lt"/>
                <a:ea typeface="+mn-lt"/>
                <a:cs typeface="+mn-lt"/>
              </a:rPr>
              <a:t>الحياة</a:t>
            </a:r>
            <a:r>
              <a:rPr lang="en-US" sz="2000" b="1" dirty="0">
                <a:latin typeface="+mj-lt"/>
                <a:ea typeface="+mn-lt"/>
                <a:cs typeface="+mn-lt"/>
              </a:rPr>
              <a:t> </a:t>
            </a:r>
            <a:r>
              <a:rPr lang="en-US" sz="2000" b="1" dirty="0" err="1">
                <a:latin typeface="+mj-lt"/>
                <a:ea typeface="+mn-lt"/>
                <a:cs typeface="+mn-lt"/>
              </a:rPr>
              <a:t>ومتطلباتها</a:t>
            </a:r>
            <a:r>
              <a:rPr lang="en-US" sz="2000" b="1" dirty="0">
                <a:latin typeface="+mj-lt"/>
                <a:ea typeface="+mn-lt"/>
                <a:cs typeface="+mn-lt"/>
              </a:rPr>
              <a:t>، </a:t>
            </a:r>
            <a:r>
              <a:rPr lang="en-US" sz="2000" b="1" dirty="0" err="1">
                <a:latin typeface="+mj-lt"/>
                <a:ea typeface="+mn-lt"/>
                <a:cs typeface="+mn-lt"/>
              </a:rPr>
              <a:t>مثل</a:t>
            </a:r>
            <a:r>
              <a:rPr lang="en-US" sz="2000" b="1" dirty="0">
                <a:latin typeface="+mj-lt"/>
                <a:ea typeface="+mn-lt"/>
                <a:cs typeface="+mn-lt"/>
              </a:rPr>
              <a:t>: </a:t>
            </a:r>
            <a:r>
              <a:rPr lang="en-US" sz="2000" b="1" dirty="0" err="1">
                <a:latin typeface="+mj-lt"/>
                <a:ea typeface="+mn-lt"/>
                <a:cs typeface="+mn-lt"/>
              </a:rPr>
              <a:t>اللباس</a:t>
            </a:r>
            <a:r>
              <a:rPr lang="en-US" sz="2000" b="1" dirty="0">
                <a:latin typeface="+mj-lt"/>
                <a:ea typeface="+mn-lt"/>
                <a:cs typeface="+mn-lt"/>
              </a:rPr>
              <a:t> </a:t>
            </a:r>
            <a:r>
              <a:rPr lang="en-US" sz="2000" b="1" dirty="0" err="1">
                <a:latin typeface="+mj-lt"/>
                <a:ea typeface="+mn-lt"/>
                <a:cs typeface="+mn-lt"/>
              </a:rPr>
              <a:t>والطعام</a:t>
            </a:r>
            <a:r>
              <a:rPr lang="en-US" sz="2000" b="1" dirty="0">
                <a:latin typeface="+mj-lt"/>
                <a:ea typeface="+mn-lt"/>
                <a:cs typeface="+mn-lt"/>
              </a:rPr>
              <a:t> </a:t>
            </a:r>
            <a:r>
              <a:rPr lang="en-US" sz="2000" b="1" dirty="0" err="1">
                <a:latin typeface="+mj-lt"/>
                <a:ea typeface="+mn-lt"/>
                <a:cs typeface="+mn-lt"/>
              </a:rPr>
              <a:t>والتعليم</a:t>
            </a:r>
            <a:r>
              <a:rPr lang="en-US" sz="2000" b="1" dirty="0">
                <a:latin typeface="+mj-lt"/>
                <a:ea typeface="+mn-lt"/>
                <a:cs typeface="+mn-lt"/>
              </a:rPr>
              <a:t> </a:t>
            </a:r>
            <a:r>
              <a:rPr lang="en-US" sz="2000" b="1" dirty="0" err="1">
                <a:latin typeface="+mj-lt"/>
                <a:ea typeface="+mn-lt"/>
                <a:cs typeface="+mn-lt"/>
              </a:rPr>
              <a:t>والمأوى</a:t>
            </a:r>
            <a:br>
              <a:rPr lang="en-US" sz="2000" b="1" dirty="0">
                <a:latin typeface="+mj-lt"/>
                <a:ea typeface="+mn-lt"/>
                <a:cs typeface="+mn-lt"/>
              </a:rPr>
            </a:br>
            <a:endParaRPr lang="en-US" sz="2000" b="1">
              <a:latin typeface="+mj-lt"/>
              <a:ea typeface="+mn-lt"/>
              <a:cs typeface="+mn-lt"/>
            </a:endParaRPr>
          </a:p>
          <a:p>
            <a:pPr marL="0" indent="0" algn="r">
              <a:buNone/>
            </a:pPr>
            <a:r>
              <a:rPr lang="en-US" sz="2000" b="1" err="1">
                <a:latin typeface="Calibri Light"/>
                <a:cs typeface="Calibri Light"/>
              </a:rPr>
              <a:t>والفقر</a:t>
            </a:r>
            <a:r>
              <a:rPr lang="en-US" sz="2000" b="1" dirty="0">
                <a:latin typeface="Calibri Light"/>
                <a:cs typeface="Calibri Light"/>
              </a:rPr>
              <a:t> </a:t>
            </a:r>
            <a:r>
              <a:rPr lang="en-US" sz="2000" b="1" err="1">
                <a:latin typeface="Calibri Light"/>
                <a:cs typeface="Calibri Light"/>
              </a:rPr>
              <a:t>هو</a:t>
            </a:r>
            <a:r>
              <a:rPr lang="en-US" sz="2000" b="1" dirty="0">
                <a:latin typeface="Calibri Light"/>
                <a:cs typeface="Calibri Light"/>
              </a:rPr>
              <a:t> </a:t>
            </a:r>
            <a:r>
              <a:rPr lang="en-US" sz="2000" b="1" err="1">
                <a:latin typeface="Calibri Light"/>
                <a:cs typeface="Calibri Light"/>
              </a:rPr>
              <a:t>حالة</a:t>
            </a:r>
            <a:r>
              <a:rPr lang="en-US" sz="2000" b="1" dirty="0">
                <a:latin typeface="Calibri Light"/>
                <a:cs typeface="Calibri Light"/>
              </a:rPr>
              <a:t> </a:t>
            </a:r>
            <a:r>
              <a:rPr lang="en-US" sz="2000" b="1" err="1">
                <a:latin typeface="Calibri Light"/>
                <a:cs typeface="Calibri Light"/>
              </a:rPr>
              <a:t>من</a:t>
            </a:r>
            <a:r>
              <a:rPr lang="en-US" sz="2000" b="1" dirty="0">
                <a:latin typeface="Calibri Light"/>
                <a:cs typeface="Calibri Light"/>
              </a:rPr>
              <a:t> </a:t>
            </a:r>
            <a:r>
              <a:rPr lang="en-US" sz="2000" b="1" err="1">
                <a:latin typeface="Calibri Light"/>
                <a:cs typeface="Calibri Light"/>
              </a:rPr>
              <a:t>الحرمان</a:t>
            </a:r>
            <a:r>
              <a:rPr lang="en-US" sz="2000" b="1" dirty="0">
                <a:latin typeface="Calibri Light"/>
                <a:cs typeface="Calibri Light"/>
              </a:rPr>
              <a:t> </a:t>
            </a:r>
            <a:r>
              <a:rPr lang="en-US" sz="2000" b="1" err="1">
                <a:latin typeface="Calibri Light"/>
                <a:cs typeface="Calibri Light"/>
              </a:rPr>
              <a:t>تتجلى</a:t>
            </a:r>
            <a:r>
              <a:rPr lang="en-US" sz="2000" b="1" dirty="0">
                <a:latin typeface="Calibri Light"/>
                <a:cs typeface="Calibri Light"/>
              </a:rPr>
              <a:t> </a:t>
            </a:r>
            <a:r>
              <a:rPr lang="en-US" sz="2000" b="1" err="1">
                <a:latin typeface="Calibri Light"/>
                <a:cs typeface="Calibri Light"/>
              </a:rPr>
              <a:t>في</a:t>
            </a:r>
            <a:r>
              <a:rPr lang="en-US" sz="2000" b="1" dirty="0">
                <a:latin typeface="Calibri Light"/>
                <a:cs typeface="Calibri Light"/>
              </a:rPr>
              <a:t> </a:t>
            </a:r>
            <a:r>
              <a:rPr lang="en-US" sz="2000" b="1" err="1">
                <a:latin typeface="Calibri Light"/>
                <a:cs typeface="Calibri Light"/>
              </a:rPr>
              <a:t>انخفاض</a:t>
            </a:r>
            <a:r>
              <a:rPr lang="en-US" sz="2000" b="1" dirty="0">
                <a:latin typeface="Calibri Light"/>
                <a:cs typeface="Calibri Light"/>
              </a:rPr>
              <a:t> </a:t>
            </a:r>
            <a:r>
              <a:rPr lang="en-US" sz="2000" b="1" err="1">
                <a:latin typeface="Calibri Light"/>
                <a:cs typeface="Calibri Light"/>
              </a:rPr>
              <a:t>استهلاك</a:t>
            </a:r>
            <a:r>
              <a:rPr lang="en-US" sz="2000" b="1" dirty="0">
                <a:latin typeface="Calibri Light"/>
                <a:cs typeface="Calibri Light"/>
              </a:rPr>
              <a:t> </a:t>
            </a:r>
            <a:r>
              <a:rPr lang="en-US" sz="2000" b="1" err="1">
                <a:latin typeface="Calibri Light"/>
                <a:cs typeface="Calibri Light"/>
              </a:rPr>
              <a:t>الغذاء</a:t>
            </a:r>
            <a:r>
              <a:rPr lang="en-US" sz="2000" b="1" dirty="0">
                <a:latin typeface="Calibri Light"/>
                <a:cs typeface="Calibri Light"/>
              </a:rPr>
              <a:t> </a:t>
            </a:r>
            <a:r>
              <a:rPr lang="en-US" sz="2000" b="1" err="1">
                <a:latin typeface="Calibri Light"/>
                <a:cs typeface="Calibri Light"/>
              </a:rPr>
              <a:t>وتدني</a:t>
            </a:r>
            <a:r>
              <a:rPr lang="en-US" sz="2000" b="1" dirty="0">
                <a:latin typeface="Calibri Light"/>
                <a:cs typeface="Calibri Light"/>
              </a:rPr>
              <a:t> </a:t>
            </a:r>
            <a:r>
              <a:rPr lang="en-US" sz="2000" b="1" err="1">
                <a:latin typeface="Calibri Light"/>
                <a:cs typeface="Calibri Light"/>
              </a:rPr>
              <a:t>الأوضاع</a:t>
            </a:r>
            <a:r>
              <a:rPr lang="en-US" sz="2000" b="1" dirty="0">
                <a:latin typeface="Calibri Light"/>
                <a:cs typeface="Calibri Light"/>
              </a:rPr>
              <a:t> </a:t>
            </a:r>
            <a:r>
              <a:rPr lang="en-US" sz="2000" b="1" err="1">
                <a:latin typeface="Calibri Light"/>
                <a:cs typeface="Calibri Light"/>
              </a:rPr>
              <a:t>الصحية</a:t>
            </a:r>
            <a:r>
              <a:rPr lang="en-US" sz="2000" b="1" dirty="0">
                <a:latin typeface="Calibri Light"/>
                <a:cs typeface="Calibri Light"/>
              </a:rPr>
              <a:t> </a:t>
            </a:r>
            <a:r>
              <a:rPr lang="en-US" sz="2000" b="1" err="1">
                <a:latin typeface="Calibri Light"/>
                <a:cs typeface="Calibri Light"/>
              </a:rPr>
              <a:t>والمستوى</a:t>
            </a:r>
            <a:r>
              <a:rPr lang="en-US" sz="2000" b="1" dirty="0">
                <a:latin typeface="Calibri Light"/>
                <a:cs typeface="Calibri Light"/>
              </a:rPr>
              <a:t> </a:t>
            </a:r>
            <a:r>
              <a:rPr lang="en-US" sz="2000" b="1" err="1">
                <a:latin typeface="Calibri Light"/>
                <a:cs typeface="Calibri Light"/>
              </a:rPr>
              <a:t>التعليمي</a:t>
            </a:r>
            <a:endParaRPr lang="en-US" sz="2000" b="1" dirty="0" err="1">
              <a:latin typeface="Calibri Light"/>
              <a:cs typeface="Calibri Light"/>
            </a:endParaRPr>
          </a:p>
          <a:p>
            <a:pPr marL="0" indent="0" algn="r">
              <a:buNone/>
            </a:pPr>
            <a:r>
              <a:rPr lang="en-US" sz="2000" b="1" dirty="0">
                <a:latin typeface="Calibri Light"/>
                <a:cs typeface="Calibri Light"/>
              </a:rPr>
              <a:t>.</a:t>
            </a:r>
            <a:endParaRPr lang="en-US" dirty="0"/>
          </a:p>
          <a:p>
            <a:pPr marL="0" indent="0" algn="r">
              <a:buNone/>
            </a:pPr>
            <a:r>
              <a:rPr lang="en-US" sz="2000" b="1" err="1">
                <a:latin typeface="Calibri Light"/>
                <a:cs typeface="Calibri Light"/>
              </a:rPr>
              <a:t>والفقر</a:t>
            </a:r>
            <a:r>
              <a:rPr lang="en-US" sz="2000" b="1" dirty="0">
                <a:latin typeface="Calibri Light"/>
                <a:cs typeface="Calibri Light"/>
              </a:rPr>
              <a:t> </a:t>
            </a:r>
            <a:r>
              <a:rPr lang="en-US" sz="2000" b="1" err="1">
                <a:latin typeface="Calibri Light"/>
                <a:cs typeface="Calibri Light"/>
              </a:rPr>
              <a:t>ظاهرة</a:t>
            </a:r>
            <a:r>
              <a:rPr lang="en-US" sz="2000" b="1" dirty="0">
                <a:latin typeface="Calibri Light"/>
                <a:cs typeface="Calibri Light"/>
              </a:rPr>
              <a:t> </a:t>
            </a:r>
            <a:r>
              <a:rPr lang="en-US" sz="2000" b="1" err="1">
                <a:latin typeface="Calibri Light"/>
                <a:cs typeface="Calibri Light"/>
              </a:rPr>
              <a:t>اجتماعية</a:t>
            </a:r>
            <a:r>
              <a:rPr lang="en-US" sz="2000" b="1" dirty="0">
                <a:latin typeface="Calibri Light"/>
                <a:cs typeface="Calibri Light"/>
              </a:rPr>
              <a:t> </a:t>
            </a:r>
            <a:r>
              <a:rPr lang="en-US" sz="2000" b="1" err="1">
                <a:latin typeface="Calibri Light"/>
                <a:cs typeface="Calibri Light"/>
              </a:rPr>
              <a:t>متعددة</a:t>
            </a:r>
            <a:r>
              <a:rPr lang="en-US" sz="2000" b="1" dirty="0">
                <a:latin typeface="Calibri Light"/>
                <a:cs typeface="Calibri Light"/>
              </a:rPr>
              <a:t> </a:t>
            </a:r>
            <a:r>
              <a:rPr lang="en-US" sz="2000" b="1" err="1">
                <a:latin typeface="Calibri Light"/>
                <a:cs typeface="Calibri Light"/>
              </a:rPr>
              <a:t>الجوانب</a:t>
            </a:r>
            <a:r>
              <a:rPr lang="en-US" sz="2000" b="1" dirty="0">
                <a:latin typeface="Calibri Light"/>
                <a:cs typeface="Calibri Light"/>
              </a:rPr>
              <a:t> </a:t>
            </a:r>
            <a:r>
              <a:rPr lang="en-US" sz="2000" b="1" err="1">
                <a:latin typeface="Calibri Light"/>
                <a:cs typeface="Calibri Light"/>
              </a:rPr>
              <a:t>فليس</a:t>
            </a:r>
            <a:r>
              <a:rPr lang="en-US" sz="2000" b="1" dirty="0">
                <a:latin typeface="Calibri Light"/>
                <a:cs typeface="Calibri Light"/>
              </a:rPr>
              <a:t> </a:t>
            </a:r>
            <a:r>
              <a:rPr lang="en-US" sz="2000" b="1" err="1">
                <a:latin typeface="Calibri Light"/>
                <a:cs typeface="Calibri Light"/>
              </a:rPr>
              <a:t>الفقر</a:t>
            </a:r>
            <a:r>
              <a:rPr lang="en-US" sz="2000" b="1" dirty="0">
                <a:latin typeface="Calibri Light"/>
                <a:cs typeface="Calibri Light"/>
              </a:rPr>
              <a:t> </a:t>
            </a:r>
            <a:r>
              <a:rPr lang="en-US" sz="2000" b="1" err="1">
                <a:latin typeface="Calibri Light"/>
                <a:cs typeface="Calibri Light"/>
              </a:rPr>
              <a:t>نقصاً</a:t>
            </a:r>
            <a:r>
              <a:rPr lang="en-US" sz="2000" b="1" dirty="0">
                <a:latin typeface="Calibri Light"/>
                <a:cs typeface="Calibri Light"/>
              </a:rPr>
              <a:t> </a:t>
            </a:r>
            <a:r>
              <a:rPr lang="en-US" sz="2000" b="1" err="1">
                <a:latin typeface="Calibri Light"/>
                <a:cs typeface="Calibri Light"/>
              </a:rPr>
              <a:t>في</a:t>
            </a:r>
            <a:r>
              <a:rPr lang="en-US" sz="2000" b="1" dirty="0">
                <a:latin typeface="Calibri Light"/>
                <a:cs typeface="Calibri Light"/>
              </a:rPr>
              <a:t> </a:t>
            </a:r>
            <a:r>
              <a:rPr lang="en-US" sz="2000" b="1" err="1">
                <a:latin typeface="Calibri Light"/>
                <a:cs typeface="Calibri Light"/>
              </a:rPr>
              <a:t>الدخل</a:t>
            </a:r>
            <a:r>
              <a:rPr lang="en-US" sz="2000" b="1" dirty="0">
                <a:latin typeface="Calibri Light"/>
                <a:cs typeface="Calibri Light"/>
              </a:rPr>
              <a:t> </a:t>
            </a:r>
            <a:r>
              <a:rPr lang="en-US" sz="2000" b="1" err="1">
                <a:latin typeface="Calibri Light"/>
                <a:cs typeface="Calibri Light"/>
              </a:rPr>
              <a:t>فحسب</a:t>
            </a:r>
            <a:r>
              <a:rPr lang="en-US" sz="2000" b="1" dirty="0">
                <a:latin typeface="Calibri Light"/>
                <a:cs typeface="Calibri Light"/>
              </a:rPr>
              <a:t> </a:t>
            </a:r>
            <a:r>
              <a:rPr lang="en-US" sz="2000" b="1" err="1">
                <a:latin typeface="Calibri Light"/>
                <a:cs typeface="Calibri Light"/>
              </a:rPr>
              <a:t>أو</a:t>
            </a:r>
            <a:r>
              <a:rPr lang="en-US" sz="2000" b="1" dirty="0">
                <a:latin typeface="Calibri Light"/>
                <a:cs typeface="Calibri Light"/>
              </a:rPr>
              <a:t> </a:t>
            </a:r>
            <a:r>
              <a:rPr lang="en-US" sz="2000" b="1" err="1">
                <a:latin typeface="Calibri Light"/>
                <a:cs typeface="Calibri Light"/>
              </a:rPr>
              <a:t>حتى</a:t>
            </a:r>
            <a:r>
              <a:rPr lang="en-US" sz="2000" b="1" dirty="0">
                <a:latin typeface="Calibri Light"/>
                <a:cs typeface="Calibri Light"/>
              </a:rPr>
              <a:t> </a:t>
            </a:r>
            <a:r>
              <a:rPr lang="en-US" sz="2000" b="1" err="1">
                <a:latin typeface="Calibri Light"/>
                <a:cs typeface="Calibri Light"/>
              </a:rPr>
              <a:t>ندرة</a:t>
            </a:r>
            <a:r>
              <a:rPr lang="en-US" sz="2000" b="1" dirty="0">
                <a:latin typeface="Calibri Light"/>
                <a:cs typeface="Calibri Light"/>
              </a:rPr>
              <a:t> </a:t>
            </a:r>
            <a:r>
              <a:rPr lang="en-US" sz="2000" b="1" err="1">
                <a:latin typeface="Calibri Light"/>
                <a:cs typeface="Calibri Light"/>
              </a:rPr>
              <a:t>في</a:t>
            </a:r>
            <a:r>
              <a:rPr lang="en-US" sz="2000" b="1" dirty="0">
                <a:latin typeface="Calibri Light"/>
                <a:cs typeface="Calibri Light"/>
              </a:rPr>
              <a:t> </a:t>
            </a:r>
            <a:r>
              <a:rPr lang="en-US" sz="2000" b="1" err="1">
                <a:latin typeface="Calibri Light"/>
                <a:cs typeface="Calibri Light"/>
              </a:rPr>
              <a:t>فرص</a:t>
            </a:r>
            <a:r>
              <a:rPr lang="en-US" sz="2000" b="1" dirty="0">
                <a:latin typeface="Calibri Light"/>
                <a:cs typeface="Calibri Light"/>
              </a:rPr>
              <a:t> </a:t>
            </a:r>
            <a:r>
              <a:rPr lang="en-US" sz="2000" b="1" err="1">
                <a:latin typeface="Calibri Light"/>
                <a:cs typeface="Calibri Light"/>
              </a:rPr>
              <a:t>العمل</a:t>
            </a:r>
            <a:r>
              <a:rPr lang="en-US" sz="2000" b="1" dirty="0">
                <a:latin typeface="Calibri Light"/>
                <a:cs typeface="Calibri Light"/>
              </a:rPr>
              <a:t> </a:t>
            </a:r>
            <a:r>
              <a:rPr lang="en-US" sz="2000" b="1" err="1">
                <a:latin typeface="Calibri Light"/>
                <a:cs typeface="Calibri Light"/>
              </a:rPr>
              <a:t>ولكنه</a:t>
            </a:r>
            <a:r>
              <a:rPr lang="en-US" sz="2000" b="1" dirty="0">
                <a:latin typeface="Calibri Light"/>
                <a:cs typeface="Calibri Light"/>
              </a:rPr>
              <a:t> </a:t>
            </a:r>
            <a:r>
              <a:rPr lang="en-US" sz="2000" b="1" err="1">
                <a:latin typeface="Calibri Light"/>
                <a:cs typeface="Calibri Light"/>
              </a:rPr>
              <a:t>أيضاً</a:t>
            </a:r>
            <a:r>
              <a:rPr lang="en-US" sz="2000" b="1" dirty="0">
                <a:latin typeface="Calibri Light"/>
                <a:cs typeface="Calibri Light"/>
              </a:rPr>
              <a:t> </a:t>
            </a:r>
            <a:r>
              <a:rPr lang="en-US" sz="2000" b="1" err="1">
                <a:latin typeface="Calibri Light"/>
                <a:cs typeface="Calibri Light"/>
              </a:rPr>
              <a:t>تهميش</a:t>
            </a:r>
            <a:r>
              <a:rPr lang="en-US" sz="2000" b="1" dirty="0">
                <a:latin typeface="Calibri Light"/>
                <a:cs typeface="Calibri Light"/>
              </a:rPr>
              <a:t> </a:t>
            </a:r>
            <a:r>
              <a:rPr lang="en-US" sz="2000" b="1" err="1">
                <a:latin typeface="Calibri Light"/>
                <a:cs typeface="Calibri Light"/>
              </a:rPr>
              <a:t>لطبقة</a:t>
            </a:r>
            <a:r>
              <a:rPr lang="en-US" sz="2000" b="1" dirty="0">
                <a:latin typeface="Calibri Light"/>
                <a:cs typeface="Calibri Light"/>
              </a:rPr>
              <a:t> </a:t>
            </a:r>
            <a:r>
              <a:rPr lang="en-US" sz="2000" b="1" err="1">
                <a:latin typeface="Calibri Light"/>
                <a:cs typeface="Calibri Light"/>
              </a:rPr>
              <a:t>من</a:t>
            </a:r>
            <a:r>
              <a:rPr lang="en-US" sz="2000" b="1" dirty="0">
                <a:latin typeface="Calibri Light"/>
                <a:cs typeface="Calibri Light"/>
              </a:rPr>
              <a:t> </a:t>
            </a:r>
            <a:r>
              <a:rPr lang="en-US" sz="2000" b="1" err="1">
                <a:latin typeface="Calibri Light"/>
                <a:cs typeface="Calibri Light"/>
              </a:rPr>
              <a:t>المجتمع</a:t>
            </a:r>
            <a:r>
              <a:rPr lang="en-US" sz="2000" b="1" dirty="0">
                <a:latin typeface="Calibri Light"/>
                <a:cs typeface="Calibri Light"/>
              </a:rPr>
              <a:t> </a:t>
            </a:r>
            <a:r>
              <a:rPr lang="en-US" sz="2000" b="1" err="1">
                <a:latin typeface="Calibri Light"/>
                <a:cs typeface="Calibri Light"/>
              </a:rPr>
              <a:t>وحرمان</a:t>
            </a:r>
            <a:r>
              <a:rPr lang="en-US" sz="2000" b="1" dirty="0">
                <a:latin typeface="Calibri Light"/>
                <a:cs typeface="Calibri Light"/>
              </a:rPr>
              <a:t> </a:t>
            </a:r>
            <a:r>
              <a:rPr lang="en-US" sz="2000" b="1" err="1">
                <a:latin typeface="Calibri Light"/>
                <a:cs typeface="Calibri Light"/>
              </a:rPr>
              <a:t>الفقراء</a:t>
            </a:r>
            <a:r>
              <a:rPr lang="en-US" sz="2000" b="1" dirty="0">
                <a:latin typeface="Calibri Light"/>
                <a:cs typeface="Calibri Light"/>
              </a:rPr>
              <a:t> </a:t>
            </a:r>
            <a:r>
              <a:rPr lang="en-US" sz="2000" b="1" err="1">
                <a:latin typeface="Calibri Light"/>
                <a:cs typeface="Calibri Light"/>
              </a:rPr>
              <a:t>من</a:t>
            </a:r>
            <a:r>
              <a:rPr lang="en-US" sz="2000" b="1" dirty="0">
                <a:latin typeface="Calibri Light"/>
                <a:cs typeface="Calibri Light"/>
              </a:rPr>
              <a:t> </a:t>
            </a:r>
            <a:r>
              <a:rPr lang="en-US" sz="2000" b="1" err="1">
                <a:latin typeface="Calibri Light"/>
                <a:cs typeface="Calibri Light"/>
              </a:rPr>
              <a:t>المشاركة</a:t>
            </a:r>
            <a:r>
              <a:rPr lang="en-US" sz="2000" b="1" dirty="0">
                <a:latin typeface="Calibri Light"/>
                <a:cs typeface="Calibri Light"/>
              </a:rPr>
              <a:t> </a:t>
            </a:r>
            <a:r>
              <a:rPr lang="en-US" sz="2000" b="1" err="1">
                <a:latin typeface="Calibri Light"/>
                <a:cs typeface="Calibri Light"/>
              </a:rPr>
              <a:t>في</a:t>
            </a:r>
            <a:r>
              <a:rPr lang="en-US" sz="2000" b="1" dirty="0">
                <a:latin typeface="Calibri Light"/>
                <a:cs typeface="Calibri Light"/>
              </a:rPr>
              <a:t> </a:t>
            </a:r>
            <a:r>
              <a:rPr lang="en-US" sz="2000" b="1" err="1">
                <a:latin typeface="Calibri Light"/>
                <a:cs typeface="Calibri Light"/>
              </a:rPr>
              <a:t>صنع</a:t>
            </a:r>
            <a:r>
              <a:rPr lang="en-US" sz="2000" b="1" dirty="0">
                <a:latin typeface="Calibri Light"/>
                <a:cs typeface="Calibri Light"/>
              </a:rPr>
              <a:t> </a:t>
            </a:r>
            <a:r>
              <a:rPr lang="en-US" sz="2000" b="1" err="1">
                <a:latin typeface="Calibri Light"/>
                <a:cs typeface="Calibri Light"/>
              </a:rPr>
              <a:t>القرار</a:t>
            </a:r>
            <a:r>
              <a:rPr lang="en-US" sz="2000" b="1" dirty="0">
                <a:latin typeface="Calibri Light"/>
                <a:cs typeface="Calibri Light"/>
              </a:rPr>
              <a:t> </a:t>
            </a:r>
            <a:r>
              <a:rPr lang="en-US" sz="2000" b="1" err="1">
                <a:latin typeface="Calibri Light"/>
                <a:cs typeface="Calibri Light"/>
              </a:rPr>
              <a:t>وإبعادهم</a:t>
            </a:r>
            <a:r>
              <a:rPr lang="en-US" sz="2000" b="1" dirty="0">
                <a:latin typeface="Calibri Light"/>
                <a:cs typeface="Calibri Light"/>
              </a:rPr>
              <a:t> </a:t>
            </a:r>
            <a:r>
              <a:rPr lang="en-US" sz="2000" b="1" err="1">
                <a:latin typeface="Calibri Light"/>
                <a:cs typeface="Calibri Light"/>
              </a:rPr>
              <a:t>من</a:t>
            </a:r>
            <a:r>
              <a:rPr lang="en-US" sz="2000" b="1" dirty="0">
                <a:latin typeface="Calibri Light"/>
                <a:cs typeface="Calibri Light"/>
              </a:rPr>
              <a:t> </a:t>
            </a:r>
            <a:r>
              <a:rPr lang="en-US" sz="2000" b="1" err="1">
                <a:latin typeface="Calibri Light"/>
                <a:cs typeface="Calibri Light"/>
              </a:rPr>
              <a:t>الوصول</a:t>
            </a:r>
            <a:r>
              <a:rPr lang="en-US" sz="2000" b="1" dirty="0">
                <a:latin typeface="Calibri Light"/>
                <a:cs typeface="Calibri Light"/>
              </a:rPr>
              <a:t> </a:t>
            </a:r>
            <a:r>
              <a:rPr lang="en-US" sz="2000" b="1" err="1">
                <a:latin typeface="Calibri Light"/>
                <a:cs typeface="Calibri Light"/>
              </a:rPr>
              <a:t>للخدمات</a:t>
            </a:r>
            <a:r>
              <a:rPr lang="en-US" sz="2000" b="1" dirty="0">
                <a:latin typeface="Calibri Light"/>
                <a:cs typeface="Calibri Light"/>
              </a:rPr>
              <a:t> </a:t>
            </a:r>
            <a:r>
              <a:rPr lang="en-US" sz="2000" b="1" err="1">
                <a:latin typeface="Calibri Light"/>
                <a:cs typeface="Calibri Light"/>
              </a:rPr>
              <a:t>الاجتماعية</a:t>
            </a:r>
            <a:endParaRPr lang="en-US" sz="2000" b="1" dirty="0" err="1">
              <a:latin typeface="Calibri Light"/>
              <a:cs typeface="Calibri Light"/>
            </a:endParaRPr>
          </a:p>
          <a:p>
            <a:pPr marL="0" indent="0" algn="r">
              <a:buNone/>
            </a:pPr>
            <a:endParaRPr lang="en-US" sz="2000" b="1" dirty="0">
              <a:latin typeface="Calibri Light"/>
              <a:cs typeface="Calibri Light"/>
            </a:endParaRPr>
          </a:p>
          <a:p>
            <a:pPr marL="0" indent="0" algn="r">
              <a:buNone/>
            </a:pPr>
            <a:r>
              <a:rPr lang="en-US" sz="2000" b="1" dirty="0" err="1">
                <a:latin typeface="Calibri Light"/>
                <a:cs typeface="Calibri Light"/>
              </a:rPr>
              <a:t>الفقر</a:t>
            </a:r>
            <a:r>
              <a:rPr lang="en-US" sz="2000" b="1" dirty="0">
                <a:latin typeface="Calibri Light"/>
                <a:cs typeface="Calibri Light"/>
              </a:rPr>
              <a:t> </a:t>
            </a:r>
            <a:r>
              <a:rPr lang="en-US" sz="2000" b="1" dirty="0" err="1">
                <a:latin typeface="Calibri Light"/>
                <a:cs typeface="Calibri Light"/>
              </a:rPr>
              <a:t>ظاهرة</a:t>
            </a:r>
            <a:r>
              <a:rPr lang="en-US" sz="2000" b="1" dirty="0">
                <a:latin typeface="Calibri Light"/>
                <a:cs typeface="Calibri Light"/>
              </a:rPr>
              <a:t> </a:t>
            </a:r>
            <a:r>
              <a:rPr lang="en-US" sz="2000" b="1" dirty="0" err="1">
                <a:latin typeface="Calibri Light"/>
                <a:cs typeface="Calibri Light"/>
              </a:rPr>
              <a:t>قديمة</a:t>
            </a:r>
            <a:r>
              <a:rPr lang="en-US" sz="2000" b="1" dirty="0">
                <a:latin typeface="Calibri Light"/>
                <a:cs typeface="Calibri Light"/>
              </a:rPr>
              <a:t> </a:t>
            </a:r>
            <a:r>
              <a:rPr lang="en-US" sz="2000" b="1" dirty="0" err="1">
                <a:latin typeface="Calibri Light"/>
                <a:cs typeface="Calibri Light"/>
              </a:rPr>
              <a:t>جدًا</a:t>
            </a:r>
            <a:r>
              <a:rPr lang="en-US" sz="2000" b="1" dirty="0">
                <a:latin typeface="Calibri Light"/>
                <a:cs typeface="Calibri Light"/>
              </a:rPr>
              <a:t> </a:t>
            </a:r>
            <a:r>
              <a:rPr lang="en-US" sz="2000" b="1" dirty="0" err="1">
                <a:latin typeface="Calibri Light"/>
                <a:cs typeface="Calibri Light"/>
              </a:rPr>
              <a:t>وآفة</a:t>
            </a:r>
            <a:r>
              <a:rPr lang="en-US" sz="2000" b="1" dirty="0">
                <a:latin typeface="Calibri Light"/>
                <a:cs typeface="Calibri Light"/>
              </a:rPr>
              <a:t> </a:t>
            </a:r>
            <a:r>
              <a:rPr lang="en-US" sz="2000" b="1" dirty="0" err="1">
                <a:latin typeface="Calibri Light"/>
                <a:cs typeface="Calibri Light"/>
              </a:rPr>
              <a:t>اجتماعية</a:t>
            </a:r>
            <a:r>
              <a:rPr lang="en-US" sz="2000" b="1" dirty="0">
                <a:latin typeface="Calibri Light"/>
                <a:cs typeface="Calibri Light"/>
              </a:rPr>
              <a:t> </a:t>
            </a:r>
            <a:r>
              <a:rPr lang="en-US" sz="2000" b="1" dirty="0" err="1">
                <a:latin typeface="Calibri Light"/>
                <a:cs typeface="Calibri Light"/>
              </a:rPr>
              <a:t>خطيرة</a:t>
            </a:r>
            <a:r>
              <a:rPr lang="en-US" sz="2000" b="1" dirty="0">
                <a:latin typeface="Calibri Light"/>
                <a:cs typeface="Calibri Light"/>
              </a:rPr>
              <a:t> </a:t>
            </a:r>
            <a:r>
              <a:rPr lang="en-US" sz="2000" b="1" dirty="0" err="1">
                <a:latin typeface="Calibri Light"/>
                <a:cs typeface="Calibri Light"/>
              </a:rPr>
              <a:t>شهدتها</a:t>
            </a:r>
            <a:r>
              <a:rPr lang="en-US" sz="2000" b="1" dirty="0">
                <a:latin typeface="Calibri Light"/>
                <a:cs typeface="Calibri Light"/>
              </a:rPr>
              <a:t> </a:t>
            </a:r>
            <a:r>
              <a:rPr lang="en-US" sz="2000" b="1" dirty="0" err="1">
                <a:latin typeface="Calibri Light"/>
                <a:cs typeface="Calibri Light"/>
              </a:rPr>
              <a:t>البشرية</a:t>
            </a:r>
            <a:r>
              <a:rPr lang="en-US" sz="2000" b="1" dirty="0">
                <a:latin typeface="Calibri Light"/>
                <a:cs typeface="Calibri Light"/>
              </a:rPr>
              <a:t> </a:t>
            </a:r>
            <a:r>
              <a:rPr lang="en-US" sz="2000" b="1" dirty="0" err="1">
                <a:latin typeface="Calibri Light"/>
                <a:cs typeface="Calibri Light"/>
              </a:rPr>
              <a:t>عبر</a:t>
            </a:r>
            <a:r>
              <a:rPr lang="en-US" sz="2000" b="1" dirty="0">
                <a:latin typeface="Calibri Light"/>
                <a:cs typeface="Calibri Light"/>
              </a:rPr>
              <a:t> </a:t>
            </a:r>
            <a:r>
              <a:rPr lang="en-US" sz="2000" b="1" dirty="0" err="1">
                <a:latin typeface="Calibri Light"/>
                <a:cs typeface="Calibri Light"/>
              </a:rPr>
              <a:t>العصور</a:t>
            </a:r>
            <a:r>
              <a:rPr lang="en-US" sz="2000" b="1" dirty="0">
                <a:latin typeface="Calibri Light"/>
                <a:cs typeface="Calibri Light"/>
              </a:rPr>
              <a:t>، </a:t>
            </a:r>
            <a:r>
              <a:rPr lang="en-US" sz="2000" b="1" dirty="0" err="1">
                <a:latin typeface="Calibri Light"/>
                <a:cs typeface="Calibri Light"/>
              </a:rPr>
              <a:t>وهي</a:t>
            </a:r>
            <a:r>
              <a:rPr lang="en-US" sz="2000" b="1" dirty="0">
                <a:latin typeface="Calibri Light"/>
                <a:cs typeface="Calibri Light"/>
              </a:rPr>
              <a:t> </a:t>
            </a:r>
            <a:r>
              <a:rPr lang="en-US" sz="2000" b="1" dirty="0" err="1">
                <a:latin typeface="Calibri Light"/>
                <a:cs typeface="Calibri Light"/>
              </a:rPr>
              <a:t>معقدة</a:t>
            </a:r>
            <a:r>
              <a:rPr lang="en-US" sz="2000" b="1" dirty="0">
                <a:latin typeface="Calibri Light"/>
                <a:cs typeface="Calibri Light"/>
              </a:rPr>
              <a:t> </a:t>
            </a:r>
            <a:r>
              <a:rPr lang="en-US" sz="2000" b="1" dirty="0" err="1">
                <a:latin typeface="Calibri Light"/>
                <a:cs typeface="Calibri Light"/>
              </a:rPr>
              <a:t>وذات</a:t>
            </a:r>
            <a:r>
              <a:rPr lang="en-US" sz="2000" b="1" dirty="0">
                <a:latin typeface="Calibri Light"/>
                <a:cs typeface="Calibri Light"/>
              </a:rPr>
              <a:t> </a:t>
            </a:r>
            <a:r>
              <a:rPr lang="en-US" sz="2000" b="1" dirty="0" err="1">
                <a:latin typeface="Calibri Light"/>
                <a:cs typeface="Calibri Light"/>
              </a:rPr>
              <a:t>جوانب</a:t>
            </a:r>
            <a:r>
              <a:rPr lang="en-US" sz="2000" b="1" dirty="0">
                <a:latin typeface="Calibri Light"/>
                <a:cs typeface="Calibri Light"/>
              </a:rPr>
              <a:t> </a:t>
            </a:r>
            <a:r>
              <a:rPr lang="en-US" sz="2000" b="1" dirty="0" err="1">
                <a:latin typeface="Calibri Light"/>
                <a:cs typeface="Calibri Light"/>
              </a:rPr>
              <a:t>متعددة</a:t>
            </a:r>
            <a:r>
              <a:rPr lang="en-US" sz="2000" b="1" dirty="0">
                <a:latin typeface="Calibri Light"/>
                <a:cs typeface="Calibri Light"/>
              </a:rPr>
              <a:t>: </a:t>
            </a:r>
            <a:r>
              <a:rPr lang="en-US" sz="2000" b="1" dirty="0" err="1">
                <a:latin typeface="Calibri Light"/>
                <a:cs typeface="Calibri Light"/>
              </a:rPr>
              <a:t>اقتصادية</a:t>
            </a:r>
            <a:r>
              <a:rPr lang="en-US" sz="2000" b="1" dirty="0">
                <a:latin typeface="Calibri Light"/>
                <a:cs typeface="Calibri Light"/>
              </a:rPr>
              <a:t>، </a:t>
            </a:r>
            <a:r>
              <a:rPr lang="en-US" sz="2000" b="1" dirty="0" err="1">
                <a:latin typeface="Calibri Light"/>
                <a:cs typeface="Calibri Light"/>
              </a:rPr>
              <a:t>سياسية</a:t>
            </a:r>
            <a:r>
              <a:rPr lang="en-US" sz="2000" b="1" dirty="0">
                <a:latin typeface="Calibri Light"/>
                <a:cs typeface="Calibri Light"/>
              </a:rPr>
              <a:t>، </a:t>
            </a:r>
            <a:r>
              <a:rPr lang="en-US" sz="2000" b="1" dirty="0" err="1">
                <a:latin typeface="Calibri Light"/>
                <a:cs typeface="Calibri Light"/>
              </a:rPr>
              <a:t>ثقافية</a:t>
            </a:r>
            <a:r>
              <a:rPr lang="en-US" sz="2000" b="1" dirty="0">
                <a:latin typeface="Calibri Light"/>
                <a:cs typeface="Calibri Light"/>
              </a:rPr>
              <a:t> </a:t>
            </a:r>
            <a:r>
              <a:rPr lang="en-US" sz="2000" b="1" dirty="0" err="1">
                <a:latin typeface="Calibri Light"/>
                <a:cs typeface="Calibri Light"/>
              </a:rPr>
              <a:t>وبيئية</a:t>
            </a:r>
            <a:r>
              <a:rPr lang="en-US" sz="2000" b="1" dirty="0">
                <a:latin typeface="Calibri Light"/>
                <a:cs typeface="Calibri Light"/>
              </a:rPr>
              <a:t>.  .</a:t>
            </a:r>
            <a:br>
              <a:rPr lang="en-US" sz="2000" b="1" dirty="0">
                <a:latin typeface="Calibri Light"/>
                <a:cs typeface="Calibri Light"/>
              </a:rPr>
            </a:br>
            <a:endParaRPr lang="en-US" sz="2000" b="1" dirty="0">
              <a:latin typeface="Calibri Light"/>
              <a:cs typeface="Calibri Light"/>
            </a:endParaRPr>
          </a:p>
        </p:txBody>
      </p:sp>
      <p:pic>
        <p:nvPicPr>
          <p:cNvPr id="4" name="Picture 4" descr="A picture containing person, feet&#10;&#10;Description automatically generated">
            <a:extLst>
              <a:ext uri="{FF2B5EF4-FFF2-40B4-BE49-F238E27FC236}">
                <a16:creationId xmlns:a16="http://schemas.microsoft.com/office/drawing/2014/main" id="{D2BFA221-67E0-3EAB-325B-6A17288F9A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286" r="27284" b="-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996369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751E2-E93C-E114-D484-D427D4957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3153"/>
            <a:ext cx="10515600" cy="703085"/>
          </a:xfrm>
        </p:spPr>
        <p:txBody>
          <a:bodyPr>
            <a:normAutofit/>
          </a:bodyPr>
          <a:lstStyle/>
          <a:p>
            <a:pPr algn="ctr"/>
            <a:r>
              <a:rPr lang="en-US" err="1">
                <a:ea typeface="Calibri Light"/>
                <a:cs typeface="Calibri Light"/>
              </a:rPr>
              <a:t>أسباب</a:t>
            </a:r>
            <a:r>
              <a:rPr lang="en-US">
                <a:ea typeface="Calibri Light"/>
                <a:cs typeface="Calibri Light"/>
              </a:rPr>
              <a:t> </a:t>
            </a:r>
            <a:r>
              <a:rPr lang="en-US" err="1">
                <a:ea typeface="Calibri Light"/>
                <a:cs typeface="Calibri Light"/>
              </a:rPr>
              <a:t>الفقر</a:t>
            </a:r>
            <a:endParaRPr lang="en-US">
              <a:ea typeface="Calibri Light"/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CF03F8-32AD-C455-FB6B-1480809BC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4675" y="198618"/>
            <a:ext cx="9189524" cy="6601376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endParaRPr lang="en-US" sz="2000">
              <a:solidFill>
                <a:srgbClr val="333333"/>
              </a:solidFill>
              <a:ea typeface="+mn-lt"/>
              <a:cs typeface="+mn-lt"/>
            </a:endParaRPr>
          </a:p>
          <a:p>
            <a:pPr algn="r"/>
            <a:r>
              <a:rPr lang="en-US" sz="2000" err="1">
                <a:solidFill>
                  <a:srgbClr val="333333"/>
                </a:solidFill>
                <a:ea typeface="+mn-lt"/>
                <a:cs typeface="+mn-lt"/>
              </a:rPr>
              <a:t>عدم</a:t>
            </a:r>
            <a:r>
              <a:rPr lang="en-US" sz="2000" dirty="0">
                <a:solidFill>
                  <a:srgbClr val="333333"/>
                </a:solidFill>
                <a:ea typeface="+mn-lt"/>
                <a:cs typeface="+mn-lt"/>
              </a:rPr>
              <a:t> </a:t>
            </a:r>
            <a:r>
              <a:rPr lang="en-US" sz="2000" err="1">
                <a:solidFill>
                  <a:srgbClr val="333333"/>
                </a:solidFill>
                <a:ea typeface="+mn-lt"/>
                <a:cs typeface="+mn-lt"/>
              </a:rPr>
              <a:t>توفُّر</a:t>
            </a:r>
            <a:r>
              <a:rPr lang="en-US" sz="2000" dirty="0">
                <a:solidFill>
                  <a:srgbClr val="333333"/>
                </a:solidFill>
                <a:ea typeface="+mn-lt"/>
                <a:cs typeface="+mn-lt"/>
              </a:rPr>
              <a:t> </a:t>
            </a:r>
            <a:r>
              <a:rPr lang="en-US" sz="2000" err="1">
                <a:solidFill>
                  <a:srgbClr val="333333"/>
                </a:solidFill>
                <a:ea typeface="+mn-lt"/>
                <a:cs typeface="+mn-lt"/>
              </a:rPr>
              <a:t>الماء</a:t>
            </a:r>
            <a:r>
              <a:rPr lang="en-US" sz="2000" dirty="0">
                <a:solidFill>
                  <a:srgbClr val="333333"/>
                </a:solidFill>
                <a:ea typeface="+mn-lt"/>
                <a:cs typeface="+mn-lt"/>
              </a:rPr>
              <a:t> </a:t>
            </a:r>
            <a:r>
              <a:rPr lang="en-US" sz="2000" err="1">
                <a:solidFill>
                  <a:srgbClr val="333333"/>
                </a:solidFill>
                <a:ea typeface="+mn-lt"/>
                <a:cs typeface="+mn-lt"/>
              </a:rPr>
              <a:t>والغذاء</a:t>
            </a:r>
            <a:r>
              <a:rPr lang="en-US" sz="2000" dirty="0">
                <a:solidFill>
                  <a:srgbClr val="333333"/>
                </a:solidFill>
                <a:ea typeface="+mn-lt"/>
                <a:cs typeface="+mn-lt"/>
              </a:rPr>
              <a:t> </a:t>
            </a:r>
            <a:r>
              <a:rPr lang="en-US" sz="2000" err="1">
                <a:solidFill>
                  <a:srgbClr val="333333"/>
                </a:solidFill>
                <a:ea typeface="+mn-lt"/>
                <a:cs typeface="+mn-lt"/>
              </a:rPr>
              <a:t>الكافيي</a:t>
            </a:r>
            <a:endParaRPr lang="en-US" sz="2000">
              <a:solidFill>
                <a:srgbClr val="333333"/>
              </a:solidFill>
              <a:ea typeface="+mn-lt"/>
              <a:cs typeface="+mn-lt"/>
            </a:endParaRPr>
          </a:p>
          <a:p>
            <a:pPr marL="0" indent="0" algn="r">
              <a:buNone/>
            </a:pPr>
            <a:r>
              <a:rPr lang="en-US" sz="2000" err="1">
                <a:solidFill>
                  <a:srgbClr val="333333"/>
                </a:solidFill>
                <a:ea typeface="+mn-lt"/>
                <a:cs typeface="+mn-lt"/>
              </a:rPr>
              <a:t>يعاني</a:t>
            </a:r>
            <a:r>
              <a:rPr lang="en-US" sz="2000" dirty="0">
                <a:solidFill>
                  <a:srgbClr val="333333"/>
                </a:solidFill>
                <a:ea typeface="+mn-lt"/>
                <a:cs typeface="+mn-lt"/>
              </a:rPr>
              <a:t> </a:t>
            </a:r>
            <a:r>
              <a:rPr lang="en-US" sz="2000" err="1">
                <a:solidFill>
                  <a:srgbClr val="333333"/>
                </a:solidFill>
                <a:ea typeface="+mn-lt"/>
                <a:cs typeface="+mn-lt"/>
              </a:rPr>
              <a:t>أكثر</a:t>
            </a:r>
            <a:r>
              <a:rPr lang="en-US" sz="2000" dirty="0">
                <a:solidFill>
                  <a:srgbClr val="333333"/>
                </a:solidFill>
                <a:ea typeface="+mn-lt"/>
                <a:cs typeface="+mn-lt"/>
              </a:rPr>
              <a:t> </a:t>
            </a:r>
            <a:r>
              <a:rPr lang="en-US" sz="2000" err="1">
                <a:solidFill>
                  <a:srgbClr val="333333"/>
                </a:solidFill>
                <a:ea typeface="+mn-lt"/>
                <a:cs typeface="+mn-lt"/>
              </a:rPr>
              <a:t>من</a:t>
            </a:r>
            <a:r>
              <a:rPr lang="en-US" sz="2000" dirty="0">
                <a:solidFill>
                  <a:srgbClr val="333333"/>
                </a:solidFill>
                <a:ea typeface="+mn-lt"/>
                <a:cs typeface="+mn-lt"/>
              </a:rPr>
              <a:t> </a:t>
            </a:r>
            <a:r>
              <a:rPr lang="en-US" sz="2000" err="1">
                <a:solidFill>
                  <a:srgbClr val="333333"/>
                </a:solidFill>
                <a:ea typeface="+mn-lt"/>
                <a:cs typeface="+mn-lt"/>
              </a:rPr>
              <a:t>ملياريّ</a:t>
            </a:r>
            <a:r>
              <a:rPr lang="en-US" sz="2000" dirty="0">
                <a:solidFill>
                  <a:srgbClr val="333333"/>
                </a:solidFill>
                <a:ea typeface="+mn-lt"/>
                <a:cs typeface="+mn-lt"/>
              </a:rPr>
              <a:t> </a:t>
            </a:r>
            <a:r>
              <a:rPr lang="en-US" sz="2000" err="1">
                <a:solidFill>
                  <a:srgbClr val="333333"/>
                </a:solidFill>
                <a:ea typeface="+mn-lt"/>
                <a:cs typeface="+mn-lt"/>
              </a:rPr>
              <a:t>شخص</a:t>
            </a:r>
            <a:r>
              <a:rPr lang="en-US" sz="2000" dirty="0">
                <a:solidFill>
                  <a:srgbClr val="333333"/>
                </a:solidFill>
                <a:ea typeface="+mn-lt"/>
                <a:cs typeface="+mn-lt"/>
              </a:rPr>
              <a:t> </a:t>
            </a:r>
            <a:r>
              <a:rPr lang="en-US" sz="2000" err="1">
                <a:solidFill>
                  <a:srgbClr val="333333"/>
                </a:solidFill>
                <a:ea typeface="+mn-lt"/>
                <a:cs typeface="+mn-lt"/>
              </a:rPr>
              <a:t>من</a:t>
            </a:r>
            <a:r>
              <a:rPr lang="en-US" sz="2000" dirty="0">
                <a:solidFill>
                  <a:srgbClr val="333333"/>
                </a:solidFill>
                <a:ea typeface="+mn-lt"/>
                <a:cs typeface="+mn-lt"/>
              </a:rPr>
              <a:t> </a:t>
            </a:r>
            <a:r>
              <a:rPr lang="en-US" sz="2000" err="1">
                <a:solidFill>
                  <a:srgbClr val="333333"/>
                </a:solidFill>
                <a:ea typeface="+mn-lt"/>
                <a:cs typeface="+mn-lt"/>
              </a:rPr>
              <a:t>عدم</a:t>
            </a:r>
            <a:r>
              <a:rPr lang="en-US" sz="2000" dirty="0">
                <a:solidFill>
                  <a:srgbClr val="333333"/>
                </a:solidFill>
                <a:ea typeface="+mn-lt"/>
                <a:cs typeface="+mn-lt"/>
              </a:rPr>
              <a:t> </a:t>
            </a:r>
            <a:r>
              <a:rPr lang="en-US" sz="2000" err="1">
                <a:solidFill>
                  <a:srgbClr val="333333"/>
                </a:solidFill>
                <a:ea typeface="+mn-lt"/>
                <a:cs typeface="+mn-lt"/>
              </a:rPr>
              <a:t>توفر</a:t>
            </a:r>
            <a:r>
              <a:rPr lang="en-US" sz="2000" dirty="0">
                <a:solidFill>
                  <a:srgbClr val="333333"/>
                </a:solidFill>
                <a:ea typeface="+mn-lt"/>
                <a:cs typeface="+mn-lt"/>
              </a:rPr>
              <a:t> </a:t>
            </a:r>
            <a:r>
              <a:rPr lang="en-US" sz="2000" err="1">
                <a:solidFill>
                  <a:srgbClr val="333333"/>
                </a:solidFill>
                <a:ea typeface="+mn-lt"/>
                <a:cs typeface="+mn-lt"/>
              </a:rPr>
              <a:t>المياه</a:t>
            </a:r>
            <a:r>
              <a:rPr lang="en-US" sz="2000" dirty="0">
                <a:solidFill>
                  <a:srgbClr val="333333"/>
                </a:solidFill>
                <a:ea typeface="+mn-lt"/>
                <a:cs typeface="+mn-lt"/>
              </a:rPr>
              <a:t> </a:t>
            </a:r>
            <a:r>
              <a:rPr lang="en-US" sz="2000" err="1">
                <a:solidFill>
                  <a:srgbClr val="333333"/>
                </a:solidFill>
                <a:ea typeface="+mn-lt"/>
                <a:cs typeface="+mn-lt"/>
              </a:rPr>
              <a:t>الصالحة</a:t>
            </a:r>
            <a:r>
              <a:rPr lang="en-US" sz="2000" dirty="0">
                <a:solidFill>
                  <a:srgbClr val="333333"/>
                </a:solidFill>
                <a:ea typeface="+mn-lt"/>
                <a:cs typeface="+mn-lt"/>
              </a:rPr>
              <a:t> </a:t>
            </a:r>
            <a:r>
              <a:rPr lang="en-US" sz="2000" err="1">
                <a:solidFill>
                  <a:srgbClr val="333333"/>
                </a:solidFill>
                <a:ea typeface="+mn-lt"/>
                <a:cs typeface="+mn-lt"/>
              </a:rPr>
              <a:t>للشرب</a:t>
            </a:r>
            <a:r>
              <a:rPr lang="en-US" sz="2000" dirty="0">
                <a:solidFill>
                  <a:srgbClr val="333333"/>
                </a:solidFill>
                <a:ea typeface="+mn-lt"/>
                <a:cs typeface="+mn-lt"/>
              </a:rPr>
              <a:t> </a:t>
            </a:r>
            <a:r>
              <a:rPr lang="en-US" sz="2000" err="1">
                <a:solidFill>
                  <a:srgbClr val="333333"/>
                </a:solidFill>
                <a:ea typeface="+mn-lt"/>
                <a:cs typeface="+mn-lt"/>
              </a:rPr>
              <a:t>داخل</a:t>
            </a:r>
            <a:r>
              <a:rPr lang="en-US" sz="2000" dirty="0">
                <a:solidFill>
                  <a:srgbClr val="333333"/>
                </a:solidFill>
                <a:ea typeface="+mn-lt"/>
                <a:cs typeface="+mn-lt"/>
              </a:rPr>
              <a:t> </a:t>
            </a:r>
            <a:r>
              <a:rPr lang="en-US" sz="2000" err="1">
                <a:solidFill>
                  <a:srgbClr val="333333"/>
                </a:solidFill>
                <a:ea typeface="+mn-lt"/>
                <a:cs typeface="+mn-lt"/>
              </a:rPr>
              <a:t>منازلهم</a:t>
            </a:r>
            <a:r>
              <a:rPr lang="en-US" sz="2000" dirty="0">
                <a:solidFill>
                  <a:srgbClr val="333333"/>
                </a:solidFill>
                <a:ea typeface="+mn-lt"/>
                <a:cs typeface="+mn-lt"/>
              </a:rPr>
              <a:t>، </a:t>
            </a:r>
            <a:r>
              <a:rPr lang="en-US" sz="2000" err="1">
                <a:solidFill>
                  <a:srgbClr val="333333"/>
                </a:solidFill>
                <a:ea typeface="+mn-lt"/>
                <a:cs typeface="+mn-lt"/>
              </a:rPr>
              <a:t>مما</a:t>
            </a:r>
            <a:r>
              <a:rPr lang="en-US" sz="2000" dirty="0">
                <a:solidFill>
                  <a:srgbClr val="333333"/>
                </a:solidFill>
                <a:ea typeface="+mn-lt"/>
                <a:cs typeface="+mn-lt"/>
              </a:rPr>
              <a:t> </a:t>
            </a:r>
            <a:r>
              <a:rPr lang="en-US" sz="2000" err="1">
                <a:solidFill>
                  <a:srgbClr val="333333"/>
                </a:solidFill>
                <a:ea typeface="+mn-lt"/>
                <a:cs typeface="+mn-lt"/>
              </a:rPr>
              <a:t>يجعل</a:t>
            </a:r>
            <a:r>
              <a:rPr lang="en-US" sz="2000" dirty="0">
                <a:solidFill>
                  <a:srgbClr val="333333"/>
                </a:solidFill>
                <a:ea typeface="+mn-lt"/>
                <a:cs typeface="+mn-lt"/>
              </a:rPr>
              <a:t> </a:t>
            </a:r>
            <a:r>
              <a:rPr lang="en-US" sz="2000" err="1">
                <a:solidFill>
                  <a:srgbClr val="333333"/>
                </a:solidFill>
                <a:ea typeface="+mn-lt"/>
                <a:cs typeface="+mn-lt"/>
              </a:rPr>
              <a:t>انتشار</a:t>
            </a:r>
            <a:r>
              <a:rPr lang="en-US" sz="2000" dirty="0">
                <a:solidFill>
                  <a:srgbClr val="333333"/>
                </a:solidFill>
                <a:ea typeface="+mn-lt"/>
                <a:cs typeface="+mn-lt"/>
              </a:rPr>
              <a:t> </a:t>
            </a:r>
            <a:r>
              <a:rPr lang="en-US" sz="2000" err="1">
                <a:solidFill>
                  <a:srgbClr val="333333"/>
                </a:solidFill>
                <a:ea typeface="+mn-lt"/>
                <a:cs typeface="+mn-lt"/>
              </a:rPr>
              <a:t>الجوع</a:t>
            </a:r>
            <a:r>
              <a:rPr lang="en-US" sz="2000" dirty="0">
                <a:solidFill>
                  <a:srgbClr val="333333"/>
                </a:solidFill>
                <a:ea typeface="+mn-lt"/>
                <a:cs typeface="+mn-lt"/>
              </a:rPr>
              <a:t> </a:t>
            </a:r>
            <a:r>
              <a:rPr lang="en-US" sz="2000" err="1">
                <a:solidFill>
                  <a:srgbClr val="333333"/>
                </a:solidFill>
                <a:ea typeface="+mn-lt"/>
                <a:cs typeface="+mn-lt"/>
              </a:rPr>
              <a:t>وانعدام</a:t>
            </a:r>
            <a:r>
              <a:rPr lang="en-US" sz="2000" dirty="0">
                <a:solidFill>
                  <a:srgbClr val="333333"/>
                </a:solidFill>
                <a:ea typeface="+mn-lt"/>
                <a:cs typeface="+mn-lt"/>
              </a:rPr>
              <a:t> </a:t>
            </a:r>
            <a:r>
              <a:rPr lang="en-US" sz="2000" err="1">
                <a:solidFill>
                  <a:srgbClr val="333333"/>
                </a:solidFill>
                <a:ea typeface="+mn-lt"/>
                <a:cs typeface="+mn-lt"/>
              </a:rPr>
              <a:t>الأمن</a:t>
            </a:r>
            <a:r>
              <a:rPr lang="en-US" sz="2000" dirty="0">
                <a:solidFill>
                  <a:srgbClr val="333333"/>
                </a:solidFill>
                <a:ea typeface="+mn-lt"/>
                <a:cs typeface="+mn-lt"/>
              </a:rPr>
              <a:t> </a:t>
            </a:r>
            <a:r>
              <a:rPr lang="en-US" sz="2000" err="1">
                <a:solidFill>
                  <a:srgbClr val="333333"/>
                </a:solidFill>
                <a:ea typeface="+mn-lt"/>
                <a:cs typeface="+mn-lt"/>
              </a:rPr>
              <a:t>المائي</a:t>
            </a:r>
            <a:r>
              <a:rPr lang="en-US" sz="2000" dirty="0">
                <a:solidFill>
                  <a:srgbClr val="333333"/>
                </a:solidFill>
                <a:ea typeface="+mn-lt"/>
                <a:cs typeface="+mn-lt"/>
              </a:rPr>
              <a:t> </a:t>
            </a:r>
            <a:r>
              <a:rPr lang="en-US" sz="2000" err="1">
                <a:solidFill>
                  <a:srgbClr val="333333"/>
                </a:solidFill>
                <a:ea typeface="+mn-lt"/>
                <a:cs typeface="+mn-lt"/>
              </a:rPr>
              <a:t>أحد</a:t>
            </a:r>
            <a:r>
              <a:rPr lang="en-US" sz="2000" dirty="0">
                <a:solidFill>
                  <a:srgbClr val="333333"/>
                </a:solidFill>
                <a:ea typeface="+mn-lt"/>
                <a:cs typeface="+mn-lt"/>
              </a:rPr>
              <a:t> </a:t>
            </a:r>
            <a:r>
              <a:rPr lang="en-US" sz="2000" err="1">
                <a:solidFill>
                  <a:srgbClr val="333333"/>
                </a:solidFill>
                <a:ea typeface="+mn-lt"/>
                <a:cs typeface="+mn-lt"/>
              </a:rPr>
              <a:t>الأسباب</a:t>
            </a:r>
            <a:r>
              <a:rPr lang="en-US" sz="2000" dirty="0">
                <a:solidFill>
                  <a:srgbClr val="333333"/>
                </a:solidFill>
                <a:ea typeface="+mn-lt"/>
                <a:cs typeface="+mn-lt"/>
              </a:rPr>
              <a:t> </a:t>
            </a:r>
            <a:r>
              <a:rPr lang="en-US" sz="2000" err="1">
                <a:solidFill>
                  <a:srgbClr val="333333"/>
                </a:solidFill>
                <a:ea typeface="+mn-lt"/>
                <a:cs typeface="+mn-lt"/>
              </a:rPr>
              <a:t>الرئيسية</a:t>
            </a:r>
            <a:r>
              <a:rPr lang="en-US" sz="2000" dirty="0">
                <a:solidFill>
                  <a:srgbClr val="333333"/>
                </a:solidFill>
                <a:ea typeface="+mn-lt"/>
                <a:cs typeface="+mn-lt"/>
              </a:rPr>
              <a:t> </a:t>
            </a:r>
            <a:r>
              <a:rPr lang="en-US" sz="2000" err="1">
                <a:solidFill>
                  <a:srgbClr val="333333"/>
                </a:solidFill>
                <a:ea typeface="+mn-lt"/>
                <a:cs typeface="+mn-lt"/>
              </a:rPr>
              <a:t>لانتشار</a:t>
            </a:r>
            <a:r>
              <a:rPr lang="en-US" sz="2000" dirty="0">
                <a:solidFill>
                  <a:srgbClr val="333333"/>
                </a:solidFill>
                <a:ea typeface="+mn-lt"/>
                <a:cs typeface="+mn-lt"/>
              </a:rPr>
              <a:t> </a:t>
            </a:r>
            <a:r>
              <a:rPr lang="en-US" sz="2000" err="1">
                <a:solidFill>
                  <a:srgbClr val="333333"/>
                </a:solidFill>
                <a:ea typeface="+mn-lt"/>
                <a:cs typeface="+mn-lt"/>
              </a:rPr>
              <a:t>الفقر</a:t>
            </a:r>
            <a:endParaRPr lang="en-US" sz="2000" dirty="0" err="1">
              <a:solidFill>
                <a:srgbClr val="333333"/>
              </a:solidFill>
              <a:ea typeface="+mn-lt"/>
              <a:cs typeface="+mn-lt"/>
            </a:endParaRPr>
          </a:p>
          <a:p>
            <a:pPr algn="r"/>
            <a:endParaRPr lang="en-US" sz="2000" dirty="0">
              <a:solidFill>
                <a:srgbClr val="333333"/>
              </a:solidFill>
              <a:ea typeface="+mn-lt"/>
              <a:cs typeface="+mn-lt"/>
            </a:endParaRPr>
          </a:p>
          <a:p>
            <a:pPr algn="r"/>
            <a:r>
              <a:rPr lang="en-US" sz="2000" dirty="0" err="1">
                <a:ea typeface="+mn-lt"/>
                <a:cs typeface="+mn-lt"/>
              </a:rPr>
              <a:t>الحروب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والكوارث</a:t>
            </a:r>
            <a:endParaRPr lang="en-US" dirty="0" err="1">
              <a:cs typeface="Calibri" panose="020F0502020204030204"/>
            </a:endParaRPr>
          </a:p>
          <a:p>
            <a:pPr marL="0" indent="0" algn="r">
              <a:buNone/>
            </a:pPr>
            <a:r>
              <a:rPr lang="en-US" sz="2000" dirty="0" err="1">
                <a:solidFill>
                  <a:srgbClr val="333333"/>
                </a:solidFill>
                <a:ea typeface="+mn-lt"/>
                <a:cs typeface="+mn-lt"/>
              </a:rPr>
              <a:t>عند</a:t>
            </a:r>
            <a:r>
              <a:rPr lang="en-US" sz="2000" dirty="0">
                <a:solidFill>
                  <a:srgbClr val="333333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333333"/>
                </a:solidFill>
                <a:ea typeface="+mn-lt"/>
                <a:cs typeface="+mn-lt"/>
              </a:rPr>
              <a:t>هروب</a:t>
            </a:r>
            <a:r>
              <a:rPr lang="en-US" sz="2000" dirty="0">
                <a:solidFill>
                  <a:srgbClr val="333333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333333"/>
                </a:solidFill>
                <a:ea typeface="+mn-lt"/>
                <a:cs typeface="+mn-lt"/>
              </a:rPr>
              <a:t>الكثير</a:t>
            </a:r>
            <a:r>
              <a:rPr lang="en-US" sz="2000" dirty="0">
                <a:solidFill>
                  <a:srgbClr val="333333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333333"/>
                </a:solidFill>
                <a:ea typeface="+mn-lt"/>
                <a:cs typeface="+mn-lt"/>
              </a:rPr>
              <a:t>من</a:t>
            </a:r>
            <a:r>
              <a:rPr lang="en-US" sz="2000" dirty="0">
                <a:solidFill>
                  <a:srgbClr val="333333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333333"/>
                </a:solidFill>
                <a:ea typeface="+mn-lt"/>
                <a:cs typeface="+mn-lt"/>
              </a:rPr>
              <a:t>الأسر</a:t>
            </a:r>
            <a:r>
              <a:rPr lang="en-US" sz="2000" dirty="0">
                <a:solidFill>
                  <a:srgbClr val="333333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333333"/>
                </a:solidFill>
                <a:ea typeface="+mn-lt"/>
                <a:cs typeface="+mn-lt"/>
              </a:rPr>
              <a:t>من</a:t>
            </a:r>
            <a:r>
              <a:rPr lang="en-US" sz="2000" dirty="0">
                <a:solidFill>
                  <a:srgbClr val="333333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333333"/>
                </a:solidFill>
                <a:ea typeface="+mn-lt"/>
                <a:cs typeface="+mn-lt"/>
              </a:rPr>
              <a:t>أوطانها</a:t>
            </a:r>
            <a:r>
              <a:rPr lang="en-US" sz="2000" dirty="0">
                <a:solidFill>
                  <a:srgbClr val="333333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333333"/>
                </a:solidFill>
                <a:ea typeface="+mn-lt"/>
                <a:cs typeface="+mn-lt"/>
              </a:rPr>
              <a:t>بسبب</a:t>
            </a:r>
            <a:r>
              <a:rPr lang="en-US" sz="2000" dirty="0">
                <a:solidFill>
                  <a:srgbClr val="333333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333333"/>
                </a:solidFill>
                <a:ea typeface="+mn-lt"/>
                <a:cs typeface="+mn-lt"/>
              </a:rPr>
              <a:t>الأوضاع</a:t>
            </a:r>
            <a:r>
              <a:rPr lang="en-US" sz="2000" dirty="0">
                <a:solidFill>
                  <a:srgbClr val="333333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333333"/>
                </a:solidFill>
                <a:ea typeface="+mn-lt"/>
                <a:cs typeface="+mn-lt"/>
              </a:rPr>
              <a:t>السياسيّة</a:t>
            </a:r>
            <a:r>
              <a:rPr lang="en-US" sz="2000" dirty="0">
                <a:solidFill>
                  <a:srgbClr val="333333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333333"/>
                </a:solidFill>
                <a:ea typeface="+mn-lt"/>
                <a:cs typeface="+mn-lt"/>
              </a:rPr>
              <a:t>غير</a:t>
            </a:r>
            <a:r>
              <a:rPr lang="en-US" sz="2000" dirty="0">
                <a:solidFill>
                  <a:srgbClr val="333333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333333"/>
                </a:solidFill>
                <a:ea typeface="+mn-lt"/>
                <a:cs typeface="+mn-lt"/>
              </a:rPr>
              <a:t>الآمنه</a:t>
            </a:r>
            <a:r>
              <a:rPr lang="en-US" sz="2000" dirty="0">
                <a:solidFill>
                  <a:srgbClr val="333333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333333"/>
                </a:solidFill>
                <a:ea typeface="+mn-lt"/>
                <a:cs typeface="+mn-lt"/>
              </a:rPr>
              <a:t>وما</a:t>
            </a:r>
            <a:r>
              <a:rPr lang="en-US" sz="2000" dirty="0">
                <a:solidFill>
                  <a:srgbClr val="333333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333333"/>
                </a:solidFill>
                <a:ea typeface="+mn-lt"/>
                <a:cs typeface="+mn-lt"/>
              </a:rPr>
              <a:t>يخلفه</a:t>
            </a:r>
            <a:r>
              <a:rPr lang="en-US" sz="2000" dirty="0">
                <a:solidFill>
                  <a:srgbClr val="333333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333333"/>
                </a:solidFill>
                <a:ea typeface="+mn-lt"/>
                <a:cs typeface="+mn-lt"/>
              </a:rPr>
              <a:t>أفرادها</a:t>
            </a:r>
            <a:r>
              <a:rPr lang="en-US" sz="2000" dirty="0">
                <a:solidFill>
                  <a:srgbClr val="333333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333333"/>
                </a:solidFill>
                <a:ea typeface="+mn-lt"/>
                <a:cs typeface="+mn-lt"/>
              </a:rPr>
              <a:t>وراءهم</a:t>
            </a:r>
            <a:r>
              <a:rPr lang="en-US" sz="2000" dirty="0">
                <a:solidFill>
                  <a:srgbClr val="333333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333333"/>
                </a:solidFill>
                <a:ea typeface="+mn-lt"/>
                <a:cs typeface="+mn-lt"/>
              </a:rPr>
              <a:t>من</a:t>
            </a:r>
            <a:r>
              <a:rPr lang="en-US" sz="2000" dirty="0">
                <a:solidFill>
                  <a:srgbClr val="333333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333333"/>
                </a:solidFill>
                <a:ea typeface="+mn-lt"/>
                <a:cs typeface="+mn-lt"/>
              </a:rPr>
              <a:t>منازل</a:t>
            </a:r>
            <a:r>
              <a:rPr lang="en-US" sz="2000" dirty="0">
                <a:solidFill>
                  <a:srgbClr val="333333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333333"/>
                </a:solidFill>
                <a:ea typeface="+mn-lt"/>
                <a:cs typeface="+mn-lt"/>
              </a:rPr>
              <a:t>ووظائف</a:t>
            </a:r>
            <a:r>
              <a:rPr lang="en-US" sz="2000" dirty="0">
                <a:solidFill>
                  <a:srgbClr val="333333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333333"/>
                </a:solidFill>
                <a:ea typeface="+mn-lt"/>
                <a:cs typeface="+mn-lt"/>
              </a:rPr>
              <a:t>سبباً</a:t>
            </a:r>
            <a:r>
              <a:rPr lang="en-US" sz="2000" dirty="0">
                <a:solidFill>
                  <a:srgbClr val="333333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333333"/>
                </a:solidFill>
                <a:ea typeface="+mn-lt"/>
                <a:cs typeface="+mn-lt"/>
              </a:rPr>
              <a:t>في</a:t>
            </a:r>
            <a:r>
              <a:rPr lang="en-US" sz="2000" dirty="0">
                <a:solidFill>
                  <a:srgbClr val="333333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333333"/>
                </a:solidFill>
                <a:ea typeface="+mn-lt"/>
                <a:cs typeface="+mn-lt"/>
              </a:rPr>
              <a:t>انتشار</a:t>
            </a:r>
            <a:r>
              <a:rPr lang="en-US" sz="2000" dirty="0">
                <a:solidFill>
                  <a:srgbClr val="333333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333333"/>
                </a:solidFill>
                <a:ea typeface="+mn-lt"/>
                <a:cs typeface="+mn-lt"/>
              </a:rPr>
              <a:t>الفقر</a:t>
            </a:r>
            <a:r>
              <a:rPr lang="en-US" sz="2000" dirty="0">
                <a:solidFill>
                  <a:srgbClr val="333333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333333"/>
                </a:solidFill>
                <a:ea typeface="+mn-lt"/>
                <a:cs typeface="+mn-lt"/>
              </a:rPr>
              <a:t>بشكل</a:t>
            </a:r>
            <a:r>
              <a:rPr lang="en-US" sz="2000" dirty="0">
                <a:solidFill>
                  <a:srgbClr val="333333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333333"/>
                </a:solidFill>
                <a:ea typeface="+mn-lt"/>
                <a:cs typeface="+mn-lt"/>
              </a:rPr>
              <a:t>كبير</a:t>
            </a:r>
            <a:r>
              <a:rPr lang="en-US" sz="2000" dirty="0">
                <a:solidFill>
                  <a:srgbClr val="333333"/>
                </a:solidFill>
                <a:ea typeface="+mn-lt"/>
                <a:cs typeface="+mn-lt"/>
              </a:rPr>
              <a:t> .</a:t>
            </a:r>
            <a:r>
              <a:rPr lang="en-US" sz="2000" dirty="0" err="1">
                <a:solidFill>
                  <a:srgbClr val="333333"/>
                </a:solidFill>
                <a:ea typeface="+mn-lt"/>
                <a:cs typeface="+mn-lt"/>
              </a:rPr>
              <a:t>اشدّ</a:t>
            </a:r>
            <a:r>
              <a:rPr lang="en-US" sz="2000" dirty="0">
                <a:solidFill>
                  <a:srgbClr val="333333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333333"/>
                </a:solidFill>
                <a:ea typeface="+mn-lt"/>
                <a:cs typeface="+mn-lt"/>
              </a:rPr>
              <a:t>بلدان</a:t>
            </a:r>
            <a:r>
              <a:rPr lang="en-US" sz="2000" dirty="0">
                <a:solidFill>
                  <a:srgbClr val="333333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333333"/>
                </a:solidFill>
                <a:ea typeface="+mn-lt"/>
                <a:cs typeface="+mn-lt"/>
              </a:rPr>
              <a:t>العالم</a:t>
            </a:r>
            <a:r>
              <a:rPr lang="en-US" sz="2000" dirty="0">
                <a:solidFill>
                  <a:srgbClr val="333333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333333"/>
                </a:solidFill>
                <a:ea typeface="+mn-lt"/>
                <a:cs typeface="+mn-lt"/>
              </a:rPr>
              <a:t>فقراً</a:t>
            </a:r>
            <a:r>
              <a:rPr lang="en-US" sz="2000" dirty="0">
                <a:solidFill>
                  <a:srgbClr val="333333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333333"/>
                </a:solidFill>
                <a:ea typeface="+mn-lt"/>
                <a:cs typeface="+mn-lt"/>
              </a:rPr>
              <a:t>هي</a:t>
            </a:r>
            <a:r>
              <a:rPr lang="en-US" sz="2000" dirty="0">
                <a:solidFill>
                  <a:srgbClr val="333333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333333"/>
                </a:solidFill>
                <a:ea typeface="+mn-lt"/>
                <a:cs typeface="+mn-lt"/>
              </a:rPr>
              <a:t>البلدان</a:t>
            </a:r>
            <a:r>
              <a:rPr lang="en-US" sz="2000" dirty="0">
                <a:solidFill>
                  <a:srgbClr val="333333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333333"/>
                </a:solidFill>
                <a:ea typeface="+mn-lt"/>
                <a:cs typeface="+mn-lt"/>
              </a:rPr>
              <a:t>التي</a:t>
            </a:r>
            <a:r>
              <a:rPr lang="en-US" sz="2000" dirty="0">
                <a:solidFill>
                  <a:srgbClr val="333333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333333"/>
                </a:solidFill>
                <a:ea typeface="+mn-lt"/>
                <a:cs typeface="+mn-lt"/>
              </a:rPr>
              <a:t>عانت</a:t>
            </a:r>
            <a:r>
              <a:rPr lang="en-US" sz="2000" dirty="0">
                <a:solidFill>
                  <a:srgbClr val="333333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333333"/>
                </a:solidFill>
                <a:ea typeface="+mn-lt"/>
                <a:cs typeface="+mn-lt"/>
              </a:rPr>
              <a:t>حروباً</a:t>
            </a:r>
            <a:r>
              <a:rPr lang="en-US" sz="2000" dirty="0">
                <a:solidFill>
                  <a:srgbClr val="333333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333333"/>
                </a:solidFill>
                <a:ea typeface="+mn-lt"/>
                <a:cs typeface="+mn-lt"/>
              </a:rPr>
              <a:t>أهلية</a:t>
            </a:r>
            <a:r>
              <a:rPr lang="en-US" sz="2000" dirty="0">
                <a:solidFill>
                  <a:srgbClr val="333333"/>
                </a:solidFill>
                <a:ea typeface="+mn-lt"/>
                <a:cs typeface="+mn-lt"/>
              </a:rPr>
              <a:t>، و </a:t>
            </a:r>
            <a:r>
              <a:rPr lang="en-US" sz="2000" dirty="0" err="1">
                <a:solidFill>
                  <a:srgbClr val="333333"/>
                </a:solidFill>
                <a:ea typeface="+mn-lt"/>
                <a:cs typeface="+mn-lt"/>
              </a:rPr>
              <a:t>اضطرابات</a:t>
            </a:r>
            <a:r>
              <a:rPr lang="en-US" sz="2000" dirty="0">
                <a:solidFill>
                  <a:srgbClr val="333333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333333"/>
                </a:solidFill>
                <a:ea typeface="+mn-lt"/>
                <a:cs typeface="+mn-lt"/>
              </a:rPr>
              <a:t>سياسية</a:t>
            </a:r>
            <a:r>
              <a:rPr lang="en-US" sz="2000" dirty="0">
                <a:solidFill>
                  <a:srgbClr val="333333"/>
                </a:solidFill>
                <a:ea typeface="+mn-lt"/>
                <a:cs typeface="+mn-lt"/>
              </a:rPr>
              <a:t>، </a:t>
            </a:r>
            <a:r>
              <a:rPr lang="en-US" sz="2000" dirty="0" err="1">
                <a:solidFill>
                  <a:srgbClr val="333333"/>
                </a:solidFill>
                <a:ea typeface="+mn-lt"/>
                <a:cs typeface="+mn-lt"/>
              </a:rPr>
              <a:t>وجميعها</a:t>
            </a:r>
            <a:r>
              <a:rPr lang="en-US" sz="2000" dirty="0">
                <a:solidFill>
                  <a:srgbClr val="333333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333333"/>
                </a:solidFill>
                <a:ea typeface="+mn-lt"/>
                <a:cs typeface="+mn-lt"/>
              </a:rPr>
              <a:t>تمتلك</a:t>
            </a:r>
            <a:r>
              <a:rPr lang="en-US" sz="2000" dirty="0">
                <a:solidFill>
                  <a:srgbClr val="333333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333333"/>
                </a:solidFill>
                <a:ea typeface="+mn-lt"/>
                <a:cs typeface="+mn-lt"/>
              </a:rPr>
              <a:t>حكومات</a:t>
            </a:r>
            <a:r>
              <a:rPr lang="en-US" sz="2000" dirty="0">
                <a:solidFill>
                  <a:srgbClr val="333333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333333"/>
                </a:solidFill>
                <a:ea typeface="+mn-lt"/>
                <a:cs typeface="+mn-lt"/>
              </a:rPr>
              <a:t>ضعيفة</a:t>
            </a:r>
            <a:r>
              <a:rPr lang="en-US" sz="2000" dirty="0">
                <a:solidFill>
                  <a:srgbClr val="333333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333333"/>
                </a:solidFill>
                <a:ea typeface="+mn-lt"/>
                <a:cs typeface="+mn-lt"/>
              </a:rPr>
              <a:t>لا</a:t>
            </a:r>
            <a:r>
              <a:rPr lang="en-US" sz="2000" dirty="0">
                <a:solidFill>
                  <a:srgbClr val="333333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333333"/>
                </a:solidFill>
                <a:ea typeface="+mn-lt"/>
                <a:cs typeface="+mn-lt"/>
              </a:rPr>
              <a:t>تستطيع</a:t>
            </a:r>
            <a:r>
              <a:rPr lang="en-US" sz="2000" dirty="0">
                <a:solidFill>
                  <a:srgbClr val="333333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333333"/>
                </a:solidFill>
                <a:ea typeface="+mn-lt"/>
                <a:cs typeface="+mn-lt"/>
              </a:rPr>
              <a:t>حماية</a:t>
            </a:r>
            <a:r>
              <a:rPr lang="en-US" sz="2000" dirty="0">
                <a:solidFill>
                  <a:srgbClr val="333333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333333"/>
                </a:solidFill>
                <a:ea typeface="+mn-lt"/>
                <a:cs typeface="+mn-lt"/>
              </a:rPr>
              <a:t>سكانها</a:t>
            </a:r>
            <a:r>
              <a:rPr lang="en-US" sz="2000" dirty="0">
                <a:solidFill>
                  <a:srgbClr val="333333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333333"/>
                </a:solidFill>
                <a:ea typeface="+mn-lt"/>
                <a:cs typeface="+mn-lt"/>
              </a:rPr>
              <a:t>من</a:t>
            </a:r>
            <a:r>
              <a:rPr lang="en-US" sz="2000" dirty="0">
                <a:solidFill>
                  <a:srgbClr val="333333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333333"/>
                </a:solidFill>
                <a:ea typeface="+mn-lt"/>
                <a:cs typeface="+mn-lt"/>
              </a:rPr>
              <a:t>العنف</a:t>
            </a:r>
            <a:br>
              <a:rPr lang="en-US" sz="2000" dirty="0">
                <a:ea typeface="+mn-lt"/>
                <a:cs typeface="+mn-lt"/>
              </a:rPr>
            </a:br>
            <a:endParaRPr lang="en-US" sz="2000">
              <a:ea typeface="+mn-lt"/>
              <a:cs typeface="+mn-lt"/>
            </a:endParaRPr>
          </a:p>
          <a:p>
            <a:pPr algn="r"/>
            <a:r>
              <a:rPr lang="en-US" sz="2000" err="1">
                <a:ea typeface="+mn-lt"/>
                <a:cs typeface="+mn-lt"/>
              </a:rPr>
              <a:t>ضعف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التعليم</a:t>
            </a:r>
            <a:br>
              <a:rPr lang="en-US" sz="2000" dirty="0">
                <a:ea typeface="+mn-lt"/>
                <a:cs typeface="+mn-lt"/>
              </a:rPr>
            </a:br>
            <a:r>
              <a:rPr lang="en-US" sz="2000" err="1">
                <a:solidFill>
                  <a:srgbClr val="333333"/>
                </a:solidFill>
                <a:ea typeface="+mn-lt"/>
                <a:cs typeface="+mn-lt"/>
              </a:rPr>
              <a:t>يّعد</a:t>
            </a:r>
            <a:r>
              <a:rPr lang="en-US" sz="2000" dirty="0">
                <a:solidFill>
                  <a:srgbClr val="333333"/>
                </a:solidFill>
                <a:ea typeface="+mn-lt"/>
                <a:cs typeface="+mn-lt"/>
              </a:rPr>
              <a:t> </a:t>
            </a:r>
            <a:r>
              <a:rPr lang="en-US" sz="2000" err="1">
                <a:solidFill>
                  <a:srgbClr val="333333"/>
                </a:solidFill>
                <a:ea typeface="+mn-lt"/>
                <a:cs typeface="+mn-lt"/>
              </a:rPr>
              <a:t>انخفاض</a:t>
            </a:r>
            <a:r>
              <a:rPr lang="en-US" sz="2000" dirty="0">
                <a:solidFill>
                  <a:srgbClr val="333333"/>
                </a:solidFill>
                <a:ea typeface="+mn-lt"/>
                <a:cs typeface="+mn-lt"/>
              </a:rPr>
              <a:t> </a:t>
            </a:r>
            <a:r>
              <a:rPr lang="en-US" sz="2000" err="1">
                <a:solidFill>
                  <a:srgbClr val="333333"/>
                </a:solidFill>
                <a:ea typeface="+mn-lt"/>
                <a:cs typeface="+mn-lt"/>
              </a:rPr>
              <a:t>مستوى</a:t>
            </a:r>
            <a:r>
              <a:rPr lang="en-US" sz="2000" dirty="0">
                <a:solidFill>
                  <a:srgbClr val="333333"/>
                </a:solidFill>
                <a:ea typeface="+mn-lt"/>
                <a:cs typeface="+mn-lt"/>
              </a:rPr>
              <a:t> </a:t>
            </a:r>
            <a:r>
              <a:rPr lang="en-US" sz="2000" err="1">
                <a:solidFill>
                  <a:srgbClr val="333333"/>
                </a:solidFill>
                <a:ea typeface="+mn-lt"/>
                <a:cs typeface="+mn-lt"/>
              </a:rPr>
              <a:t>التعليم</a:t>
            </a:r>
            <a:r>
              <a:rPr lang="en-US" sz="2000" dirty="0">
                <a:solidFill>
                  <a:srgbClr val="333333"/>
                </a:solidFill>
                <a:ea typeface="+mn-lt"/>
                <a:cs typeface="+mn-lt"/>
              </a:rPr>
              <a:t> </a:t>
            </a:r>
            <a:r>
              <a:rPr lang="en-US" sz="2000" err="1">
                <a:solidFill>
                  <a:srgbClr val="333333"/>
                </a:solidFill>
                <a:ea typeface="+mn-lt"/>
                <a:cs typeface="+mn-lt"/>
              </a:rPr>
              <a:t>أحد</a:t>
            </a:r>
            <a:r>
              <a:rPr lang="en-US" sz="2000" dirty="0">
                <a:solidFill>
                  <a:srgbClr val="333333"/>
                </a:solidFill>
                <a:ea typeface="+mn-lt"/>
                <a:cs typeface="+mn-lt"/>
              </a:rPr>
              <a:t> </a:t>
            </a:r>
            <a:r>
              <a:rPr lang="en-US" sz="2000" err="1">
                <a:solidFill>
                  <a:srgbClr val="333333"/>
                </a:solidFill>
                <a:ea typeface="+mn-lt"/>
                <a:cs typeface="+mn-lt"/>
              </a:rPr>
              <a:t>أسباب</a:t>
            </a:r>
            <a:r>
              <a:rPr lang="en-US" sz="2000" dirty="0">
                <a:solidFill>
                  <a:srgbClr val="333333"/>
                </a:solidFill>
                <a:ea typeface="+mn-lt"/>
                <a:cs typeface="+mn-lt"/>
              </a:rPr>
              <a:t> </a:t>
            </a:r>
            <a:r>
              <a:rPr lang="en-US" sz="2000" err="1">
                <a:solidFill>
                  <a:srgbClr val="333333"/>
                </a:solidFill>
                <a:ea typeface="+mn-lt"/>
                <a:cs typeface="+mn-lt"/>
              </a:rPr>
              <a:t>انتشار</a:t>
            </a:r>
            <a:r>
              <a:rPr lang="en-US" sz="2000" dirty="0">
                <a:solidFill>
                  <a:srgbClr val="333333"/>
                </a:solidFill>
                <a:ea typeface="+mn-lt"/>
                <a:cs typeface="+mn-lt"/>
              </a:rPr>
              <a:t> </a:t>
            </a:r>
            <a:r>
              <a:rPr lang="en-US" sz="2000" err="1">
                <a:solidFill>
                  <a:srgbClr val="333333"/>
                </a:solidFill>
                <a:ea typeface="+mn-lt"/>
                <a:cs typeface="+mn-lt"/>
              </a:rPr>
              <a:t>الفقر</a:t>
            </a:r>
            <a:r>
              <a:rPr lang="en-US" sz="2000">
                <a:solidFill>
                  <a:srgbClr val="333333"/>
                </a:solidFill>
                <a:ea typeface="+mn-lt"/>
                <a:cs typeface="+mn-lt"/>
              </a:rPr>
              <a:t>. انّ</a:t>
            </a:r>
            <a:r>
              <a:rPr lang="en-US" sz="2000" dirty="0">
                <a:solidFill>
                  <a:srgbClr val="333333"/>
                </a:solidFill>
                <a:ea typeface="+mn-lt"/>
                <a:cs typeface="+mn-lt"/>
              </a:rPr>
              <a:t> </a:t>
            </a:r>
            <a:r>
              <a:rPr lang="en-US" sz="2000" err="1">
                <a:solidFill>
                  <a:srgbClr val="333333"/>
                </a:solidFill>
                <a:ea typeface="+mn-lt"/>
                <a:cs typeface="+mn-lt"/>
              </a:rPr>
              <a:t>ضعف</a:t>
            </a:r>
            <a:r>
              <a:rPr lang="en-US" sz="2000" dirty="0">
                <a:solidFill>
                  <a:srgbClr val="333333"/>
                </a:solidFill>
                <a:ea typeface="+mn-lt"/>
                <a:cs typeface="+mn-lt"/>
              </a:rPr>
              <a:t> </a:t>
            </a:r>
            <a:r>
              <a:rPr lang="en-US" sz="2000" err="1">
                <a:solidFill>
                  <a:srgbClr val="333333"/>
                </a:solidFill>
                <a:ea typeface="+mn-lt"/>
                <a:cs typeface="+mn-lt"/>
              </a:rPr>
              <a:t>التعليم</a:t>
            </a:r>
            <a:r>
              <a:rPr lang="en-US" sz="2000" dirty="0">
                <a:solidFill>
                  <a:srgbClr val="333333"/>
                </a:solidFill>
                <a:ea typeface="+mn-lt"/>
                <a:cs typeface="+mn-lt"/>
              </a:rPr>
              <a:t> </a:t>
            </a:r>
            <a:r>
              <a:rPr lang="en-US" sz="2000" err="1">
                <a:solidFill>
                  <a:srgbClr val="333333"/>
                </a:solidFill>
                <a:ea typeface="+mn-lt"/>
                <a:cs typeface="+mn-lt"/>
              </a:rPr>
              <a:t>يعدُّ</a:t>
            </a:r>
            <a:r>
              <a:rPr lang="en-US" sz="2000" dirty="0">
                <a:solidFill>
                  <a:srgbClr val="333333"/>
                </a:solidFill>
                <a:ea typeface="+mn-lt"/>
                <a:cs typeface="+mn-lt"/>
              </a:rPr>
              <a:t> </a:t>
            </a:r>
            <a:r>
              <a:rPr lang="en-US" sz="2000" err="1">
                <a:solidFill>
                  <a:srgbClr val="333333"/>
                </a:solidFill>
                <a:ea typeface="+mn-lt"/>
                <a:cs typeface="+mn-lt"/>
              </a:rPr>
              <a:t>عاملاً</a:t>
            </a:r>
            <a:r>
              <a:rPr lang="en-US" sz="2000" dirty="0">
                <a:solidFill>
                  <a:srgbClr val="333333"/>
                </a:solidFill>
                <a:ea typeface="+mn-lt"/>
                <a:cs typeface="+mn-lt"/>
              </a:rPr>
              <a:t> </a:t>
            </a:r>
            <a:r>
              <a:rPr lang="en-US" sz="2000" err="1">
                <a:solidFill>
                  <a:srgbClr val="333333"/>
                </a:solidFill>
                <a:ea typeface="+mn-lt"/>
                <a:cs typeface="+mn-lt"/>
              </a:rPr>
              <a:t>ذا</a:t>
            </a:r>
            <a:r>
              <a:rPr lang="en-US" sz="2000" dirty="0">
                <a:solidFill>
                  <a:srgbClr val="333333"/>
                </a:solidFill>
                <a:ea typeface="+mn-lt"/>
                <a:cs typeface="+mn-lt"/>
              </a:rPr>
              <a:t> </a:t>
            </a:r>
            <a:r>
              <a:rPr lang="en-US" sz="2000" err="1">
                <a:solidFill>
                  <a:srgbClr val="333333"/>
                </a:solidFill>
                <a:ea typeface="+mn-lt"/>
                <a:cs typeface="+mn-lt"/>
              </a:rPr>
              <a:t>دور</a:t>
            </a:r>
            <a:r>
              <a:rPr lang="en-US" sz="2000" dirty="0">
                <a:solidFill>
                  <a:srgbClr val="333333"/>
                </a:solidFill>
                <a:ea typeface="+mn-lt"/>
                <a:cs typeface="+mn-lt"/>
              </a:rPr>
              <a:t> </a:t>
            </a:r>
            <a:r>
              <a:rPr lang="en-US" sz="2000" err="1">
                <a:solidFill>
                  <a:srgbClr val="333333"/>
                </a:solidFill>
                <a:ea typeface="+mn-lt"/>
                <a:cs typeface="+mn-lt"/>
              </a:rPr>
              <a:t>كبير</a:t>
            </a:r>
            <a:r>
              <a:rPr lang="en-US" sz="2000" dirty="0">
                <a:solidFill>
                  <a:srgbClr val="333333"/>
                </a:solidFill>
                <a:ea typeface="+mn-lt"/>
                <a:cs typeface="+mn-lt"/>
              </a:rPr>
              <a:t> </a:t>
            </a:r>
            <a:r>
              <a:rPr lang="en-US" sz="2000" err="1">
                <a:solidFill>
                  <a:srgbClr val="333333"/>
                </a:solidFill>
                <a:ea typeface="+mn-lt"/>
                <a:cs typeface="+mn-lt"/>
              </a:rPr>
              <a:t>في</a:t>
            </a:r>
            <a:r>
              <a:rPr lang="en-US" sz="2000" dirty="0">
                <a:solidFill>
                  <a:srgbClr val="333333"/>
                </a:solidFill>
                <a:ea typeface="+mn-lt"/>
                <a:cs typeface="+mn-lt"/>
              </a:rPr>
              <a:t> </a:t>
            </a:r>
            <a:r>
              <a:rPr lang="en-US" sz="2000" err="1">
                <a:solidFill>
                  <a:srgbClr val="333333"/>
                </a:solidFill>
                <a:ea typeface="+mn-lt"/>
                <a:cs typeface="+mn-lt"/>
              </a:rPr>
              <a:t>الوصول</a:t>
            </a:r>
            <a:r>
              <a:rPr lang="en-US" sz="2000" dirty="0">
                <a:solidFill>
                  <a:srgbClr val="333333"/>
                </a:solidFill>
                <a:ea typeface="+mn-lt"/>
                <a:cs typeface="+mn-lt"/>
              </a:rPr>
              <a:t> </a:t>
            </a:r>
            <a:r>
              <a:rPr lang="en-US" sz="2000" err="1">
                <a:solidFill>
                  <a:srgbClr val="333333"/>
                </a:solidFill>
                <a:ea typeface="+mn-lt"/>
                <a:cs typeface="+mn-lt"/>
              </a:rPr>
              <a:t>إلى</a:t>
            </a:r>
            <a:r>
              <a:rPr lang="en-US" sz="2000" dirty="0">
                <a:solidFill>
                  <a:srgbClr val="333333"/>
                </a:solidFill>
                <a:ea typeface="+mn-lt"/>
                <a:cs typeface="+mn-lt"/>
              </a:rPr>
              <a:t> </a:t>
            </a:r>
            <a:r>
              <a:rPr lang="en-US" sz="2000" err="1">
                <a:solidFill>
                  <a:srgbClr val="333333"/>
                </a:solidFill>
                <a:ea typeface="+mn-lt"/>
                <a:cs typeface="+mn-lt"/>
              </a:rPr>
              <a:t>حالة</a:t>
            </a:r>
            <a:r>
              <a:rPr lang="en-US" sz="2000" dirty="0">
                <a:solidFill>
                  <a:srgbClr val="333333"/>
                </a:solidFill>
                <a:ea typeface="+mn-lt"/>
                <a:cs typeface="+mn-lt"/>
              </a:rPr>
              <a:t> </a:t>
            </a:r>
            <a:r>
              <a:rPr lang="en-US" sz="2000" err="1">
                <a:solidFill>
                  <a:srgbClr val="333333"/>
                </a:solidFill>
                <a:ea typeface="+mn-lt"/>
                <a:cs typeface="+mn-lt"/>
              </a:rPr>
              <a:t>الفقر</a:t>
            </a:r>
            <a:r>
              <a:rPr lang="en-US" sz="2000" dirty="0">
                <a:solidFill>
                  <a:srgbClr val="333333"/>
                </a:solidFill>
                <a:ea typeface="+mn-lt"/>
                <a:cs typeface="+mn-lt"/>
              </a:rPr>
              <a:t>، </a:t>
            </a:r>
            <a:r>
              <a:rPr lang="en-US" sz="2000" err="1">
                <a:solidFill>
                  <a:srgbClr val="333333"/>
                </a:solidFill>
                <a:ea typeface="+mn-lt"/>
                <a:cs typeface="+mn-lt"/>
              </a:rPr>
              <a:t>لاسيّما</a:t>
            </a:r>
            <a:r>
              <a:rPr lang="en-US" sz="2000" dirty="0">
                <a:solidFill>
                  <a:srgbClr val="333333"/>
                </a:solidFill>
                <a:ea typeface="+mn-lt"/>
                <a:cs typeface="+mn-lt"/>
              </a:rPr>
              <a:t> </a:t>
            </a:r>
            <a:r>
              <a:rPr lang="en-US" sz="2000" err="1">
                <a:solidFill>
                  <a:srgbClr val="333333"/>
                </a:solidFill>
                <a:ea typeface="+mn-lt"/>
                <a:cs typeface="+mn-lt"/>
              </a:rPr>
              <a:t>أنّ</a:t>
            </a:r>
            <a:r>
              <a:rPr lang="en-US" sz="2000" dirty="0">
                <a:solidFill>
                  <a:srgbClr val="333333"/>
                </a:solidFill>
                <a:ea typeface="+mn-lt"/>
                <a:cs typeface="+mn-lt"/>
              </a:rPr>
              <a:t> </a:t>
            </a:r>
            <a:r>
              <a:rPr lang="en-US" sz="2000" err="1">
                <a:solidFill>
                  <a:srgbClr val="333333"/>
                </a:solidFill>
                <a:ea typeface="+mn-lt"/>
                <a:cs typeface="+mn-lt"/>
              </a:rPr>
              <a:t>التعليم</a:t>
            </a:r>
            <a:r>
              <a:rPr lang="en-US" sz="2000" dirty="0">
                <a:solidFill>
                  <a:srgbClr val="333333"/>
                </a:solidFill>
                <a:ea typeface="+mn-lt"/>
                <a:cs typeface="+mn-lt"/>
              </a:rPr>
              <a:t> </a:t>
            </a:r>
            <a:r>
              <a:rPr lang="en-US" sz="2000" err="1">
                <a:solidFill>
                  <a:srgbClr val="333333"/>
                </a:solidFill>
                <a:ea typeface="+mn-lt"/>
                <a:cs typeface="+mn-lt"/>
              </a:rPr>
              <a:t>يُعدّ</a:t>
            </a:r>
            <a:r>
              <a:rPr lang="en-US" sz="2000" dirty="0">
                <a:solidFill>
                  <a:srgbClr val="333333"/>
                </a:solidFill>
                <a:ea typeface="+mn-lt"/>
                <a:cs typeface="+mn-lt"/>
              </a:rPr>
              <a:t> </a:t>
            </a:r>
            <a:r>
              <a:rPr lang="en-US" sz="2000" err="1">
                <a:solidFill>
                  <a:srgbClr val="333333"/>
                </a:solidFill>
                <a:ea typeface="+mn-lt"/>
                <a:cs typeface="+mn-lt"/>
              </a:rPr>
              <a:t>باباً</a:t>
            </a:r>
            <a:r>
              <a:rPr lang="en-US" sz="2000" dirty="0">
                <a:solidFill>
                  <a:srgbClr val="333333"/>
                </a:solidFill>
                <a:ea typeface="+mn-lt"/>
                <a:cs typeface="+mn-lt"/>
              </a:rPr>
              <a:t> </a:t>
            </a:r>
            <a:r>
              <a:rPr lang="en-US" sz="2000" err="1">
                <a:solidFill>
                  <a:srgbClr val="333333"/>
                </a:solidFill>
                <a:ea typeface="+mn-lt"/>
                <a:cs typeface="+mn-lt"/>
              </a:rPr>
              <a:t>رئيسياً</a:t>
            </a:r>
            <a:r>
              <a:rPr lang="en-US" sz="2000" dirty="0">
                <a:solidFill>
                  <a:srgbClr val="333333"/>
                </a:solidFill>
                <a:ea typeface="+mn-lt"/>
                <a:cs typeface="+mn-lt"/>
              </a:rPr>
              <a:t> </a:t>
            </a:r>
            <a:r>
              <a:rPr lang="en-US" sz="2000" err="1">
                <a:solidFill>
                  <a:srgbClr val="333333"/>
                </a:solidFill>
                <a:ea typeface="+mn-lt"/>
                <a:cs typeface="+mn-lt"/>
              </a:rPr>
              <a:t>للحصول</a:t>
            </a:r>
            <a:r>
              <a:rPr lang="en-US" sz="2000" dirty="0">
                <a:solidFill>
                  <a:srgbClr val="333333"/>
                </a:solidFill>
                <a:ea typeface="+mn-lt"/>
                <a:cs typeface="+mn-lt"/>
              </a:rPr>
              <a:t> </a:t>
            </a:r>
            <a:r>
              <a:rPr lang="en-US" sz="2000" err="1">
                <a:solidFill>
                  <a:srgbClr val="333333"/>
                </a:solidFill>
                <a:ea typeface="+mn-lt"/>
                <a:cs typeface="+mn-lt"/>
              </a:rPr>
              <a:t>على</a:t>
            </a:r>
            <a:r>
              <a:rPr lang="en-US" sz="2000" dirty="0">
                <a:solidFill>
                  <a:srgbClr val="333333"/>
                </a:solidFill>
                <a:ea typeface="+mn-lt"/>
                <a:cs typeface="+mn-lt"/>
              </a:rPr>
              <a:t> </a:t>
            </a:r>
            <a:r>
              <a:rPr lang="en-US" sz="2000" err="1">
                <a:solidFill>
                  <a:srgbClr val="333333"/>
                </a:solidFill>
                <a:ea typeface="+mn-lt"/>
                <a:cs typeface="+mn-lt"/>
              </a:rPr>
              <a:t>وظيفة</a:t>
            </a:r>
            <a:r>
              <a:rPr lang="en-US" sz="2000" dirty="0">
                <a:solidFill>
                  <a:srgbClr val="333333"/>
                </a:solidFill>
                <a:ea typeface="+mn-lt"/>
                <a:cs typeface="+mn-lt"/>
              </a:rPr>
              <a:t> </a:t>
            </a:r>
            <a:r>
              <a:rPr lang="en-US" sz="2000" err="1">
                <a:solidFill>
                  <a:srgbClr val="333333"/>
                </a:solidFill>
                <a:ea typeface="+mn-lt"/>
                <a:cs typeface="+mn-lt"/>
              </a:rPr>
              <a:t>فيما</a:t>
            </a:r>
            <a:r>
              <a:rPr lang="en-US" sz="2000" dirty="0">
                <a:solidFill>
                  <a:srgbClr val="333333"/>
                </a:solidFill>
                <a:ea typeface="+mn-lt"/>
                <a:cs typeface="+mn-lt"/>
              </a:rPr>
              <a:t> </a:t>
            </a:r>
            <a:r>
              <a:rPr lang="en-US" sz="2000" err="1">
                <a:solidFill>
                  <a:srgbClr val="333333"/>
                </a:solidFill>
                <a:ea typeface="+mn-lt"/>
                <a:cs typeface="+mn-lt"/>
              </a:rPr>
              <a:t>يشهده</a:t>
            </a:r>
            <a:r>
              <a:rPr lang="en-US" sz="2000" dirty="0">
                <a:solidFill>
                  <a:srgbClr val="333333"/>
                </a:solidFill>
                <a:ea typeface="+mn-lt"/>
                <a:cs typeface="+mn-lt"/>
              </a:rPr>
              <a:t> </a:t>
            </a:r>
            <a:r>
              <a:rPr lang="en-US" sz="2000" err="1">
                <a:solidFill>
                  <a:srgbClr val="333333"/>
                </a:solidFill>
                <a:ea typeface="+mn-lt"/>
                <a:cs typeface="+mn-lt"/>
              </a:rPr>
              <a:t>العالم</a:t>
            </a:r>
            <a:r>
              <a:rPr lang="en-US" sz="2000" dirty="0">
                <a:solidFill>
                  <a:srgbClr val="333333"/>
                </a:solidFill>
                <a:ea typeface="+mn-lt"/>
                <a:cs typeface="+mn-lt"/>
              </a:rPr>
              <a:t> </a:t>
            </a:r>
            <a:r>
              <a:rPr lang="en-US" sz="2000" err="1">
                <a:solidFill>
                  <a:srgbClr val="333333"/>
                </a:solidFill>
                <a:ea typeface="+mn-lt"/>
                <a:cs typeface="+mn-lt"/>
              </a:rPr>
              <a:t>من</a:t>
            </a:r>
            <a:r>
              <a:rPr lang="en-US" sz="2000" dirty="0">
                <a:solidFill>
                  <a:srgbClr val="333333"/>
                </a:solidFill>
                <a:ea typeface="+mn-lt"/>
                <a:cs typeface="+mn-lt"/>
              </a:rPr>
              <a:t> </a:t>
            </a:r>
            <a:r>
              <a:rPr lang="en-US" sz="2000" err="1">
                <a:solidFill>
                  <a:srgbClr val="333333"/>
                </a:solidFill>
                <a:ea typeface="+mn-lt"/>
                <a:cs typeface="+mn-lt"/>
              </a:rPr>
              <a:t>تقدّم</a:t>
            </a:r>
            <a:r>
              <a:rPr lang="en-US" sz="2000" dirty="0">
                <a:solidFill>
                  <a:srgbClr val="333333"/>
                </a:solidFill>
                <a:ea typeface="+mn-lt"/>
                <a:cs typeface="+mn-lt"/>
              </a:rPr>
              <a:t>، </a:t>
            </a:r>
            <a:r>
              <a:rPr lang="en-US" sz="2000" err="1">
                <a:solidFill>
                  <a:srgbClr val="333333"/>
                </a:solidFill>
                <a:ea typeface="+mn-lt"/>
                <a:cs typeface="+mn-lt"/>
              </a:rPr>
              <a:t>كما</a:t>
            </a:r>
            <a:r>
              <a:rPr lang="en-US" sz="2000" dirty="0">
                <a:solidFill>
                  <a:srgbClr val="333333"/>
                </a:solidFill>
                <a:ea typeface="+mn-lt"/>
                <a:cs typeface="+mn-lt"/>
              </a:rPr>
              <a:t> </a:t>
            </a:r>
            <a:r>
              <a:rPr lang="en-US" sz="2000" err="1">
                <a:solidFill>
                  <a:srgbClr val="333333"/>
                </a:solidFill>
                <a:ea typeface="+mn-lt"/>
                <a:cs typeface="+mn-lt"/>
              </a:rPr>
              <a:t>يلعب</a:t>
            </a:r>
            <a:r>
              <a:rPr lang="en-US" sz="2000" dirty="0">
                <a:solidFill>
                  <a:srgbClr val="333333"/>
                </a:solidFill>
                <a:ea typeface="+mn-lt"/>
                <a:cs typeface="+mn-lt"/>
              </a:rPr>
              <a:t> </a:t>
            </a:r>
            <a:r>
              <a:rPr lang="en-US" sz="2000" err="1">
                <a:solidFill>
                  <a:srgbClr val="333333"/>
                </a:solidFill>
                <a:ea typeface="+mn-lt"/>
                <a:cs typeface="+mn-lt"/>
              </a:rPr>
              <a:t>دوراً</a:t>
            </a:r>
            <a:r>
              <a:rPr lang="en-US" sz="2000" dirty="0">
                <a:solidFill>
                  <a:srgbClr val="333333"/>
                </a:solidFill>
                <a:ea typeface="+mn-lt"/>
                <a:cs typeface="+mn-lt"/>
              </a:rPr>
              <a:t> </a:t>
            </a:r>
            <a:r>
              <a:rPr lang="en-US" sz="2000" err="1">
                <a:solidFill>
                  <a:srgbClr val="333333"/>
                </a:solidFill>
                <a:ea typeface="+mn-lt"/>
                <a:cs typeface="+mn-lt"/>
              </a:rPr>
              <a:t>في</a:t>
            </a:r>
            <a:r>
              <a:rPr lang="en-US" sz="2000" dirty="0">
                <a:solidFill>
                  <a:srgbClr val="333333"/>
                </a:solidFill>
                <a:ea typeface="+mn-lt"/>
                <a:cs typeface="+mn-lt"/>
              </a:rPr>
              <a:t> </a:t>
            </a:r>
            <a:r>
              <a:rPr lang="en-US" sz="2000" err="1">
                <a:solidFill>
                  <a:srgbClr val="333333"/>
                </a:solidFill>
                <a:ea typeface="+mn-lt"/>
                <a:cs typeface="+mn-lt"/>
              </a:rPr>
              <a:t>الحصول</a:t>
            </a:r>
            <a:r>
              <a:rPr lang="en-US" sz="2000" dirty="0">
                <a:solidFill>
                  <a:srgbClr val="333333"/>
                </a:solidFill>
                <a:ea typeface="+mn-lt"/>
                <a:cs typeface="+mn-lt"/>
              </a:rPr>
              <a:t> </a:t>
            </a:r>
            <a:r>
              <a:rPr lang="en-US" sz="2000" err="1">
                <a:solidFill>
                  <a:srgbClr val="333333"/>
                </a:solidFill>
                <a:ea typeface="+mn-lt"/>
                <a:cs typeface="+mn-lt"/>
              </a:rPr>
              <a:t>على</a:t>
            </a:r>
            <a:r>
              <a:rPr lang="en-US" sz="2000" dirty="0">
                <a:solidFill>
                  <a:srgbClr val="333333"/>
                </a:solidFill>
                <a:ea typeface="+mn-lt"/>
                <a:cs typeface="+mn-lt"/>
              </a:rPr>
              <a:t> </a:t>
            </a:r>
            <a:r>
              <a:rPr lang="en-US" sz="2000" err="1">
                <a:solidFill>
                  <a:srgbClr val="333333"/>
                </a:solidFill>
                <a:ea typeface="+mn-lt"/>
                <a:cs typeface="+mn-lt"/>
              </a:rPr>
              <a:t>موارد</a:t>
            </a:r>
            <a:r>
              <a:rPr lang="en-US" sz="2000" dirty="0">
                <a:solidFill>
                  <a:srgbClr val="333333"/>
                </a:solidFill>
                <a:ea typeface="+mn-lt"/>
                <a:cs typeface="+mn-lt"/>
              </a:rPr>
              <a:t> </a:t>
            </a:r>
            <a:r>
              <a:rPr lang="en-US" sz="2000" err="1">
                <a:solidFill>
                  <a:srgbClr val="333333"/>
                </a:solidFill>
                <a:ea typeface="+mn-lt"/>
                <a:cs typeface="+mn-lt"/>
              </a:rPr>
              <a:t>اقتصادية</a:t>
            </a:r>
            <a:r>
              <a:rPr lang="en-US" sz="2000" dirty="0">
                <a:solidFill>
                  <a:srgbClr val="333333"/>
                </a:solidFill>
                <a:ea typeface="+mn-lt"/>
                <a:cs typeface="+mn-lt"/>
              </a:rPr>
              <a:t> </a:t>
            </a:r>
            <a:r>
              <a:rPr lang="en-US" sz="2000" err="1">
                <a:solidFill>
                  <a:srgbClr val="333333"/>
                </a:solidFill>
                <a:ea typeface="+mn-lt"/>
                <a:cs typeface="+mn-lt"/>
              </a:rPr>
              <a:t>أكبر</a:t>
            </a:r>
            <a:r>
              <a:rPr lang="en-US" sz="2000" dirty="0">
                <a:solidFill>
                  <a:srgbClr val="333333"/>
                </a:solidFill>
                <a:ea typeface="+mn-lt"/>
                <a:cs typeface="+mn-lt"/>
              </a:rPr>
              <a:t> </a:t>
            </a:r>
            <a:r>
              <a:rPr lang="en-US" sz="2000" err="1">
                <a:solidFill>
                  <a:srgbClr val="333333"/>
                </a:solidFill>
                <a:ea typeface="+mn-lt"/>
                <a:cs typeface="+mn-lt"/>
              </a:rPr>
              <a:t>تسمح</a:t>
            </a:r>
            <a:r>
              <a:rPr lang="en-US" sz="2000" dirty="0">
                <a:solidFill>
                  <a:srgbClr val="333333"/>
                </a:solidFill>
                <a:ea typeface="+mn-lt"/>
                <a:cs typeface="+mn-lt"/>
              </a:rPr>
              <a:t> </a:t>
            </a:r>
            <a:r>
              <a:rPr lang="en-US" sz="2000" err="1">
                <a:solidFill>
                  <a:srgbClr val="333333"/>
                </a:solidFill>
                <a:ea typeface="+mn-lt"/>
                <a:cs typeface="+mn-lt"/>
              </a:rPr>
              <a:t>للأسرة</a:t>
            </a:r>
            <a:r>
              <a:rPr lang="en-US" sz="2000" dirty="0">
                <a:solidFill>
                  <a:srgbClr val="333333"/>
                </a:solidFill>
                <a:ea typeface="+mn-lt"/>
                <a:cs typeface="+mn-lt"/>
              </a:rPr>
              <a:t> </a:t>
            </a:r>
            <a:r>
              <a:rPr lang="en-US" sz="2000" err="1">
                <a:solidFill>
                  <a:srgbClr val="333333"/>
                </a:solidFill>
                <a:ea typeface="+mn-lt"/>
                <a:cs typeface="+mn-lt"/>
              </a:rPr>
              <a:t>بتأمين</a:t>
            </a:r>
            <a:r>
              <a:rPr lang="en-US" sz="2000" dirty="0">
                <a:solidFill>
                  <a:srgbClr val="333333"/>
                </a:solidFill>
                <a:ea typeface="+mn-lt"/>
                <a:cs typeface="+mn-lt"/>
              </a:rPr>
              <a:t> </a:t>
            </a:r>
            <a:r>
              <a:rPr lang="en-US" sz="2000" err="1">
                <a:solidFill>
                  <a:srgbClr val="333333"/>
                </a:solidFill>
                <a:ea typeface="+mn-lt"/>
                <a:cs typeface="+mn-lt"/>
              </a:rPr>
              <a:t>متطلبات</a:t>
            </a:r>
            <a:r>
              <a:rPr lang="en-US" sz="2000" dirty="0">
                <a:solidFill>
                  <a:srgbClr val="333333"/>
                </a:solidFill>
                <a:ea typeface="+mn-lt"/>
                <a:cs typeface="+mn-lt"/>
              </a:rPr>
              <a:t> </a:t>
            </a:r>
            <a:r>
              <a:rPr lang="en-US" sz="2000" err="1">
                <a:solidFill>
                  <a:srgbClr val="333333"/>
                </a:solidFill>
                <a:ea typeface="+mn-lt"/>
                <a:cs typeface="+mn-lt"/>
              </a:rPr>
              <a:t>الحياة</a:t>
            </a:r>
            <a:r>
              <a:rPr lang="en-US" sz="2000" dirty="0">
                <a:solidFill>
                  <a:srgbClr val="333333"/>
                </a:solidFill>
                <a:ea typeface="+mn-lt"/>
                <a:cs typeface="+mn-lt"/>
              </a:rPr>
              <a:t> </a:t>
            </a:r>
            <a:r>
              <a:rPr lang="en-US" sz="2000" err="1">
                <a:solidFill>
                  <a:srgbClr val="333333"/>
                </a:solidFill>
                <a:ea typeface="+mn-lt"/>
                <a:cs typeface="+mn-lt"/>
              </a:rPr>
              <a:t>الأساسيّة</a:t>
            </a:r>
            <a:r>
              <a:rPr lang="en-US" sz="2000" dirty="0">
                <a:solidFill>
                  <a:srgbClr val="333333"/>
                </a:solidFill>
                <a:ea typeface="+mn-lt"/>
                <a:cs typeface="+mn-lt"/>
              </a:rPr>
              <a:t>،</a:t>
            </a:r>
            <a:br>
              <a:rPr lang="en-US" sz="2000" dirty="0">
                <a:ea typeface="+mn-lt"/>
                <a:cs typeface="+mn-lt"/>
              </a:rPr>
            </a:br>
            <a:br>
              <a:rPr lang="en-US" sz="2000" dirty="0">
                <a:ea typeface="+mn-lt"/>
                <a:cs typeface="+mn-lt"/>
              </a:rPr>
            </a:br>
            <a:endParaRPr lang="en-US" sz="2000" dirty="0" err="1">
              <a:solidFill>
                <a:srgbClr val="333333"/>
              </a:solidFill>
              <a:ea typeface="+mn-lt"/>
              <a:cs typeface="+mn-lt"/>
            </a:endParaRPr>
          </a:p>
          <a:p>
            <a:pPr algn="r"/>
            <a:r>
              <a:rPr lang="en-US" sz="2000" dirty="0" err="1">
                <a:solidFill>
                  <a:srgbClr val="333333"/>
                </a:solidFill>
                <a:ea typeface="+mn-lt"/>
                <a:cs typeface="+mn-lt"/>
              </a:rPr>
              <a:t>تدني</a:t>
            </a:r>
            <a:r>
              <a:rPr lang="en-US" sz="2000" dirty="0">
                <a:solidFill>
                  <a:srgbClr val="333333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333333"/>
                </a:solidFill>
                <a:ea typeface="+mn-lt"/>
                <a:cs typeface="+mn-lt"/>
              </a:rPr>
              <a:t>الاجر</a:t>
            </a:r>
            <a:endParaRPr lang="en-US" sz="2000" dirty="0">
              <a:solidFill>
                <a:srgbClr val="333333"/>
              </a:solidFill>
              <a:ea typeface="+mn-lt"/>
              <a:cs typeface="+mn-lt"/>
            </a:endParaRPr>
          </a:p>
          <a:p>
            <a:pPr marL="0" indent="0" algn="r">
              <a:buNone/>
            </a:pPr>
            <a:r>
              <a:rPr lang="en-US" sz="2000" err="1">
                <a:solidFill>
                  <a:srgbClr val="333333"/>
                </a:solidFill>
                <a:ea typeface="+mn-lt"/>
                <a:cs typeface="+mn-lt"/>
              </a:rPr>
              <a:t>يُعتبر</a:t>
            </a:r>
            <a:r>
              <a:rPr lang="en-US" sz="2000" dirty="0">
                <a:solidFill>
                  <a:srgbClr val="333333"/>
                </a:solidFill>
                <a:ea typeface="+mn-lt"/>
                <a:cs typeface="+mn-lt"/>
              </a:rPr>
              <a:t> </a:t>
            </a:r>
            <a:r>
              <a:rPr lang="en-US" sz="2000" err="1">
                <a:solidFill>
                  <a:srgbClr val="333333"/>
                </a:solidFill>
                <a:ea typeface="+mn-lt"/>
                <a:cs typeface="+mn-lt"/>
              </a:rPr>
              <a:t>انعدام</a:t>
            </a:r>
            <a:r>
              <a:rPr lang="en-US" sz="2000" dirty="0">
                <a:solidFill>
                  <a:srgbClr val="333333"/>
                </a:solidFill>
                <a:ea typeface="+mn-lt"/>
                <a:cs typeface="+mn-lt"/>
              </a:rPr>
              <a:t> </a:t>
            </a:r>
            <a:r>
              <a:rPr lang="en-US" sz="2000" err="1">
                <a:solidFill>
                  <a:srgbClr val="333333"/>
                </a:solidFill>
                <a:ea typeface="+mn-lt"/>
                <a:cs typeface="+mn-lt"/>
              </a:rPr>
              <a:t>الدخل</a:t>
            </a:r>
            <a:r>
              <a:rPr lang="en-US" sz="2000" dirty="0">
                <a:solidFill>
                  <a:srgbClr val="333333"/>
                </a:solidFill>
                <a:ea typeface="+mn-lt"/>
                <a:cs typeface="+mn-lt"/>
              </a:rPr>
              <a:t> </a:t>
            </a:r>
            <a:r>
              <a:rPr lang="en-US" sz="2000" err="1">
                <a:solidFill>
                  <a:srgbClr val="333333"/>
                </a:solidFill>
                <a:ea typeface="+mn-lt"/>
                <a:cs typeface="+mn-lt"/>
              </a:rPr>
              <a:t>أو</a:t>
            </a:r>
            <a:r>
              <a:rPr lang="en-US" sz="2000" dirty="0">
                <a:solidFill>
                  <a:srgbClr val="333333"/>
                </a:solidFill>
                <a:ea typeface="+mn-lt"/>
                <a:cs typeface="+mn-lt"/>
              </a:rPr>
              <a:t> </a:t>
            </a:r>
            <a:r>
              <a:rPr lang="en-US" sz="2000" err="1">
                <a:solidFill>
                  <a:srgbClr val="333333"/>
                </a:solidFill>
                <a:ea typeface="+mn-lt"/>
                <a:cs typeface="+mn-lt"/>
              </a:rPr>
              <a:t>انخفاضهُ</a:t>
            </a:r>
            <a:r>
              <a:rPr lang="en-US" sz="2000" dirty="0">
                <a:solidFill>
                  <a:srgbClr val="333333"/>
                </a:solidFill>
                <a:ea typeface="+mn-lt"/>
                <a:cs typeface="+mn-lt"/>
              </a:rPr>
              <a:t> </a:t>
            </a:r>
            <a:r>
              <a:rPr lang="en-US" sz="2000" err="1">
                <a:solidFill>
                  <a:srgbClr val="333333"/>
                </a:solidFill>
                <a:ea typeface="+mn-lt"/>
                <a:cs typeface="+mn-lt"/>
              </a:rPr>
              <a:t>أحدّ</a:t>
            </a:r>
            <a:r>
              <a:rPr lang="en-US" sz="2000" dirty="0">
                <a:solidFill>
                  <a:srgbClr val="333333"/>
                </a:solidFill>
                <a:ea typeface="+mn-lt"/>
                <a:cs typeface="+mn-lt"/>
              </a:rPr>
              <a:t> </a:t>
            </a:r>
            <a:r>
              <a:rPr lang="en-US" sz="2000" err="1">
                <a:solidFill>
                  <a:srgbClr val="333333"/>
                </a:solidFill>
                <a:ea typeface="+mn-lt"/>
                <a:cs typeface="+mn-lt"/>
              </a:rPr>
              <a:t>العوامل</a:t>
            </a:r>
            <a:r>
              <a:rPr lang="en-US" sz="2000" dirty="0">
                <a:solidFill>
                  <a:srgbClr val="333333"/>
                </a:solidFill>
                <a:ea typeface="+mn-lt"/>
                <a:cs typeface="+mn-lt"/>
              </a:rPr>
              <a:t> </a:t>
            </a:r>
            <a:r>
              <a:rPr lang="en-US" sz="2000" err="1">
                <a:solidFill>
                  <a:srgbClr val="333333"/>
                </a:solidFill>
                <a:ea typeface="+mn-lt"/>
                <a:cs typeface="+mn-lt"/>
              </a:rPr>
              <a:t>المتسببة</a:t>
            </a:r>
            <a:r>
              <a:rPr lang="en-US" sz="2000" dirty="0">
                <a:solidFill>
                  <a:srgbClr val="333333"/>
                </a:solidFill>
                <a:ea typeface="+mn-lt"/>
                <a:cs typeface="+mn-lt"/>
              </a:rPr>
              <a:t> </a:t>
            </a:r>
            <a:r>
              <a:rPr lang="en-US" sz="2000" err="1">
                <a:solidFill>
                  <a:srgbClr val="333333"/>
                </a:solidFill>
                <a:ea typeface="+mn-lt"/>
                <a:cs typeface="+mn-lt"/>
              </a:rPr>
              <a:t>بالفقر</a:t>
            </a:r>
            <a:r>
              <a:rPr lang="en-US" sz="2000" dirty="0">
                <a:solidFill>
                  <a:srgbClr val="333333"/>
                </a:solidFill>
                <a:ea typeface="+mn-lt"/>
                <a:cs typeface="+mn-lt"/>
              </a:rPr>
              <a:t>، </a:t>
            </a:r>
            <a:r>
              <a:rPr lang="en-US" sz="2000" err="1">
                <a:solidFill>
                  <a:srgbClr val="333333"/>
                </a:solidFill>
                <a:ea typeface="+mn-lt"/>
                <a:cs typeface="+mn-lt"/>
              </a:rPr>
              <a:t>فيعزى</a:t>
            </a:r>
            <a:r>
              <a:rPr lang="en-US" sz="2000" dirty="0">
                <a:solidFill>
                  <a:srgbClr val="333333"/>
                </a:solidFill>
                <a:ea typeface="+mn-lt"/>
                <a:cs typeface="+mn-lt"/>
              </a:rPr>
              <a:t> </a:t>
            </a:r>
            <a:r>
              <a:rPr lang="en-US" sz="2000" err="1">
                <a:solidFill>
                  <a:srgbClr val="333333"/>
                </a:solidFill>
                <a:ea typeface="+mn-lt"/>
                <a:cs typeface="+mn-lt"/>
              </a:rPr>
              <a:t>انخفاض</a:t>
            </a:r>
            <a:r>
              <a:rPr lang="en-US" sz="2000" dirty="0">
                <a:solidFill>
                  <a:srgbClr val="333333"/>
                </a:solidFill>
                <a:ea typeface="+mn-lt"/>
                <a:cs typeface="+mn-lt"/>
              </a:rPr>
              <a:t> </a:t>
            </a:r>
            <a:r>
              <a:rPr lang="en-US" sz="2000" err="1">
                <a:solidFill>
                  <a:srgbClr val="333333"/>
                </a:solidFill>
                <a:ea typeface="+mn-lt"/>
                <a:cs typeface="+mn-lt"/>
              </a:rPr>
              <a:t>الدخل</a:t>
            </a:r>
            <a:r>
              <a:rPr lang="en-US" sz="2000" dirty="0">
                <a:solidFill>
                  <a:srgbClr val="333333"/>
                </a:solidFill>
                <a:ea typeface="+mn-lt"/>
                <a:cs typeface="+mn-lt"/>
              </a:rPr>
              <a:t> </a:t>
            </a:r>
            <a:r>
              <a:rPr lang="en-US" sz="2000" err="1">
                <a:solidFill>
                  <a:srgbClr val="333333"/>
                </a:solidFill>
                <a:ea typeface="+mn-lt"/>
                <a:cs typeface="+mn-lt"/>
              </a:rPr>
              <a:t>لانخفاض</a:t>
            </a:r>
            <a:r>
              <a:rPr lang="en-US" sz="2000" dirty="0">
                <a:solidFill>
                  <a:srgbClr val="333333"/>
                </a:solidFill>
                <a:ea typeface="+mn-lt"/>
                <a:cs typeface="+mn-lt"/>
              </a:rPr>
              <a:t> </a:t>
            </a:r>
            <a:r>
              <a:rPr lang="en-US" sz="2000" err="1">
                <a:solidFill>
                  <a:srgbClr val="333333"/>
                </a:solidFill>
                <a:ea typeface="+mn-lt"/>
                <a:cs typeface="+mn-lt"/>
              </a:rPr>
              <a:t>الحدّ</a:t>
            </a:r>
            <a:r>
              <a:rPr lang="en-US" sz="2000" dirty="0">
                <a:solidFill>
                  <a:srgbClr val="333333"/>
                </a:solidFill>
                <a:ea typeface="+mn-lt"/>
                <a:cs typeface="+mn-lt"/>
              </a:rPr>
              <a:t> </a:t>
            </a:r>
            <a:r>
              <a:rPr lang="en-US" sz="2000" err="1">
                <a:solidFill>
                  <a:srgbClr val="333333"/>
                </a:solidFill>
                <a:ea typeface="+mn-lt"/>
                <a:cs typeface="+mn-lt"/>
              </a:rPr>
              <a:t>الأدنى</a:t>
            </a:r>
            <a:r>
              <a:rPr lang="en-US" sz="2000" dirty="0">
                <a:solidFill>
                  <a:srgbClr val="333333"/>
                </a:solidFill>
                <a:ea typeface="+mn-lt"/>
                <a:cs typeface="+mn-lt"/>
              </a:rPr>
              <a:t> </a:t>
            </a:r>
            <a:r>
              <a:rPr lang="en-US" sz="2000" err="1">
                <a:solidFill>
                  <a:srgbClr val="333333"/>
                </a:solidFill>
                <a:ea typeface="+mn-lt"/>
                <a:cs typeface="+mn-lt"/>
              </a:rPr>
              <a:t>للأجور</a:t>
            </a:r>
            <a:r>
              <a:rPr lang="en-US" sz="2000" dirty="0">
                <a:solidFill>
                  <a:srgbClr val="333333"/>
                </a:solidFill>
                <a:ea typeface="+mn-lt"/>
                <a:cs typeface="+mn-lt"/>
              </a:rPr>
              <a:t>، </a:t>
            </a:r>
            <a:r>
              <a:rPr lang="en-US" sz="2000" err="1">
                <a:solidFill>
                  <a:srgbClr val="333333"/>
                </a:solidFill>
                <a:ea typeface="+mn-lt"/>
                <a:cs typeface="+mn-lt"/>
              </a:rPr>
              <a:t>أو</a:t>
            </a:r>
            <a:r>
              <a:rPr lang="en-US" sz="2000" dirty="0">
                <a:solidFill>
                  <a:srgbClr val="333333"/>
                </a:solidFill>
                <a:ea typeface="+mn-lt"/>
                <a:cs typeface="+mn-lt"/>
              </a:rPr>
              <a:t> </a:t>
            </a:r>
            <a:r>
              <a:rPr lang="en-US" sz="2000" err="1">
                <a:solidFill>
                  <a:srgbClr val="333333"/>
                </a:solidFill>
                <a:ea typeface="+mn-lt"/>
                <a:cs typeface="+mn-lt"/>
              </a:rPr>
              <a:t>لاضطرار</a:t>
            </a:r>
            <a:r>
              <a:rPr lang="en-US" sz="2000" dirty="0">
                <a:solidFill>
                  <a:srgbClr val="333333"/>
                </a:solidFill>
                <a:ea typeface="+mn-lt"/>
                <a:cs typeface="+mn-lt"/>
              </a:rPr>
              <a:t> </a:t>
            </a:r>
            <a:r>
              <a:rPr lang="en-US" sz="2000" err="1">
                <a:solidFill>
                  <a:srgbClr val="333333"/>
                </a:solidFill>
                <a:ea typeface="+mn-lt"/>
                <a:cs typeface="+mn-lt"/>
              </a:rPr>
              <a:t>الفرد</a:t>
            </a:r>
            <a:r>
              <a:rPr lang="en-US" sz="2000" dirty="0">
                <a:solidFill>
                  <a:srgbClr val="333333"/>
                </a:solidFill>
                <a:ea typeface="+mn-lt"/>
                <a:cs typeface="+mn-lt"/>
              </a:rPr>
              <a:t> </a:t>
            </a:r>
            <a:r>
              <a:rPr lang="en-US" sz="2000" err="1">
                <a:solidFill>
                  <a:srgbClr val="333333"/>
                </a:solidFill>
                <a:ea typeface="+mn-lt"/>
                <a:cs typeface="+mn-lt"/>
              </a:rPr>
              <a:t>للعمل</a:t>
            </a:r>
            <a:r>
              <a:rPr lang="en-US" sz="2000" dirty="0">
                <a:solidFill>
                  <a:srgbClr val="333333"/>
                </a:solidFill>
                <a:ea typeface="+mn-lt"/>
                <a:cs typeface="+mn-lt"/>
              </a:rPr>
              <a:t> </a:t>
            </a:r>
            <a:r>
              <a:rPr lang="en-US" sz="2000" err="1">
                <a:solidFill>
                  <a:srgbClr val="333333"/>
                </a:solidFill>
                <a:ea typeface="+mn-lt"/>
                <a:cs typeface="+mn-lt"/>
              </a:rPr>
              <a:t>في</a:t>
            </a:r>
            <a:r>
              <a:rPr lang="en-US" sz="2000" dirty="0">
                <a:solidFill>
                  <a:srgbClr val="333333"/>
                </a:solidFill>
                <a:ea typeface="+mn-lt"/>
                <a:cs typeface="+mn-lt"/>
              </a:rPr>
              <a:t> </a:t>
            </a:r>
            <a:r>
              <a:rPr lang="en-US" sz="2000" err="1">
                <a:solidFill>
                  <a:srgbClr val="333333"/>
                </a:solidFill>
                <a:ea typeface="+mn-lt"/>
                <a:cs typeface="+mn-lt"/>
              </a:rPr>
              <a:t>أعمال</a:t>
            </a:r>
            <a:r>
              <a:rPr lang="en-US" sz="2000" dirty="0">
                <a:solidFill>
                  <a:srgbClr val="333333"/>
                </a:solidFill>
                <a:ea typeface="+mn-lt"/>
                <a:cs typeface="+mn-lt"/>
              </a:rPr>
              <a:t> </a:t>
            </a:r>
            <a:r>
              <a:rPr lang="en-US" sz="2000" err="1">
                <a:solidFill>
                  <a:srgbClr val="333333"/>
                </a:solidFill>
                <a:ea typeface="+mn-lt"/>
                <a:cs typeface="+mn-lt"/>
              </a:rPr>
              <a:t>ذات</a:t>
            </a:r>
            <a:r>
              <a:rPr lang="en-US" sz="2000" dirty="0">
                <a:solidFill>
                  <a:srgbClr val="333333"/>
                </a:solidFill>
                <a:ea typeface="+mn-lt"/>
                <a:cs typeface="+mn-lt"/>
              </a:rPr>
              <a:t> </a:t>
            </a:r>
            <a:r>
              <a:rPr lang="en-US" sz="2000" err="1">
                <a:solidFill>
                  <a:srgbClr val="333333"/>
                </a:solidFill>
                <a:ea typeface="+mn-lt"/>
                <a:cs typeface="+mn-lt"/>
              </a:rPr>
              <a:t>أجور</a:t>
            </a:r>
            <a:r>
              <a:rPr lang="en-US" sz="2000" dirty="0">
                <a:solidFill>
                  <a:srgbClr val="333333"/>
                </a:solidFill>
                <a:ea typeface="+mn-lt"/>
                <a:cs typeface="+mn-lt"/>
              </a:rPr>
              <a:t> </a:t>
            </a:r>
            <a:r>
              <a:rPr lang="en-US" sz="2000" err="1">
                <a:solidFill>
                  <a:srgbClr val="333333"/>
                </a:solidFill>
                <a:ea typeface="+mn-lt"/>
                <a:cs typeface="+mn-lt"/>
              </a:rPr>
              <a:t>منخفضة</a:t>
            </a:r>
            <a:endParaRPr lang="en-US" err="1">
              <a:cs typeface="Calibri" panose="020F0502020204030204"/>
            </a:endParaRPr>
          </a:p>
          <a:p>
            <a:pPr algn="r"/>
            <a:endParaRPr lang="en-US" sz="2000">
              <a:solidFill>
                <a:srgbClr val="333333"/>
              </a:solidFill>
              <a:ea typeface="+mn-lt"/>
              <a:cs typeface="+mn-lt"/>
            </a:endParaRPr>
          </a:p>
        </p:txBody>
      </p:sp>
      <p:pic>
        <p:nvPicPr>
          <p:cNvPr id="11" name="Picture 11" descr="A picture containing ground, outdoor&#10;&#10;Description automatically generated">
            <a:extLst>
              <a:ext uri="{FF2B5EF4-FFF2-40B4-BE49-F238E27FC236}">
                <a16:creationId xmlns:a16="http://schemas.microsoft.com/office/drawing/2014/main" id="{4065166F-2075-FA5C-8758-B35E954D6B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81" y="163743"/>
            <a:ext cx="2624447" cy="14546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2">
            <a:extLst>
              <a:ext uri="{FF2B5EF4-FFF2-40B4-BE49-F238E27FC236}">
                <a16:creationId xmlns:a16="http://schemas.microsoft.com/office/drawing/2014/main" id="{9265EE6E-F158-8B99-A57B-D1FB5FD56A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673" y="1713016"/>
            <a:ext cx="2743200" cy="1828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CEB7580D-3D8E-FF6B-2E99-2DCBA5AF9B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842" y="3706462"/>
            <a:ext cx="2743200" cy="16321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4" descr="A picture containing person, holding, hand&#10;&#10;Description automatically generated">
            <a:extLst>
              <a:ext uri="{FF2B5EF4-FFF2-40B4-BE49-F238E27FC236}">
                <a16:creationId xmlns:a16="http://schemas.microsoft.com/office/drawing/2014/main" id="{7042B229-A068-1619-D967-6ECDFA0C26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0842" y="5384023"/>
            <a:ext cx="2743200" cy="15624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237663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9D9CE3C4-25D7-403C-9312-F3B39099D2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032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7" descr="A picture containing person&#10;&#10;Description automatically generated">
            <a:extLst>
              <a:ext uri="{FF2B5EF4-FFF2-40B4-BE49-F238E27FC236}">
                <a16:creationId xmlns:a16="http://schemas.microsoft.com/office/drawing/2014/main" id="{CFC5668E-557F-43E1-8820-C0269116A8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20461" r="2" b="2"/>
          <a:stretch/>
        </p:blipFill>
        <p:spPr>
          <a:xfrm>
            <a:off x="304" y="-20320"/>
            <a:ext cx="4445462" cy="3730714"/>
          </a:xfrm>
          <a:custGeom>
            <a:avLst/>
            <a:gdLst/>
            <a:ahLst/>
            <a:cxnLst/>
            <a:rect l="l" t="t" r="r" b="b"/>
            <a:pathLst>
              <a:path w="4443799" h="3776782">
                <a:moveTo>
                  <a:pt x="0" y="0"/>
                </a:moveTo>
                <a:lnTo>
                  <a:pt x="4164578" y="0"/>
                </a:lnTo>
                <a:lnTo>
                  <a:pt x="4238884" y="154250"/>
                </a:lnTo>
                <a:cubicBezTo>
                  <a:pt x="4370833" y="466214"/>
                  <a:pt x="4443799" y="809200"/>
                  <a:pt x="4443799" y="1169228"/>
                </a:cubicBezTo>
                <a:cubicBezTo>
                  <a:pt x="4443799" y="2609341"/>
                  <a:pt x="3276357" y="3776782"/>
                  <a:pt x="1836244" y="3776782"/>
                </a:cubicBezTo>
                <a:cubicBezTo>
                  <a:pt x="1206195" y="3776782"/>
                  <a:pt x="628337" y="3553326"/>
                  <a:pt x="177598" y="3181344"/>
                </a:cubicBezTo>
                <a:lnTo>
                  <a:pt x="0" y="3019932"/>
                </a:lnTo>
                <a:close/>
              </a:path>
            </a:pathLst>
          </a:custGeom>
          <a:effectLst>
            <a:softEdge rad="0"/>
          </a:effectLst>
        </p:spPr>
      </p:pic>
      <p:pic>
        <p:nvPicPr>
          <p:cNvPr id="6" name="Picture 6" descr="A picture containing ground, wall, stone, brick&#10;&#10;Description automatically generated">
            <a:extLst>
              <a:ext uri="{FF2B5EF4-FFF2-40B4-BE49-F238E27FC236}">
                <a16:creationId xmlns:a16="http://schemas.microsoft.com/office/drawing/2014/main" id="{F88F8DB6-3F0C-BC0E-3391-144FB1F1AA6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16905" r="5486" b="-2"/>
          <a:stretch/>
        </p:blipFill>
        <p:spPr>
          <a:xfrm>
            <a:off x="8578" y="3917279"/>
            <a:ext cx="3440586" cy="2950205"/>
          </a:xfrm>
          <a:custGeom>
            <a:avLst/>
            <a:gdLst/>
            <a:ahLst/>
            <a:cxnLst/>
            <a:rect l="l" t="t" r="r" b="b"/>
            <a:pathLst>
              <a:path w="3440586" h="2950205">
                <a:moveTo>
                  <a:pt x="1539166" y="0"/>
                </a:moveTo>
                <a:cubicBezTo>
                  <a:pt x="2589292" y="0"/>
                  <a:pt x="3440586" y="851294"/>
                  <a:pt x="3440586" y="1901419"/>
                </a:cubicBezTo>
                <a:cubicBezTo>
                  <a:pt x="3440586" y="2229583"/>
                  <a:pt x="3357452" y="2538330"/>
                  <a:pt x="3211095" y="2807749"/>
                </a:cubicBezTo>
                <a:lnTo>
                  <a:pt x="3124550" y="2950205"/>
                </a:lnTo>
                <a:lnTo>
                  <a:pt x="0" y="2950205"/>
                </a:lnTo>
                <a:lnTo>
                  <a:pt x="0" y="788141"/>
                </a:lnTo>
                <a:lnTo>
                  <a:pt x="71938" y="691940"/>
                </a:lnTo>
                <a:cubicBezTo>
                  <a:pt x="420687" y="269355"/>
                  <a:pt x="948471" y="0"/>
                  <a:pt x="1539166" y="0"/>
                </a:cubicBezTo>
                <a:close/>
              </a:path>
            </a:pathLst>
          </a:custGeom>
          <a:effectLst>
            <a:softEdge rad="0"/>
          </a:effectLst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2E56C079-9BED-4728-8FAD-2F9E3A1791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04" y="-20320"/>
            <a:ext cx="4619342" cy="3993680"/>
            <a:chOff x="6642" y="0"/>
            <a:chExt cx="4656944" cy="4026189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4FE2DBDC-CA19-4342-8088-8ADCA94AAE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643" y="0"/>
              <a:ext cx="4481649" cy="3774194"/>
            </a:xfrm>
            <a:custGeom>
              <a:avLst/>
              <a:gdLst>
                <a:gd name="connsiteX0" fmla="*/ 3838758 w 4481649"/>
                <a:gd name="connsiteY0" fmla="*/ 0 h 3774194"/>
                <a:gd name="connsiteX1" fmla="*/ 4072279 w 4481649"/>
                <a:gd name="connsiteY1" fmla="*/ 0 h 3774194"/>
                <a:gd name="connsiteX2" fmla="*/ 4075362 w 4481649"/>
                <a:gd name="connsiteY2" fmla="*/ 4673 h 3774194"/>
                <a:gd name="connsiteX3" fmla="*/ 4106646 w 4481649"/>
                <a:gd name="connsiteY3" fmla="*/ 54070 h 3774194"/>
                <a:gd name="connsiteX4" fmla="*/ 4136804 w 4481649"/>
                <a:gd name="connsiteY4" fmla="*/ 104160 h 3774194"/>
                <a:gd name="connsiteX5" fmla="*/ 4246950 w 4481649"/>
                <a:gd name="connsiteY5" fmla="*/ 310241 h 3774194"/>
                <a:gd name="connsiteX6" fmla="*/ 4397741 w 4481649"/>
                <a:gd name="connsiteY6" fmla="*/ 750480 h 3774194"/>
                <a:gd name="connsiteX7" fmla="*/ 4433098 w 4481649"/>
                <a:gd name="connsiteY7" fmla="*/ 979526 h 3774194"/>
                <a:gd name="connsiteX8" fmla="*/ 4456064 w 4481649"/>
                <a:gd name="connsiteY8" fmla="*/ 1208745 h 3774194"/>
                <a:gd name="connsiteX9" fmla="*/ 4474350 w 4481649"/>
                <a:gd name="connsiteY9" fmla="*/ 1437964 h 3774194"/>
                <a:gd name="connsiteX10" fmla="*/ 4478075 w 4481649"/>
                <a:gd name="connsiteY10" fmla="*/ 1495420 h 3774194"/>
                <a:gd name="connsiteX11" fmla="*/ 4479722 w 4481649"/>
                <a:gd name="connsiteY11" fmla="*/ 1524971 h 3774194"/>
                <a:gd name="connsiteX12" fmla="*/ 4480936 w 4481649"/>
                <a:gd name="connsiteY12" fmla="*/ 1555043 h 3774194"/>
                <a:gd name="connsiteX13" fmla="*/ 4479288 w 4481649"/>
                <a:gd name="connsiteY13" fmla="*/ 1676195 h 3774194"/>
                <a:gd name="connsiteX14" fmla="*/ 4355883 w 4481649"/>
                <a:gd name="connsiteY14" fmla="*/ 2152052 h 3774194"/>
                <a:gd name="connsiteX15" fmla="*/ 4081600 w 4481649"/>
                <a:gd name="connsiteY15" fmla="*/ 2556153 h 3774194"/>
                <a:gd name="connsiteX16" fmla="*/ 3914431 w 4481649"/>
                <a:gd name="connsiteY16" fmla="*/ 2724623 h 3774194"/>
                <a:gd name="connsiteX17" fmla="*/ 3740156 w 4481649"/>
                <a:gd name="connsiteY17" fmla="*/ 2877753 h 3774194"/>
                <a:gd name="connsiteX18" fmla="*/ 3386143 w 4481649"/>
                <a:gd name="connsiteY18" fmla="*/ 3153683 h 3774194"/>
                <a:gd name="connsiteX19" fmla="*/ 3297056 w 4481649"/>
                <a:gd name="connsiteY19" fmla="*/ 3221018 h 3774194"/>
                <a:gd name="connsiteX20" fmla="*/ 3205542 w 4481649"/>
                <a:gd name="connsiteY20" fmla="*/ 3288787 h 3774194"/>
                <a:gd name="connsiteX21" fmla="*/ 3111775 w 4481649"/>
                <a:gd name="connsiteY21" fmla="*/ 3355690 h 3774194"/>
                <a:gd name="connsiteX22" fmla="*/ 3015060 w 4481649"/>
                <a:gd name="connsiteY22" fmla="*/ 3420685 h 3774194"/>
                <a:gd name="connsiteX23" fmla="*/ 2812014 w 4481649"/>
                <a:gd name="connsiteY23" fmla="*/ 3542705 h 3774194"/>
                <a:gd name="connsiteX24" fmla="*/ 2593627 w 4481649"/>
                <a:gd name="connsiteY24" fmla="*/ 3646439 h 3774194"/>
                <a:gd name="connsiteX25" fmla="*/ 2118377 w 4481649"/>
                <a:gd name="connsiteY25" fmla="*/ 3765771 h 3774194"/>
                <a:gd name="connsiteX26" fmla="*/ 1996011 w 4481649"/>
                <a:gd name="connsiteY26" fmla="*/ 3773484 h 3774194"/>
                <a:gd name="connsiteX27" fmla="*/ 1965420 w 4481649"/>
                <a:gd name="connsiteY27" fmla="*/ 3774177 h 3774194"/>
                <a:gd name="connsiteX28" fmla="*/ 1934915 w 4481649"/>
                <a:gd name="connsiteY28" fmla="*/ 3774003 h 3774194"/>
                <a:gd name="connsiteX29" fmla="*/ 1904497 w 4481649"/>
                <a:gd name="connsiteY29" fmla="*/ 3773658 h 3774194"/>
                <a:gd name="connsiteX30" fmla="*/ 1874945 w 4481649"/>
                <a:gd name="connsiteY30" fmla="*/ 3772531 h 3774194"/>
                <a:gd name="connsiteX31" fmla="*/ 1638881 w 4481649"/>
                <a:gd name="connsiteY31" fmla="*/ 3753725 h 3774194"/>
                <a:gd name="connsiteX32" fmla="*/ 1404288 w 4481649"/>
                <a:gd name="connsiteY32" fmla="*/ 3712301 h 3774194"/>
                <a:gd name="connsiteX33" fmla="*/ 1173856 w 4481649"/>
                <a:gd name="connsiteY33" fmla="*/ 3647392 h 3774194"/>
                <a:gd name="connsiteX34" fmla="*/ 732751 w 4481649"/>
                <a:gd name="connsiteY34" fmla="*/ 3452230 h 3774194"/>
                <a:gd name="connsiteX35" fmla="*/ 360973 w 4481649"/>
                <a:gd name="connsiteY35" fmla="*/ 3148396 h 3774194"/>
                <a:gd name="connsiteX36" fmla="*/ 210269 w 4481649"/>
                <a:gd name="connsiteY36" fmla="*/ 2965542 h 3774194"/>
                <a:gd name="connsiteX37" fmla="*/ 78631 w 4481649"/>
                <a:gd name="connsiteY37" fmla="*/ 2771940 h 3774194"/>
                <a:gd name="connsiteX38" fmla="*/ 47866 w 4481649"/>
                <a:gd name="connsiteY38" fmla="*/ 2722630 h 3774194"/>
                <a:gd name="connsiteX39" fmla="*/ 18488 w 4481649"/>
                <a:gd name="connsiteY39" fmla="*/ 2674792 h 3774194"/>
                <a:gd name="connsiteX40" fmla="*/ 0 w 4481649"/>
                <a:gd name="connsiteY40" fmla="*/ 2645223 h 3774194"/>
                <a:gd name="connsiteX41" fmla="*/ 0 w 4481649"/>
                <a:gd name="connsiteY41" fmla="*/ 2227021 h 3774194"/>
                <a:gd name="connsiteX42" fmla="*/ 25421 w 4481649"/>
                <a:gd name="connsiteY42" fmla="*/ 2260119 h 3774194"/>
                <a:gd name="connsiteX43" fmla="*/ 167979 w 4481649"/>
                <a:gd name="connsiteY43" fmla="*/ 2432922 h 3774194"/>
                <a:gd name="connsiteX44" fmla="*/ 238868 w 4481649"/>
                <a:gd name="connsiteY44" fmla="*/ 2523135 h 3774194"/>
                <a:gd name="connsiteX45" fmla="*/ 272926 w 4481649"/>
                <a:gd name="connsiteY45" fmla="*/ 2567420 h 3774194"/>
                <a:gd name="connsiteX46" fmla="*/ 306290 w 4481649"/>
                <a:gd name="connsiteY46" fmla="*/ 2609797 h 3774194"/>
                <a:gd name="connsiteX47" fmla="*/ 592966 w 4481649"/>
                <a:gd name="connsiteY47" fmla="*/ 2922991 h 3774194"/>
                <a:gd name="connsiteX48" fmla="*/ 745402 w 4481649"/>
                <a:gd name="connsiteY48" fmla="*/ 3063902 h 3774194"/>
                <a:gd name="connsiteX49" fmla="*/ 905033 w 4481649"/>
                <a:gd name="connsiteY49" fmla="*/ 3193806 h 3774194"/>
                <a:gd name="connsiteX50" fmla="*/ 1261644 w 4481649"/>
                <a:gd name="connsiteY50" fmla="*/ 3399280 h 3774194"/>
                <a:gd name="connsiteX51" fmla="*/ 1461138 w 4481649"/>
                <a:gd name="connsiteY51" fmla="*/ 3457343 h 3774194"/>
                <a:gd name="connsiteX52" fmla="*/ 1512268 w 4481649"/>
                <a:gd name="connsiteY52" fmla="*/ 3467570 h 3774194"/>
                <a:gd name="connsiteX53" fmla="*/ 1563832 w 4481649"/>
                <a:gd name="connsiteY53" fmla="*/ 3476149 h 3774194"/>
                <a:gd name="connsiteX54" fmla="*/ 1667912 w 4481649"/>
                <a:gd name="connsiteY54" fmla="*/ 3488455 h 3774194"/>
                <a:gd name="connsiteX55" fmla="*/ 1720255 w 4481649"/>
                <a:gd name="connsiteY55" fmla="*/ 3492441 h 3774194"/>
                <a:gd name="connsiteX56" fmla="*/ 1772771 w 4481649"/>
                <a:gd name="connsiteY56" fmla="*/ 3495215 h 3774194"/>
                <a:gd name="connsiteX57" fmla="*/ 1825462 w 4481649"/>
                <a:gd name="connsiteY57" fmla="*/ 3496428 h 3774194"/>
                <a:gd name="connsiteX58" fmla="*/ 1878238 w 4481649"/>
                <a:gd name="connsiteY58" fmla="*/ 3496167 h 3774194"/>
                <a:gd name="connsiteX59" fmla="*/ 1904671 w 4481649"/>
                <a:gd name="connsiteY59" fmla="*/ 3495907 h 3774194"/>
                <a:gd name="connsiteX60" fmla="*/ 1930149 w 4481649"/>
                <a:gd name="connsiteY60" fmla="*/ 3494782 h 3774194"/>
                <a:gd name="connsiteX61" fmla="*/ 1955541 w 4481649"/>
                <a:gd name="connsiteY61" fmla="*/ 3493482 h 3774194"/>
                <a:gd name="connsiteX62" fmla="*/ 1980846 w 4481649"/>
                <a:gd name="connsiteY62" fmla="*/ 3491401 h 3774194"/>
                <a:gd name="connsiteX63" fmla="*/ 2081199 w 4481649"/>
                <a:gd name="connsiteY63" fmla="*/ 3479010 h 3774194"/>
                <a:gd name="connsiteX64" fmla="*/ 2463462 w 4481649"/>
                <a:gd name="connsiteY64" fmla="*/ 3353524 h 3774194"/>
                <a:gd name="connsiteX65" fmla="*/ 2816606 w 4481649"/>
                <a:gd name="connsiteY65" fmla="*/ 3133490 h 3774194"/>
                <a:gd name="connsiteX66" fmla="*/ 2902227 w 4481649"/>
                <a:gd name="connsiteY66" fmla="*/ 3068842 h 3774194"/>
                <a:gd name="connsiteX67" fmla="*/ 2987849 w 4481649"/>
                <a:gd name="connsiteY67" fmla="*/ 3002026 h 3774194"/>
                <a:gd name="connsiteX68" fmla="*/ 3161258 w 4481649"/>
                <a:gd name="connsiteY68" fmla="*/ 2863368 h 3774194"/>
                <a:gd name="connsiteX69" fmla="*/ 3517696 w 4481649"/>
                <a:gd name="connsiteY69" fmla="*/ 2594978 h 3774194"/>
                <a:gd name="connsiteX70" fmla="*/ 3849781 w 4481649"/>
                <a:gd name="connsiteY70" fmla="*/ 2328061 h 3774194"/>
                <a:gd name="connsiteX71" fmla="*/ 4115313 w 4481649"/>
                <a:gd name="connsiteY71" fmla="*/ 2022147 h 3774194"/>
                <a:gd name="connsiteX72" fmla="*/ 4205786 w 4481649"/>
                <a:gd name="connsiteY72" fmla="*/ 1844318 h 3774194"/>
                <a:gd name="connsiteX73" fmla="*/ 4260902 w 4481649"/>
                <a:gd name="connsiteY73" fmla="*/ 1650024 h 3774194"/>
                <a:gd name="connsiteX74" fmla="*/ 4276155 w 4481649"/>
                <a:gd name="connsiteY74" fmla="*/ 1548110 h 3774194"/>
                <a:gd name="connsiteX75" fmla="*/ 4278669 w 4481649"/>
                <a:gd name="connsiteY75" fmla="*/ 1522285 h 3774194"/>
                <a:gd name="connsiteX76" fmla="*/ 4280575 w 4481649"/>
                <a:gd name="connsiteY76" fmla="*/ 1495940 h 3774194"/>
                <a:gd name="connsiteX77" fmla="*/ 4283348 w 4481649"/>
                <a:gd name="connsiteY77" fmla="*/ 1441517 h 3774194"/>
                <a:gd name="connsiteX78" fmla="*/ 4278582 w 4481649"/>
                <a:gd name="connsiteY78" fmla="*/ 1223910 h 3774194"/>
                <a:gd name="connsiteX79" fmla="*/ 4247990 w 4481649"/>
                <a:gd name="connsiteY79" fmla="*/ 1008990 h 3774194"/>
                <a:gd name="connsiteX80" fmla="*/ 4196080 w 4481649"/>
                <a:gd name="connsiteY80" fmla="*/ 799270 h 3774194"/>
                <a:gd name="connsiteX81" fmla="*/ 4062015 w 4481649"/>
                <a:gd name="connsiteY81" fmla="*/ 392396 h 3774194"/>
                <a:gd name="connsiteX82" fmla="*/ 3970675 w 4481649"/>
                <a:gd name="connsiteY82" fmla="*/ 199228 h 3774194"/>
                <a:gd name="connsiteX83" fmla="*/ 3944070 w 4481649"/>
                <a:gd name="connsiteY83" fmla="*/ 152951 h 3774194"/>
                <a:gd name="connsiteX84" fmla="*/ 3916078 w 4481649"/>
                <a:gd name="connsiteY84" fmla="*/ 107540 h 3774194"/>
                <a:gd name="connsiteX85" fmla="*/ 3886439 w 4481649"/>
                <a:gd name="connsiteY85" fmla="*/ 63170 h 3774194"/>
                <a:gd name="connsiteX86" fmla="*/ 3855502 w 4481649"/>
                <a:gd name="connsiteY86" fmla="*/ 19753 h 3774194"/>
                <a:gd name="connsiteX87" fmla="*/ 143864 w 4481649"/>
                <a:gd name="connsiteY87" fmla="*/ 0 h 3774194"/>
                <a:gd name="connsiteX88" fmla="*/ 437641 w 4481649"/>
                <a:gd name="connsiteY88" fmla="*/ 0 h 3774194"/>
                <a:gd name="connsiteX89" fmla="*/ 429955 w 4481649"/>
                <a:gd name="connsiteY89" fmla="*/ 6407 h 3774194"/>
                <a:gd name="connsiteX90" fmla="*/ 137300 w 4481649"/>
                <a:gd name="connsiteY90" fmla="*/ 320554 h 3774194"/>
                <a:gd name="connsiteX91" fmla="*/ 12931 w 4481649"/>
                <a:gd name="connsiteY91" fmla="*/ 495447 h 3774194"/>
                <a:gd name="connsiteX92" fmla="*/ 0 w 4481649"/>
                <a:gd name="connsiteY92" fmla="*/ 517906 h 3774194"/>
                <a:gd name="connsiteX93" fmla="*/ 0 w 4481649"/>
                <a:gd name="connsiteY93" fmla="*/ 176135 h 3774194"/>
                <a:gd name="connsiteX94" fmla="*/ 125001 w 4481649"/>
                <a:gd name="connsiteY94" fmla="*/ 19820 h 3774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4481649" h="3774194">
                  <a:moveTo>
                    <a:pt x="3838758" y="0"/>
                  </a:moveTo>
                  <a:lnTo>
                    <a:pt x="4072279" y="0"/>
                  </a:lnTo>
                  <a:lnTo>
                    <a:pt x="4075362" y="4673"/>
                  </a:lnTo>
                  <a:cubicBezTo>
                    <a:pt x="4085761" y="21140"/>
                    <a:pt x="4096420" y="37518"/>
                    <a:pt x="4106646" y="54070"/>
                  </a:cubicBezTo>
                  <a:lnTo>
                    <a:pt x="4136804" y="104160"/>
                  </a:lnTo>
                  <a:cubicBezTo>
                    <a:pt x="4176234" y="171410"/>
                    <a:pt x="4213413" y="239959"/>
                    <a:pt x="4246950" y="310241"/>
                  </a:cubicBezTo>
                  <a:cubicBezTo>
                    <a:pt x="4314200" y="450805"/>
                    <a:pt x="4366023" y="598737"/>
                    <a:pt x="4397741" y="750480"/>
                  </a:cubicBezTo>
                  <a:cubicBezTo>
                    <a:pt x="4413514" y="826396"/>
                    <a:pt x="4424520" y="902917"/>
                    <a:pt x="4433098" y="979526"/>
                  </a:cubicBezTo>
                  <a:cubicBezTo>
                    <a:pt x="4441851" y="1056048"/>
                    <a:pt x="4448872" y="1132484"/>
                    <a:pt x="4456064" y="1208745"/>
                  </a:cubicBezTo>
                  <a:cubicBezTo>
                    <a:pt x="4462910" y="1285094"/>
                    <a:pt x="4468976" y="1361442"/>
                    <a:pt x="4474350" y="1437964"/>
                  </a:cubicBezTo>
                  <a:lnTo>
                    <a:pt x="4478075" y="1495420"/>
                  </a:lnTo>
                  <a:cubicBezTo>
                    <a:pt x="4478769" y="1504867"/>
                    <a:pt x="4479203" y="1515005"/>
                    <a:pt x="4479722" y="1524971"/>
                  </a:cubicBezTo>
                  <a:cubicBezTo>
                    <a:pt x="4480243" y="1534938"/>
                    <a:pt x="4480762" y="1544991"/>
                    <a:pt x="4480936" y="1555043"/>
                  </a:cubicBezTo>
                  <a:cubicBezTo>
                    <a:pt x="4482236" y="1595167"/>
                    <a:pt x="4481802" y="1635638"/>
                    <a:pt x="4479288" y="1676195"/>
                  </a:cubicBezTo>
                  <a:cubicBezTo>
                    <a:pt x="4469929" y="1838512"/>
                    <a:pt x="4426339" y="2002042"/>
                    <a:pt x="4355883" y="2152052"/>
                  </a:cubicBezTo>
                  <a:cubicBezTo>
                    <a:pt x="4285601" y="2302496"/>
                    <a:pt x="4188714" y="2437514"/>
                    <a:pt x="4081600" y="2556153"/>
                  </a:cubicBezTo>
                  <a:cubicBezTo>
                    <a:pt x="4028043" y="2615690"/>
                    <a:pt x="3971801" y="2671500"/>
                    <a:pt x="3914431" y="2724623"/>
                  </a:cubicBezTo>
                  <a:cubicBezTo>
                    <a:pt x="3857061" y="2777747"/>
                    <a:pt x="3798911" y="2828876"/>
                    <a:pt x="3740156" y="2877753"/>
                  </a:cubicBezTo>
                  <a:cubicBezTo>
                    <a:pt x="3622902" y="2975940"/>
                    <a:pt x="3503050" y="3065461"/>
                    <a:pt x="3386143" y="3153683"/>
                  </a:cubicBezTo>
                  <a:lnTo>
                    <a:pt x="3297056" y="3221018"/>
                  </a:lnTo>
                  <a:cubicBezTo>
                    <a:pt x="3266898" y="3243636"/>
                    <a:pt x="3236480" y="3266429"/>
                    <a:pt x="3205542" y="3288787"/>
                  </a:cubicBezTo>
                  <a:cubicBezTo>
                    <a:pt x="3174691" y="3311233"/>
                    <a:pt x="3143492" y="3333591"/>
                    <a:pt x="3111775" y="3355690"/>
                  </a:cubicBezTo>
                  <a:cubicBezTo>
                    <a:pt x="3079970" y="3377615"/>
                    <a:pt x="3047905" y="3399367"/>
                    <a:pt x="3015060" y="3420685"/>
                  </a:cubicBezTo>
                  <a:cubicBezTo>
                    <a:pt x="2949718" y="3463410"/>
                    <a:pt x="2882296" y="3504834"/>
                    <a:pt x="2812014" y="3542705"/>
                  </a:cubicBezTo>
                  <a:cubicBezTo>
                    <a:pt x="2741818" y="3580750"/>
                    <a:pt x="2669196" y="3616108"/>
                    <a:pt x="2593627" y="3646439"/>
                  </a:cubicBezTo>
                  <a:cubicBezTo>
                    <a:pt x="2443183" y="3707968"/>
                    <a:pt x="2281560" y="3749478"/>
                    <a:pt x="2118377" y="3765771"/>
                  </a:cubicBezTo>
                  <a:cubicBezTo>
                    <a:pt x="2077559" y="3769671"/>
                    <a:pt x="2036742" y="3772618"/>
                    <a:pt x="1996011" y="3773484"/>
                  </a:cubicBezTo>
                  <a:lnTo>
                    <a:pt x="1965420" y="3774177"/>
                  </a:lnTo>
                  <a:cubicBezTo>
                    <a:pt x="1955280" y="3774264"/>
                    <a:pt x="1945054" y="3774003"/>
                    <a:pt x="1934915" y="3774003"/>
                  </a:cubicBezTo>
                  <a:lnTo>
                    <a:pt x="1904497" y="3773658"/>
                  </a:lnTo>
                  <a:lnTo>
                    <a:pt x="1874945" y="3772531"/>
                  </a:lnTo>
                  <a:cubicBezTo>
                    <a:pt x="1796257" y="3770017"/>
                    <a:pt x="1717395" y="3763778"/>
                    <a:pt x="1638881" y="3753725"/>
                  </a:cubicBezTo>
                  <a:cubicBezTo>
                    <a:pt x="1560279" y="3744192"/>
                    <a:pt x="1481850" y="3730500"/>
                    <a:pt x="1404288" y="3712301"/>
                  </a:cubicBezTo>
                  <a:cubicBezTo>
                    <a:pt x="1326813" y="3693928"/>
                    <a:pt x="1249944" y="3672177"/>
                    <a:pt x="1173856" y="3647392"/>
                  </a:cubicBezTo>
                  <a:cubicBezTo>
                    <a:pt x="1021938" y="3597388"/>
                    <a:pt x="871755" y="3535165"/>
                    <a:pt x="732751" y="3452230"/>
                  </a:cubicBezTo>
                  <a:cubicBezTo>
                    <a:pt x="593659" y="3369470"/>
                    <a:pt x="469474" y="3264522"/>
                    <a:pt x="360973" y="3148396"/>
                  </a:cubicBezTo>
                  <a:cubicBezTo>
                    <a:pt x="306463" y="3090420"/>
                    <a:pt x="256893" y="3028718"/>
                    <a:pt x="210269" y="2965542"/>
                  </a:cubicBezTo>
                  <a:cubicBezTo>
                    <a:pt x="163905" y="2902105"/>
                    <a:pt x="119795" y="2837716"/>
                    <a:pt x="78631" y="2771940"/>
                  </a:cubicBezTo>
                  <a:cubicBezTo>
                    <a:pt x="68059" y="2755648"/>
                    <a:pt x="58093" y="2739095"/>
                    <a:pt x="47866" y="2722630"/>
                  </a:cubicBezTo>
                  <a:lnTo>
                    <a:pt x="18488" y="2674792"/>
                  </a:lnTo>
                  <a:lnTo>
                    <a:pt x="0" y="2645223"/>
                  </a:lnTo>
                  <a:lnTo>
                    <a:pt x="0" y="2227021"/>
                  </a:lnTo>
                  <a:lnTo>
                    <a:pt x="25421" y="2260119"/>
                  </a:lnTo>
                  <a:cubicBezTo>
                    <a:pt x="71871" y="2316968"/>
                    <a:pt x="120401" y="2373818"/>
                    <a:pt x="167979" y="2432922"/>
                  </a:cubicBezTo>
                  <a:cubicBezTo>
                    <a:pt x="191810" y="2462385"/>
                    <a:pt x="215382" y="2492545"/>
                    <a:pt x="238868" y="2523135"/>
                  </a:cubicBezTo>
                  <a:lnTo>
                    <a:pt x="272926" y="2567420"/>
                  </a:lnTo>
                  <a:cubicBezTo>
                    <a:pt x="284104" y="2581545"/>
                    <a:pt x="294765" y="2596017"/>
                    <a:pt x="306290" y="2609797"/>
                  </a:cubicBezTo>
                  <a:cubicBezTo>
                    <a:pt x="396245" y="2721936"/>
                    <a:pt x="493826" y="2825149"/>
                    <a:pt x="592966" y="2922991"/>
                  </a:cubicBezTo>
                  <a:cubicBezTo>
                    <a:pt x="642796" y="2971695"/>
                    <a:pt x="693493" y="3018751"/>
                    <a:pt x="745402" y="3063902"/>
                  </a:cubicBezTo>
                  <a:cubicBezTo>
                    <a:pt x="797312" y="3109052"/>
                    <a:pt x="850176" y="3152729"/>
                    <a:pt x="905033" y="3193806"/>
                  </a:cubicBezTo>
                  <a:cubicBezTo>
                    <a:pt x="1014313" y="3276135"/>
                    <a:pt x="1132171" y="3349710"/>
                    <a:pt x="1261644" y="3399280"/>
                  </a:cubicBezTo>
                  <a:cubicBezTo>
                    <a:pt x="1326206" y="3424066"/>
                    <a:pt x="1393108" y="3443044"/>
                    <a:pt x="1461138" y="3457343"/>
                  </a:cubicBezTo>
                  <a:cubicBezTo>
                    <a:pt x="1478210" y="3460723"/>
                    <a:pt x="1495109" y="3464623"/>
                    <a:pt x="1512268" y="3467570"/>
                  </a:cubicBezTo>
                  <a:lnTo>
                    <a:pt x="1563832" y="3476149"/>
                  </a:lnTo>
                  <a:cubicBezTo>
                    <a:pt x="1598409" y="3480742"/>
                    <a:pt x="1632988" y="3485595"/>
                    <a:pt x="1667912" y="3488455"/>
                  </a:cubicBezTo>
                  <a:cubicBezTo>
                    <a:pt x="1685330" y="3490101"/>
                    <a:pt x="1702749" y="3491661"/>
                    <a:pt x="1720255" y="3492441"/>
                  </a:cubicBezTo>
                  <a:cubicBezTo>
                    <a:pt x="1737760" y="3493309"/>
                    <a:pt x="1755180" y="3494695"/>
                    <a:pt x="1772771" y="3495215"/>
                  </a:cubicBezTo>
                  <a:lnTo>
                    <a:pt x="1825462" y="3496428"/>
                  </a:lnTo>
                  <a:cubicBezTo>
                    <a:pt x="1842968" y="3496862"/>
                    <a:pt x="1860646" y="3496254"/>
                    <a:pt x="1878238" y="3496167"/>
                  </a:cubicBezTo>
                  <a:lnTo>
                    <a:pt x="1904671" y="3495907"/>
                  </a:lnTo>
                  <a:cubicBezTo>
                    <a:pt x="1913250" y="3495648"/>
                    <a:pt x="1921656" y="3495128"/>
                    <a:pt x="1930149" y="3494782"/>
                  </a:cubicBezTo>
                  <a:cubicBezTo>
                    <a:pt x="1938642" y="3494348"/>
                    <a:pt x="1947135" y="3494088"/>
                    <a:pt x="1955541" y="3493482"/>
                  </a:cubicBezTo>
                  <a:lnTo>
                    <a:pt x="1980846" y="3491401"/>
                  </a:lnTo>
                  <a:cubicBezTo>
                    <a:pt x="2014556" y="3488716"/>
                    <a:pt x="2048009" y="3484208"/>
                    <a:pt x="2081199" y="3479010"/>
                  </a:cubicBezTo>
                  <a:cubicBezTo>
                    <a:pt x="2214051" y="3456996"/>
                    <a:pt x="2341789" y="3413926"/>
                    <a:pt x="2463462" y="3353524"/>
                  </a:cubicBezTo>
                  <a:cubicBezTo>
                    <a:pt x="2585568" y="3293814"/>
                    <a:pt x="2701781" y="3217378"/>
                    <a:pt x="2816606" y="3133490"/>
                  </a:cubicBezTo>
                  <a:cubicBezTo>
                    <a:pt x="2845291" y="3112605"/>
                    <a:pt x="2873803" y="3090853"/>
                    <a:pt x="2902227" y="3068842"/>
                  </a:cubicBezTo>
                  <a:cubicBezTo>
                    <a:pt x="2930826" y="3046917"/>
                    <a:pt x="2959337" y="3024644"/>
                    <a:pt x="2987849" y="3002026"/>
                  </a:cubicBezTo>
                  <a:lnTo>
                    <a:pt x="3161258" y="2863368"/>
                  </a:lnTo>
                  <a:cubicBezTo>
                    <a:pt x="3280244" y="2768994"/>
                    <a:pt x="3400357" y="2681119"/>
                    <a:pt x="3517696" y="2594978"/>
                  </a:cubicBezTo>
                  <a:cubicBezTo>
                    <a:pt x="3634949" y="2508836"/>
                    <a:pt x="3747781" y="2421829"/>
                    <a:pt x="3849781" y="2328061"/>
                  </a:cubicBezTo>
                  <a:cubicBezTo>
                    <a:pt x="3951782" y="2234467"/>
                    <a:pt x="4043903" y="2134719"/>
                    <a:pt x="4115313" y="2022147"/>
                  </a:cubicBezTo>
                  <a:cubicBezTo>
                    <a:pt x="4151016" y="1965904"/>
                    <a:pt x="4181521" y="1906627"/>
                    <a:pt x="4205786" y="1844318"/>
                  </a:cubicBezTo>
                  <a:cubicBezTo>
                    <a:pt x="4230225" y="1782095"/>
                    <a:pt x="4247817" y="1716926"/>
                    <a:pt x="4260902" y="1650024"/>
                  </a:cubicBezTo>
                  <a:cubicBezTo>
                    <a:pt x="4267402" y="1616572"/>
                    <a:pt x="4272602" y="1582515"/>
                    <a:pt x="4276155" y="1548110"/>
                  </a:cubicBezTo>
                  <a:cubicBezTo>
                    <a:pt x="4277195" y="1539531"/>
                    <a:pt x="4277889" y="1530864"/>
                    <a:pt x="4278669" y="1522285"/>
                  </a:cubicBezTo>
                  <a:cubicBezTo>
                    <a:pt x="4279361" y="1513618"/>
                    <a:pt x="4280229" y="1505126"/>
                    <a:pt x="4280575" y="1495940"/>
                  </a:cubicBezTo>
                  <a:lnTo>
                    <a:pt x="4283348" y="1441517"/>
                  </a:lnTo>
                  <a:cubicBezTo>
                    <a:pt x="4285861" y="1368895"/>
                    <a:pt x="4284301" y="1296186"/>
                    <a:pt x="4278582" y="1223910"/>
                  </a:cubicBezTo>
                  <a:cubicBezTo>
                    <a:pt x="4273036" y="1151549"/>
                    <a:pt x="4262376" y="1079793"/>
                    <a:pt x="4247990" y="1008990"/>
                  </a:cubicBezTo>
                  <a:cubicBezTo>
                    <a:pt x="4233431" y="938189"/>
                    <a:pt x="4215232" y="868339"/>
                    <a:pt x="4196080" y="799270"/>
                  </a:cubicBezTo>
                  <a:cubicBezTo>
                    <a:pt x="4157862" y="661046"/>
                    <a:pt x="4115658" y="524642"/>
                    <a:pt x="4062015" y="392396"/>
                  </a:cubicBezTo>
                  <a:cubicBezTo>
                    <a:pt x="4035151" y="326360"/>
                    <a:pt x="4005165" y="261537"/>
                    <a:pt x="3970675" y="199228"/>
                  </a:cubicBezTo>
                  <a:cubicBezTo>
                    <a:pt x="3962269" y="183543"/>
                    <a:pt x="3952995" y="168290"/>
                    <a:pt x="3944070" y="152951"/>
                  </a:cubicBezTo>
                  <a:cubicBezTo>
                    <a:pt x="3934883" y="137699"/>
                    <a:pt x="3925350" y="122706"/>
                    <a:pt x="3916078" y="107540"/>
                  </a:cubicBezTo>
                  <a:lnTo>
                    <a:pt x="3886439" y="63170"/>
                  </a:lnTo>
                  <a:lnTo>
                    <a:pt x="3855502" y="19753"/>
                  </a:lnTo>
                  <a:close/>
                  <a:moveTo>
                    <a:pt x="143864" y="0"/>
                  </a:moveTo>
                  <a:lnTo>
                    <a:pt x="437641" y="0"/>
                  </a:lnTo>
                  <a:lnTo>
                    <a:pt x="429955" y="6407"/>
                  </a:lnTo>
                  <a:cubicBezTo>
                    <a:pt x="323796" y="102687"/>
                    <a:pt x="225436" y="207721"/>
                    <a:pt x="137300" y="320554"/>
                  </a:cubicBezTo>
                  <a:cubicBezTo>
                    <a:pt x="93146" y="376884"/>
                    <a:pt x="51592" y="435250"/>
                    <a:pt x="12931" y="495447"/>
                  </a:cubicBezTo>
                  <a:lnTo>
                    <a:pt x="0" y="517906"/>
                  </a:lnTo>
                  <a:lnTo>
                    <a:pt x="0" y="176135"/>
                  </a:lnTo>
                  <a:lnTo>
                    <a:pt x="125001" y="1982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F5A22C1F-1C9F-4DFC-AD2E-4BF0D77136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642" y="0"/>
              <a:ext cx="4452858" cy="3729027"/>
            </a:xfrm>
            <a:custGeom>
              <a:avLst/>
              <a:gdLst>
                <a:gd name="connsiteX0" fmla="*/ 3491469 w 4452858"/>
                <a:gd name="connsiteY0" fmla="*/ 0 h 3729027"/>
                <a:gd name="connsiteX1" fmla="*/ 4038310 w 4452858"/>
                <a:gd name="connsiteY1" fmla="*/ 0 h 3729027"/>
                <a:gd name="connsiteX2" fmla="*/ 4126393 w 4452858"/>
                <a:gd name="connsiteY2" fmla="*/ 144253 h 3729027"/>
                <a:gd name="connsiteX3" fmla="*/ 4452858 w 4452858"/>
                <a:gd name="connsiteY3" fmla="*/ 1509806 h 3729027"/>
                <a:gd name="connsiteX4" fmla="*/ 3318809 w 4452858"/>
                <a:gd name="connsiteY4" fmla="*/ 3104286 h 3729027"/>
                <a:gd name="connsiteX5" fmla="*/ 1929716 w 4452858"/>
                <a:gd name="connsiteY5" fmla="*/ 3729027 h 3729027"/>
                <a:gd name="connsiteX6" fmla="*/ 92844 w 4452858"/>
                <a:gd name="connsiteY6" fmla="*/ 2672799 h 3729027"/>
                <a:gd name="connsiteX7" fmla="*/ 0 w 4452858"/>
                <a:gd name="connsiteY7" fmla="*/ 2540909 h 3729027"/>
                <a:gd name="connsiteX8" fmla="*/ 0 w 4452858"/>
                <a:gd name="connsiteY8" fmla="*/ 1684718 h 3729027"/>
                <a:gd name="connsiteX9" fmla="*/ 380 w 4452858"/>
                <a:gd name="connsiteY9" fmla="*/ 1686965 h 3729027"/>
                <a:gd name="connsiteX10" fmla="*/ 293898 w 4452858"/>
                <a:gd name="connsiteY10" fmla="*/ 2207948 h 3729027"/>
                <a:gd name="connsiteX11" fmla="*/ 451448 w 4452858"/>
                <a:gd name="connsiteY11" fmla="*/ 2429541 h 3729027"/>
                <a:gd name="connsiteX12" fmla="*/ 1929803 w 4452858"/>
                <a:gd name="connsiteY12" fmla="*/ 3295720 h 3729027"/>
                <a:gd name="connsiteX13" fmla="*/ 3052066 w 4452858"/>
                <a:gd name="connsiteY13" fmla="*/ 2762840 h 3729027"/>
                <a:gd name="connsiteX14" fmla="*/ 3188643 w 4452858"/>
                <a:gd name="connsiteY14" fmla="*/ 2657026 h 3729027"/>
                <a:gd name="connsiteX15" fmla="*/ 3809831 w 4452858"/>
                <a:gd name="connsiteY15" fmla="*/ 2103868 h 3729027"/>
                <a:gd name="connsiteX16" fmla="*/ 4019638 w 4452858"/>
                <a:gd name="connsiteY16" fmla="*/ 1509806 h 3729027"/>
                <a:gd name="connsiteX17" fmla="*/ 3548634 w 4452858"/>
                <a:gd name="connsiteY17" fmla="*/ 61263 h 3729027"/>
                <a:gd name="connsiteX18" fmla="*/ 185138 w 4452858"/>
                <a:gd name="connsiteY18" fmla="*/ 0 h 3729027"/>
                <a:gd name="connsiteX19" fmla="*/ 834013 w 4452858"/>
                <a:gd name="connsiteY19" fmla="*/ 0 h 3729027"/>
                <a:gd name="connsiteX20" fmla="*/ 691153 w 4452858"/>
                <a:gd name="connsiteY20" fmla="*/ 111873 h 3729027"/>
                <a:gd name="connsiteX21" fmla="*/ 170145 w 4452858"/>
                <a:gd name="connsiteY21" fmla="*/ 757933 h 3729027"/>
                <a:gd name="connsiteX22" fmla="*/ 28693 w 4452858"/>
                <a:gd name="connsiteY22" fmla="*/ 1128897 h 3729027"/>
                <a:gd name="connsiteX23" fmla="*/ 0 w 4452858"/>
                <a:gd name="connsiteY23" fmla="*/ 1281783 h 3729027"/>
                <a:gd name="connsiteX24" fmla="*/ 0 w 4452858"/>
                <a:gd name="connsiteY24" fmla="*/ 222263 h 3729027"/>
                <a:gd name="connsiteX25" fmla="*/ 56950 w 4452858"/>
                <a:gd name="connsiteY25" fmla="*/ 144253 h 3729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452858" h="3729027">
                  <a:moveTo>
                    <a:pt x="3491469" y="0"/>
                  </a:moveTo>
                  <a:lnTo>
                    <a:pt x="4038310" y="0"/>
                  </a:lnTo>
                  <a:lnTo>
                    <a:pt x="4126393" y="144253"/>
                  </a:lnTo>
                  <a:cubicBezTo>
                    <a:pt x="4339509" y="534059"/>
                    <a:pt x="4452858" y="1003975"/>
                    <a:pt x="4452858" y="1509806"/>
                  </a:cubicBezTo>
                  <a:cubicBezTo>
                    <a:pt x="4452858" y="2290190"/>
                    <a:pt x="3890946" y="2657200"/>
                    <a:pt x="3318809" y="3104286"/>
                  </a:cubicBezTo>
                  <a:cubicBezTo>
                    <a:pt x="2902054" y="3429958"/>
                    <a:pt x="2500553" y="3729027"/>
                    <a:pt x="1929716" y="3729027"/>
                  </a:cubicBezTo>
                  <a:cubicBezTo>
                    <a:pt x="1083208" y="3729027"/>
                    <a:pt x="533602" y="3322499"/>
                    <a:pt x="92844" y="2672799"/>
                  </a:cubicBezTo>
                  <a:lnTo>
                    <a:pt x="0" y="2540909"/>
                  </a:lnTo>
                  <a:lnTo>
                    <a:pt x="0" y="1684718"/>
                  </a:lnTo>
                  <a:lnTo>
                    <a:pt x="380" y="1686965"/>
                  </a:lnTo>
                  <a:cubicBezTo>
                    <a:pt x="38821" y="1851705"/>
                    <a:pt x="135502" y="1990731"/>
                    <a:pt x="293898" y="2207948"/>
                  </a:cubicBezTo>
                  <a:cubicBezTo>
                    <a:pt x="344854" y="2277797"/>
                    <a:pt x="397545" y="2350072"/>
                    <a:pt x="451448" y="2429541"/>
                  </a:cubicBezTo>
                  <a:cubicBezTo>
                    <a:pt x="863349" y="3036689"/>
                    <a:pt x="1305494" y="3295720"/>
                    <a:pt x="1929803" y="3295720"/>
                  </a:cubicBezTo>
                  <a:cubicBezTo>
                    <a:pt x="2339537" y="3295720"/>
                    <a:pt x="2640164" y="3084700"/>
                    <a:pt x="3052066" y="2762840"/>
                  </a:cubicBezTo>
                  <a:cubicBezTo>
                    <a:pt x="3098083" y="2726876"/>
                    <a:pt x="3144100" y="2691345"/>
                    <a:pt x="3188643" y="2657026"/>
                  </a:cubicBezTo>
                  <a:cubicBezTo>
                    <a:pt x="3430081" y="2470792"/>
                    <a:pt x="3658087" y="2294870"/>
                    <a:pt x="3809831" y="2103868"/>
                  </a:cubicBezTo>
                  <a:cubicBezTo>
                    <a:pt x="3954901" y="1921273"/>
                    <a:pt x="4019638" y="1738071"/>
                    <a:pt x="4019638" y="1509806"/>
                  </a:cubicBezTo>
                  <a:cubicBezTo>
                    <a:pt x="4019638" y="937667"/>
                    <a:pt x="3852382" y="423246"/>
                    <a:pt x="3548634" y="61263"/>
                  </a:cubicBezTo>
                  <a:close/>
                  <a:moveTo>
                    <a:pt x="185138" y="0"/>
                  </a:moveTo>
                  <a:lnTo>
                    <a:pt x="834013" y="0"/>
                  </a:lnTo>
                  <a:lnTo>
                    <a:pt x="691153" y="111873"/>
                  </a:lnTo>
                  <a:cubicBezTo>
                    <a:pt x="468086" y="302962"/>
                    <a:pt x="292771" y="520394"/>
                    <a:pt x="170145" y="757933"/>
                  </a:cubicBezTo>
                  <a:cubicBezTo>
                    <a:pt x="107489" y="879345"/>
                    <a:pt x="60259" y="1003292"/>
                    <a:pt x="28693" y="1128897"/>
                  </a:cubicBezTo>
                  <a:lnTo>
                    <a:pt x="0" y="1281783"/>
                  </a:lnTo>
                  <a:lnTo>
                    <a:pt x="0" y="222263"/>
                  </a:lnTo>
                  <a:lnTo>
                    <a:pt x="56950" y="144253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44BBFF0F-32AB-4101-8F9E-5FB2BDAD4C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642" y="0"/>
              <a:ext cx="4452858" cy="3729027"/>
            </a:xfrm>
            <a:custGeom>
              <a:avLst/>
              <a:gdLst>
                <a:gd name="connsiteX0" fmla="*/ 185138 w 4452858"/>
                <a:gd name="connsiteY0" fmla="*/ 0 h 3729027"/>
                <a:gd name="connsiteX1" fmla="*/ 986505 w 4452858"/>
                <a:gd name="connsiteY1" fmla="*/ 0 h 3729027"/>
                <a:gd name="connsiteX2" fmla="*/ 913397 w 4452858"/>
                <a:gd name="connsiteY2" fmla="*/ 47750 h 3729027"/>
                <a:gd name="connsiteX3" fmla="*/ 747482 w 4452858"/>
                <a:gd name="connsiteY3" fmla="*/ 177649 h 3729027"/>
                <a:gd name="connsiteX4" fmla="*/ 247101 w 4452858"/>
                <a:gd name="connsiteY4" fmla="*/ 797624 h 3729027"/>
                <a:gd name="connsiteX5" fmla="*/ 67798 w 4452858"/>
                <a:gd name="connsiteY5" fmla="*/ 1509806 h 3729027"/>
                <a:gd name="connsiteX6" fmla="*/ 363833 w 4452858"/>
                <a:gd name="connsiteY6" fmla="*/ 2156904 h 3729027"/>
                <a:gd name="connsiteX7" fmla="*/ 523117 w 4452858"/>
                <a:gd name="connsiteY7" fmla="*/ 2380924 h 3729027"/>
                <a:gd name="connsiteX8" fmla="*/ 1130785 w 4452858"/>
                <a:gd name="connsiteY8" fmla="*/ 3001246 h 3729027"/>
                <a:gd name="connsiteX9" fmla="*/ 1929716 w 4452858"/>
                <a:gd name="connsiteY9" fmla="*/ 3209058 h 3729027"/>
                <a:gd name="connsiteX10" fmla="*/ 2443616 w 4452858"/>
                <a:gd name="connsiteY10" fmla="*/ 3076727 h 3729027"/>
                <a:gd name="connsiteX11" fmla="*/ 2998596 w 4452858"/>
                <a:gd name="connsiteY11" fmla="*/ 2694637 h 3729027"/>
                <a:gd name="connsiteX12" fmla="*/ 3135607 w 4452858"/>
                <a:gd name="connsiteY12" fmla="*/ 2588478 h 3729027"/>
                <a:gd name="connsiteX13" fmla="*/ 3741889 w 4452858"/>
                <a:gd name="connsiteY13" fmla="*/ 2049965 h 3729027"/>
                <a:gd name="connsiteX14" fmla="*/ 3932891 w 4452858"/>
                <a:gd name="connsiteY14" fmla="*/ 1509806 h 3729027"/>
                <a:gd name="connsiteX15" fmla="*/ 3482165 w 4452858"/>
                <a:gd name="connsiteY15" fmla="*/ 116986 h 3729027"/>
                <a:gd name="connsiteX16" fmla="*/ 3373043 w 4452858"/>
                <a:gd name="connsiteY16" fmla="*/ 0 h 3729027"/>
                <a:gd name="connsiteX17" fmla="*/ 4038310 w 4452858"/>
                <a:gd name="connsiteY17" fmla="*/ 0 h 3729027"/>
                <a:gd name="connsiteX18" fmla="*/ 4126393 w 4452858"/>
                <a:gd name="connsiteY18" fmla="*/ 144253 h 3729027"/>
                <a:gd name="connsiteX19" fmla="*/ 4452858 w 4452858"/>
                <a:gd name="connsiteY19" fmla="*/ 1509806 h 3729027"/>
                <a:gd name="connsiteX20" fmla="*/ 3318809 w 4452858"/>
                <a:gd name="connsiteY20" fmla="*/ 3104286 h 3729027"/>
                <a:gd name="connsiteX21" fmla="*/ 1929716 w 4452858"/>
                <a:gd name="connsiteY21" fmla="*/ 3729027 h 3729027"/>
                <a:gd name="connsiteX22" fmla="*/ 92844 w 4452858"/>
                <a:gd name="connsiteY22" fmla="*/ 2672799 h 3729027"/>
                <a:gd name="connsiteX23" fmla="*/ 0 w 4452858"/>
                <a:gd name="connsiteY23" fmla="*/ 2540909 h 3729027"/>
                <a:gd name="connsiteX24" fmla="*/ 0 w 4452858"/>
                <a:gd name="connsiteY24" fmla="*/ 222263 h 3729027"/>
                <a:gd name="connsiteX25" fmla="*/ 56950 w 4452858"/>
                <a:gd name="connsiteY25" fmla="*/ 144253 h 3729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452858" h="3729027">
                  <a:moveTo>
                    <a:pt x="185138" y="0"/>
                  </a:moveTo>
                  <a:lnTo>
                    <a:pt x="986505" y="0"/>
                  </a:lnTo>
                  <a:lnTo>
                    <a:pt x="913397" y="47750"/>
                  </a:lnTo>
                  <a:cubicBezTo>
                    <a:pt x="855880" y="88897"/>
                    <a:pt x="800433" y="132282"/>
                    <a:pt x="747482" y="177649"/>
                  </a:cubicBezTo>
                  <a:cubicBezTo>
                    <a:pt x="535943" y="358858"/>
                    <a:pt x="362967" y="573258"/>
                    <a:pt x="247101" y="797624"/>
                  </a:cubicBezTo>
                  <a:cubicBezTo>
                    <a:pt x="128115" y="1028056"/>
                    <a:pt x="67798" y="1267673"/>
                    <a:pt x="67798" y="1509806"/>
                  </a:cubicBezTo>
                  <a:cubicBezTo>
                    <a:pt x="67798" y="1741191"/>
                    <a:pt x="158533" y="1875430"/>
                    <a:pt x="363833" y="2156904"/>
                  </a:cubicBezTo>
                  <a:cubicBezTo>
                    <a:pt x="415223" y="2227360"/>
                    <a:pt x="468346" y="2300242"/>
                    <a:pt x="523117" y="2380924"/>
                  </a:cubicBezTo>
                  <a:cubicBezTo>
                    <a:pt x="716804" y="2666387"/>
                    <a:pt x="915519" y="2869346"/>
                    <a:pt x="1130785" y="3001246"/>
                  </a:cubicBezTo>
                  <a:cubicBezTo>
                    <a:pt x="1358964" y="3141116"/>
                    <a:pt x="1620335" y="3209058"/>
                    <a:pt x="1929716" y="3209058"/>
                  </a:cubicBezTo>
                  <a:cubicBezTo>
                    <a:pt x="2105291" y="3209058"/>
                    <a:pt x="2268560" y="3167028"/>
                    <a:pt x="2443616" y="3076727"/>
                  </a:cubicBezTo>
                  <a:cubicBezTo>
                    <a:pt x="2623352" y="2984000"/>
                    <a:pt x="2801267" y="2848808"/>
                    <a:pt x="2998596" y="2694637"/>
                  </a:cubicBezTo>
                  <a:cubicBezTo>
                    <a:pt x="3044873" y="2658500"/>
                    <a:pt x="3090975" y="2622883"/>
                    <a:pt x="3135607" y="2588478"/>
                  </a:cubicBezTo>
                  <a:cubicBezTo>
                    <a:pt x="3372711" y="2405536"/>
                    <a:pt x="3596645" y="2232733"/>
                    <a:pt x="3741889" y="2049965"/>
                  </a:cubicBezTo>
                  <a:cubicBezTo>
                    <a:pt x="3875781" y="1881496"/>
                    <a:pt x="3932891" y="1719959"/>
                    <a:pt x="3932891" y="1509806"/>
                  </a:cubicBezTo>
                  <a:cubicBezTo>
                    <a:pt x="3932891" y="958034"/>
                    <a:pt x="3772827" y="463371"/>
                    <a:pt x="3482165" y="116986"/>
                  </a:cubicBezTo>
                  <a:lnTo>
                    <a:pt x="3373043" y="0"/>
                  </a:lnTo>
                  <a:lnTo>
                    <a:pt x="4038310" y="0"/>
                  </a:lnTo>
                  <a:lnTo>
                    <a:pt x="4126393" y="144253"/>
                  </a:lnTo>
                  <a:cubicBezTo>
                    <a:pt x="4339509" y="534059"/>
                    <a:pt x="4452858" y="1003975"/>
                    <a:pt x="4452858" y="1509806"/>
                  </a:cubicBezTo>
                  <a:cubicBezTo>
                    <a:pt x="4452858" y="2290190"/>
                    <a:pt x="3890946" y="2657200"/>
                    <a:pt x="3318809" y="3104286"/>
                  </a:cubicBezTo>
                  <a:cubicBezTo>
                    <a:pt x="2902054" y="3429958"/>
                    <a:pt x="2500553" y="3729027"/>
                    <a:pt x="1929716" y="3729027"/>
                  </a:cubicBezTo>
                  <a:cubicBezTo>
                    <a:pt x="1083208" y="3729027"/>
                    <a:pt x="533602" y="3322499"/>
                    <a:pt x="92844" y="2672799"/>
                  </a:cubicBezTo>
                  <a:lnTo>
                    <a:pt x="0" y="2540909"/>
                  </a:lnTo>
                  <a:lnTo>
                    <a:pt x="0" y="222263"/>
                  </a:lnTo>
                  <a:lnTo>
                    <a:pt x="56950" y="144253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 useBgFill="1">
          <p:nvSpPr>
            <p:cNvPr id="32" name="Freeform: Shape 31">
              <a:extLst>
                <a:ext uri="{FF2B5EF4-FFF2-40B4-BE49-F238E27FC236}">
                  <a16:creationId xmlns:a16="http://schemas.microsoft.com/office/drawing/2014/main" id="{3F8E6D8D-90E6-4613-AA16-1E08EDD25E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642" y="0"/>
              <a:ext cx="4656944" cy="4026189"/>
            </a:xfrm>
            <a:custGeom>
              <a:avLst/>
              <a:gdLst>
                <a:gd name="connsiteX0" fmla="*/ 1945140 w 4656944"/>
                <a:gd name="connsiteY0" fmla="*/ 3991264 h 4026189"/>
                <a:gd name="connsiteX1" fmla="*/ 1959526 w 4656944"/>
                <a:gd name="connsiteY1" fmla="*/ 3991438 h 4026189"/>
                <a:gd name="connsiteX2" fmla="*/ 1972179 w 4656944"/>
                <a:gd name="connsiteY2" fmla="*/ 3991351 h 4026189"/>
                <a:gd name="connsiteX3" fmla="*/ 1945140 w 4656944"/>
                <a:gd name="connsiteY3" fmla="*/ 3991264 h 4026189"/>
                <a:gd name="connsiteX4" fmla="*/ 3966403 w 4656944"/>
                <a:gd name="connsiteY4" fmla="*/ 0 h 4026189"/>
                <a:gd name="connsiteX5" fmla="*/ 4231031 w 4656944"/>
                <a:gd name="connsiteY5" fmla="*/ 0 h 4026189"/>
                <a:gd name="connsiteX6" fmla="*/ 4309866 w 4656944"/>
                <a:gd name="connsiteY6" fmla="*/ 126953 h 4026189"/>
                <a:gd name="connsiteX7" fmla="*/ 4656944 w 4656944"/>
                <a:gd name="connsiteY7" fmla="*/ 1425485 h 4026189"/>
                <a:gd name="connsiteX8" fmla="*/ 4452596 w 4656944"/>
                <a:gd name="connsiteY8" fmla="*/ 2437688 h 4026189"/>
                <a:gd name="connsiteX9" fmla="*/ 3895452 w 4656944"/>
                <a:gd name="connsiteY9" fmla="*/ 3264090 h 4026189"/>
                <a:gd name="connsiteX10" fmla="*/ 3069051 w 4656944"/>
                <a:gd name="connsiteY10" fmla="*/ 3821235 h 4026189"/>
                <a:gd name="connsiteX11" fmla="*/ 2057107 w 4656944"/>
                <a:gd name="connsiteY11" fmla="*/ 4025583 h 4026189"/>
                <a:gd name="connsiteX12" fmla="*/ 2036916 w 4656944"/>
                <a:gd name="connsiteY12" fmla="*/ 4025322 h 4026189"/>
                <a:gd name="connsiteX13" fmla="*/ 2027036 w 4656944"/>
                <a:gd name="connsiteY13" fmla="*/ 4025149 h 4026189"/>
                <a:gd name="connsiteX14" fmla="*/ 2005458 w 4656944"/>
                <a:gd name="connsiteY14" fmla="*/ 4025928 h 4026189"/>
                <a:gd name="connsiteX15" fmla="*/ 2004937 w 4656944"/>
                <a:gd name="connsiteY15" fmla="*/ 4025928 h 4026189"/>
                <a:gd name="connsiteX16" fmla="*/ 2004418 w 4656944"/>
                <a:gd name="connsiteY16" fmla="*/ 4025928 h 4026189"/>
                <a:gd name="connsiteX17" fmla="*/ 1972700 w 4656944"/>
                <a:gd name="connsiteY17" fmla="*/ 4026102 h 4026189"/>
                <a:gd name="connsiteX18" fmla="*/ 1959526 w 4656944"/>
                <a:gd name="connsiteY18" fmla="*/ 4026189 h 4026189"/>
                <a:gd name="connsiteX19" fmla="*/ 1919922 w 4656944"/>
                <a:gd name="connsiteY19" fmla="*/ 4025583 h 4026189"/>
                <a:gd name="connsiteX20" fmla="*/ 1908656 w 4656944"/>
                <a:gd name="connsiteY20" fmla="*/ 4025322 h 4026189"/>
                <a:gd name="connsiteX21" fmla="*/ 1799030 w 4656944"/>
                <a:gd name="connsiteY21" fmla="*/ 4020902 h 4026189"/>
                <a:gd name="connsiteX22" fmla="*/ 1782305 w 4656944"/>
                <a:gd name="connsiteY22" fmla="*/ 4020036 h 4026189"/>
                <a:gd name="connsiteX23" fmla="*/ 1781784 w 4656944"/>
                <a:gd name="connsiteY23" fmla="*/ 4020036 h 4026189"/>
                <a:gd name="connsiteX24" fmla="*/ 1781265 w 4656944"/>
                <a:gd name="connsiteY24" fmla="*/ 4019949 h 4026189"/>
                <a:gd name="connsiteX25" fmla="*/ 1765839 w 4656944"/>
                <a:gd name="connsiteY25" fmla="*/ 4018649 h 4026189"/>
                <a:gd name="connsiteX26" fmla="*/ 1655000 w 4656944"/>
                <a:gd name="connsiteY26" fmla="*/ 4007816 h 4026189"/>
                <a:gd name="connsiteX27" fmla="*/ 1402382 w 4656944"/>
                <a:gd name="connsiteY27" fmla="*/ 3964573 h 4026189"/>
                <a:gd name="connsiteX28" fmla="*/ 1154617 w 4656944"/>
                <a:gd name="connsiteY28" fmla="*/ 3889696 h 4026189"/>
                <a:gd name="connsiteX29" fmla="*/ 918639 w 4656944"/>
                <a:gd name="connsiteY29" fmla="*/ 3780850 h 4026189"/>
                <a:gd name="connsiteX30" fmla="*/ 741589 w 4656944"/>
                <a:gd name="connsiteY30" fmla="*/ 3668278 h 4026189"/>
                <a:gd name="connsiteX31" fmla="*/ 103549 w 4656944"/>
                <a:gd name="connsiteY31" fmla="*/ 3140728 h 4026189"/>
                <a:gd name="connsiteX32" fmla="*/ 0 w 4656944"/>
                <a:gd name="connsiteY32" fmla="*/ 3015106 h 4026189"/>
                <a:gd name="connsiteX33" fmla="*/ 0 w 4656944"/>
                <a:gd name="connsiteY33" fmla="*/ 2484097 h 4026189"/>
                <a:gd name="connsiteX34" fmla="*/ 17188 w 4656944"/>
                <a:gd name="connsiteY34" fmla="*/ 2506324 h 4026189"/>
                <a:gd name="connsiteX35" fmla="*/ 75252 w 4656944"/>
                <a:gd name="connsiteY35" fmla="*/ 2580765 h 4026189"/>
                <a:gd name="connsiteX36" fmla="*/ 148653 w 4656944"/>
                <a:gd name="connsiteY36" fmla="*/ 2676699 h 4026189"/>
                <a:gd name="connsiteX37" fmla="*/ 186177 w 4656944"/>
                <a:gd name="connsiteY37" fmla="*/ 2727656 h 4026189"/>
                <a:gd name="connsiteX38" fmla="*/ 219802 w 4656944"/>
                <a:gd name="connsiteY38" fmla="*/ 2773414 h 4026189"/>
                <a:gd name="connsiteX39" fmla="*/ 219975 w 4656944"/>
                <a:gd name="connsiteY39" fmla="*/ 2773586 h 4026189"/>
                <a:gd name="connsiteX40" fmla="*/ 220149 w 4656944"/>
                <a:gd name="connsiteY40" fmla="*/ 2773760 h 4026189"/>
                <a:gd name="connsiteX41" fmla="*/ 278992 w 4656944"/>
                <a:gd name="connsiteY41" fmla="*/ 2851322 h 4026189"/>
                <a:gd name="connsiteX42" fmla="*/ 290344 w 4656944"/>
                <a:gd name="connsiteY42" fmla="*/ 2865967 h 4026189"/>
                <a:gd name="connsiteX43" fmla="*/ 296065 w 4656944"/>
                <a:gd name="connsiteY43" fmla="*/ 2873075 h 4026189"/>
                <a:gd name="connsiteX44" fmla="*/ 363834 w 4656944"/>
                <a:gd name="connsiteY44" fmla="*/ 2955229 h 4026189"/>
                <a:gd name="connsiteX45" fmla="*/ 519304 w 4656944"/>
                <a:gd name="connsiteY45" fmla="*/ 3123178 h 4026189"/>
                <a:gd name="connsiteX46" fmla="*/ 867075 w 4656944"/>
                <a:gd name="connsiteY46" fmla="*/ 3402488 h 4026189"/>
                <a:gd name="connsiteX47" fmla="*/ 1058596 w 4656944"/>
                <a:gd name="connsiteY47" fmla="*/ 3507088 h 4026189"/>
                <a:gd name="connsiteX48" fmla="*/ 1058770 w 4656944"/>
                <a:gd name="connsiteY48" fmla="*/ 3507175 h 4026189"/>
                <a:gd name="connsiteX49" fmla="*/ 1058943 w 4656944"/>
                <a:gd name="connsiteY49" fmla="*/ 3507262 h 4026189"/>
                <a:gd name="connsiteX50" fmla="*/ 1261123 w 4656944"/>
                <a:gd name="connsiteY50" fmla="*/ 3586297 h 4026189"/>
                <a:gd name="connsiteX51" fmla="*/ 1472230 w 4656944"/>
                <a:gd name="connsiteY51" fmla="*/ 3640980 h 4026189"/>
                <a:gd name="connsiteX52" fmla="*/ 1579344 w 4656944"/>
                <a:gd name="connsiteY52" fmla="*/ 3659005 h 4026189"/>
                <a:gd name="connsiteX53" fmla="*/ 1686890 w 4656944"/>
                <a:gd name="connsiteY53" fmla="*/ 3671225 h 4026189"/>
                <a:gd name="connsiteX54" fmla="*/ 1909524 w 4656944"/>
                <a:gd name="connsiteY54" fmla="*/ 3680931 h 4026189"/>
                <a:gd name="connsiteX55" fmla="*/ 1920703 w 4656944"/>
                <a:gd name="connsiteY55" fmla="*/ 3680931 h 4026189"/>
                <a:gd name="connsiteX56" fmla="*/ 1935434 w 4656944"/>
                <a:gd name="connsiteY56" fmla="*/ 3681018 h 4026189"/>
                <a:gd name="connsiteX57" fmla="*/ 1964120 w 4656944"/>
                <a:gd name="connsiteY57" fmla="*/ 3680584 h 4026189"/>
                <a:gd name="connsiteX58" fmla="*/ 1964379 w 4656944"/>
                <a:gd name="connsiteY58" fmla="*/ 3680584 h 4026189"/>
                <a:gd name="connsiteX59" fmla="*/ 1964639 w 4656944"/>
                <a:gd name="connsiteY59" fmla="*/ 3680584 h 4026189"/>
                <a:gd name="connsiteX60" fmla="*/ 1991591 w 4656944"/>
                <a:gd name="connsiteY60" fmla="*/ 3679891 h 4026189"/>
                <a:gd name="connsiteX61" fmla="*/ 2018717 w 4656944"/>
                <a:gd name="connsiteY61" fmla="*/ 3678503 h 4026189"/>
                <a:gd name="connsiteX62" fmla="*/ 2124963 w 4656944"/>
                <a:gd name="connsiteY62" fmla="*/ 3669231 h 4026189"/>
                <a:gd name="connsiteX63" fmla="*/ 2535738 w 4656944"/>
                <a:gd name="connsiteY63" fmla="*/ 3558218 h 4026189"/>
                <a:gd name="connsiteX64" fmla="*/ 2730812 w 4656944"/>
                <a:gd name="connsiteY64" fmla="*/ 3461503 h 4026189"/>
                <a:gd name="connsiteX65" fmla="*/ 2920080 w 4656944"/>
                <a:gd name="connsiteY65" fmla="*/ 3343298 h 4026189"/>
                <a:gd name="connsiteX66" fmla="*/ 3105101 w 4656944"/>
                <a:gd name="connsiteY66" fmla="*/ 3208887 h 4026189"/>
                <a:gd name="connsiteX67" fmla="*/ 3196443 w 4656944"/>
                <a:gd name="connsiteY67" fmla="*/ 3137650 h 4026189"/>
                <a:gd name="connsiteX68" fmla="*/ 3289603 w 4656944"/>
                <a:gd name="connsiteY68" fmla="*/ 3063123 h 4026189"/>
                <a:gd name="connsiteX69" fmla="*/ 3446634 w 4656944"/>
                <a:gd name="connsiteY69" fmla="*/ 2940150 h 4026189"/>
                <a:gd name="connsiteX70" fmla="*/ 3662420 w 4656944"/>
                <a:gd name="connsiteY70" fmla="*/ 2769601 h 4026189"/>
                <a:gd name="connsiteX71" fmla="*/ 3998319 w 4656944"/>
                <a:gd name="connsiteY71" fmla="*/ 2463860 h 4026189"/>
                <a:gd name="connsiteX72" fmla="*/ 4137238 w 4656944"/>
                <a:gd name="connsiteY72" fmla="*/ 2295217 h 4026189"/>
                <a:gd name="connsiteX73" fmla="*/ 4247124 w 4656944"/>
                <a:gd name="connsiteY73" fmla="*/ 2111582 h 4026189"/>
                <a:gd name="connsiteX74" fmla="*/ 4361949 w 4656944"/>
                <a:gd name="connsiteY74" fmla="*/ 1700374 h 4026189"/>
                <a:gd name="connsiteX75" fmla="*/ 4368449 w 4656944"/>
                <a:gd name="connsiteY75" fmla="*/ 1590747 h 4026189"/>
                <a:gd name="connsiteX76" fmla="*/ 4368536 w 4656944"/>
                <a:gd name="connsiteY76" fmla="*/ 1586502 h 4026189"/>
                <a:gd name="connsiteX77" fmla="*/ 4368796 w 4656944"/>
                <a:gd name="connsiteY77" fmla="*/ 1534158 h 4026189"/>
                <a:gd name="connsiteX78" fmla="*/ 4368710 w 4656944"/>
                <a:gd name="connsiteY78" fmla="*/ 1517606 h 4026189"/>
                <a:gd name="connsiteX79" fmla="*/ 4368189 w 4656944"/>
                <a:gd name="connsiteY79" fmla="*/ 1476095 h 4026189"/>
                <a:gd name="connsiteX80" fmla="*/ 4356749 w 4656944"/>
                <a:gd name="connsiteY80" fmla="*/ 1244884 h 4026189"/>
                <a:gd name="connsiteX81" fmla="*/ 4287074 w 4656944"/>
                <a:gd name="connsiteY81" fmla="*/ 787052 h 4026189"/>
                <a:gd name="connsiteX82" fmla="*/ 4147029 w 4656944"/>
                <a:gd name="connsiteY82" fmla="*/ 346032 h 4026189"/>
                <a:gd name="connsiteX83" fmla="*/ 4100319 w 4656944"/>
                <a:gd name="connsiteY83" fmla="*/ 240307 h 4026189"/>
                <a:gd name="connsiteX84" fmla="*/ 4048323 w 4656944"/>
                <a:gd name="connsiteY84" fmla="*/ 136833 h 4026189"/>
                <a:gd name="connsiteX85" fmla="*/ 0 w 4656944"/>
                <a:gd name="connsiteY85" fmla="*/ 0 h 4026189"/>
                <a:gd name="connsiteX86" fmla="*/ 278246 w 4656944"/>
                <a:gd name="connsiteY86" fmla="*/ 0 h 4026189"/>
                <a:gd name="connsiteX87" fmla="*/ 193425 w 4656944"/>
                <a:gd name="connsiteY87" fmla="*/ 86981 h 4026189"/>
                <a:gd name="connsiteX88" fmla="*/ 48300 w 4656944"/>
                <a:gd name="connsiteY88" fmla="*/ 263444 h 4026189"/>
                <a:gd name="connsiteX89" fmla="*/ 0 w 4656944"/>
                <a:gd name="connsiteY89" fmla="*/ 333888 h 4026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4656944" h="4026189">
                  <a:moveTo>
                    <a:pt x="1945140" y="3991264"/>
                  </a:moveTo>
                  <a:cubicBezTo>
                    <a:pt x="1949907" y="3991351"/>
                    <a:pt x="1954673" y="3991438"/>
                    <a:pt x="1959526" y="3991438"/>
                  </a:cubicBezTo>
                  <a:cubicBezTo>
                    <a:pt x="1963686" y="3991438"/>
                    <a:pt x="1967847" y="3991438"/>
                    <a:pt x="1972179" y="3991351"/>
                  </a:cubicBezTo>
                  <a:cubicBezTo>
                    <a:pt x="1962994" y="3991523"/>
                    <a:pt x="1954067" y="3991351"/>
                    <a:pt x="1945140" y="3991264"/>
                  </a:cubicBezTo>
                  <a:close/>
                  <a:moveTo>
                    <a:pt x="3966403" y="0"/>
                  </a:moveTo>
                  <a:lnTo>
                    <a:pt x="4231031" y="0"/>
                  </a:lnTo>
                  <a:lnTo>
                    <a:pt x="4309866" y="126953"/>
                  </a:lnTo>
                  <a:cubicBezTo>
                    <a:pt x="4536919" y="519962"/>
                    <a:pt x="4656944" y="969040"/>
                    <a:pt x="4656944" y="1425485"/>
                  </a:cubicBezTo>
                  <a:cubicBezTo>
                    <a:pt x="4656944" y="1776462"/>
                    <a:pt x="4588222" y="2116955"/>
                    <a:pt x="4452596" y="2437688"/>
                  </a:cubicBezTo>
                  <a:cubicBezTo>
                    <a:pt x="4321651" y="2747329"/>
                    <a:pt x="4134204" y="3025338"/>
                    <a:pt x="3895452" y="3264090"/>
                  </a:cubicBezTo>
                  <a:cubicBezTo>
                    <a:pt x="3656701" y="3502841"/>
                    <a:pt x="3378605" y="3690290"/>
                    <a:pt x="3069051" y="3821235"/>
                  </a:cubicBezTo>
                  <a:cubicBezTo>
                    <a:pt x="2748577" y="3956859"/>
                    <a:pt x="2408086" y="4025583"/>
                    <a:pt x="2057107" y="4025583"/>
                  </a:cubicBezTo>
                  <a:cubicBezTo>
                    <a:pt x="2050348" y="4025583"/>
                    <a:pt x="2043675" y="4025409"/>
                    <a:pt x="2036916" y="4025322"/>
                  </a:cubicBezTo>
                  <a:cubicBezTo>
                    <a:pt x="2033621" y="4025236"/>
                    <a:pt x="2030329" y="4025149"/>
                    <a:pt x="2027036" y="4025149"/>
                  </a:cubicBezTo>
                  <a:lnTo>
                    <a:pt x="2005458" y="4025928"/>
                  </a:lnTo>
                  <a:lnTo>
                    <a:pt x="2004937" y="4025928"/>
                  </a:lnTo>
                  <a:lnTo>
                    <a:pt x="2004418" y="4025928"/>
                  </a:lnTo>
                  <a:lnTo>
                    <a:pt x="1972700" y="4026102"/>
                  </a:lnTo>
                  <a:cubicBezTo>
                    <a:pt x="1968279" y="4026189"/>
                    <a:pt x="1963860" y="4026189"/>
                    <a:pt x="1959526" y="4026189"/>
                  </a:cubicBezTo>
                  <a:cubicBezTo>
                    <a:pt x="1946008" y="4026189"/>
                    <a:pt x="1932749" y="4025928"/>
                    <a:pt x="1919922" y="4025583"/>
                  </a:cubicBezTo>
                  <a:lnTo>
                    <a:pt x="1908656" y="4025322"/>
                  </a:lnTo>
                  <a:cubicBezTo>
                    <a:pt x="1871913" y="4024889"/>
                    <a:pt x="1834908" y="4022809"/>
                    <a:pt x="1799030" y="4020902"/>
                  </a:cubicBezTo>
                  <a:lnTo>
                    <a:pt x="1782305" y="4020036"/>
                  </a:lnTo>
                  <a:lnTo>
                    <a:pt x="1781784" y="4020036"/>
                  </a:lnTo>
                  <a:lnTo>
                    <a:pt x="1781265" y="4019949"/>
                  </a:lnTo>
                  <a:lnTo>
                    <a:pt x="1765839" y="4018649"/>
                  </a:lnTo>
                  <a:cubicBezTo>
                    <a:pt x="1729528" y="4015616"/>
                    <a:pt x="1692003" y="4012496"/>
                    <a:pt x="1655000" y="4007816"/>
                  </a:cubicBezTo>
                  <a:cubicBezTo>
                    <a:pt x="1564178" y="3996984"/>
                    <a:pt x="1481504" y="3982858"/>
                    <a:pt x="1402382" y="3964573"/>
                  </a:cubicBezTo>
                  <a:cubicBezTo>
                    <a:pt x="1317886" y="3945074"/>
                    <a:pt x="1234519" y="3919856"/>
                    <a:pt x="1154617" y="3889696"/>
                  </a:cubicBezTo>
                  <a:cubicBezTo>
                    <a:pt x="1075495" y="3859799"/>
                    <a:pt x="996114" y="3823228"/>
                    <a:pt x="918639" y="3780850"/>
                  </a:cubicBezTo>
                  <a:cubicBezTo>
                    <a:pt x="857543" y="3746706"/>
                    <a:pt x="797920" y="3708834"/>
                    <a:pt x="741589" y="3668278"/>
                  </a:cubicBezTo>
                  <a:cubicBezTo>
                    <a:pt x="501863" y="3527345"/>
                    <a:pt x="286341" y="3348667"/>
                    <a:pt x="103549" y="3140728"/>
                  </a:cubicBezTo>
                  <a:lnTo>
                    <a:pt x="0" y="3015106"/>
                  </a:lnTo>
                  <a:lnTo>
                    <a:pt x="0" y="2484097"/>
                  </a:lnTo>
                  <a:lnTo>
                    <a:pt x="17188" y="2506324"/>
                  </a:lnTo>
                  <a:cubicBezTo>
                    <a:pt x="36254" y="2530676"/>
                    <a:pt x="56012" y="2555807"/>
                    <a:pt x="75252" y="2580765"/>
                  </a:cubicBezTo>
                  <a:cubicBezTo>
                    <a:pt x="95443" y="2606851"/>
                    <a:pt x="122048" y="2641256"/>
                    <a:pt x="148653" y="2676699"/>
                  </a:cubicBezTo>
                  <a:cubicBezTo>
                    <a:pt x="161306" y="2693426"/>
                    <a:pt x="173958" y="2710844"/>
                    <a:pt x="186177" y="2727656"/>
                  </a:cubicBezTo>
                  <a:cubicBezTo>
                    <a:pt x="197791" y="2743602"/>
                    <a:pt x="208797" y="2758768"/>
                    <a:pt x="219802" y="2773414"/>
                  </a:cubicBezTo>
                  <a:lnTo>
                    <a:pt x="219975" y="2773586"/>
                  </a:lnTo>
                  <a:lnTo>
                    <a:pt x="220149" y="2773760"/>
                  </a:lnTo>
                  <a:cubicBezTo>
                    <a:pt x="239128" y="2799846"/>
                    <a:pt x="259407" y="2826017"/>
                    <a:pt x="278992" y="2851322"/>
                  </a:cubicBezTo>
                  <a:lnTo>
                    <a:pt x="290344" y="2865967"/>
                  </a:lnTo>
                  <a:lnTo>
                    <a:pt x="296065" y="2873075"/>
                  </a:lnTo>
                  <a:cubicBezTo>
                    <a:pt x="318075" y="2900286"/>
                    <a:pt x="340695" y="2928451"/>
                    <a:pt x="363834" y="2955229"/>
                  </a:cubicBezTo>
                  <a:cubicBezTo>
                    <a:pt x="414704" y="3014852"/>
                    <a:pt x="467047" y="3071355"/>
                    <a:pt x="519304" y="3123178"/>
                  </a:cubicBezTo>
                  <a:cubicBezTo>
                    <a:pt x="630577" y="3232979"/>
                    <a:pt x="747655" y="3327005"/>
                    <a:pt x="867075" y="3402488"/>
                  </a:cubicBezTo>
                  <a:cubicBezTo>
                    <a:pt x="934671" y="3444865"/>
                    <a:pt x="997241" y="3479096"/>
                    <a:pt x="1058596" y="3507088"/>
                  </a:cubicBezTo>
                  <a:lnTo>
                    <a:pt x="1058770" y="3507175"/>
                  </a:lnTo>
                  <a:lnTo>
                    <a:pt x="1058943" y="3507262"/>
                  </a:lnTo>
                  <a:cubicBezTo>
                    <a:pt x="1121339" y="3536639"/>
                    <a:pt x="1189368" y="3563245"/>
                    <a:pt x="1261123" y="3586297"/>
                  </a:cubicBezTo>
                  <a:cubicBezTo>
                    <a:pt x="1327160" y="3607528"/>
                    <a:pt x="1398222" y="3625987"/>
                    <a:pt x="1472230" y="3640980"/>
                  </a:cubicBezTo>
                  <a:cubicBezTo>
                    <a:pt x="1506288" y="3647739"/>
                    <a:pt x="1542426" y="3653805"/>
                    <a:pt x="1579344" y="3659005"/>
                  </a:cubicBezTo>
                  <a:cubicBezTo>
                    <a:pt x="1614008" y="3663857"/>
                    <a:pt x="1650232" y="3667931"/>
                    <a:pt x="1686890" y="3671225"/>
                  </a:cubicBezTo>
                  <a:cubicBezTo>
                    <a:pt x="1756999" y="3677637"/>
                    <a:pt x="1829794" y="3680757"/>
                    <a:pt x="1909524" y="3680931"/>
                  </a:cubicBezTo>
                  <a:lnTo>
                    <a:pt x="1920703" y="3680931"/>
                  </a:lnTo>
                  <a:cubicBezTo>
                    <a:pt x="1925642" y="3681018"/>
                    <a:pt x="1930496" y="3681018"/>
                    <a:pt x="1935434" y="3681018"/>
                  </a:cubicBezTo>
                  <a:cubicBezTo>
                    <a:pt x="1947307" y="3681018"/>
                    <a:pt x="1956146" y="3680931"/>
                    <a:pt x="1964120" y="3680584"/>
                  </a:cubicBezTo>
                  <a:lnTo>
                    <a:pt x="1964379" y="3680584"/>
                  </a:lnTo>
                  <a:lnTo>
                    <a:pt x="1964639" y="3680584"/>
                  </a:lnTo>
                  <a:lnTo>
                    <a:pt x="1991591" y="3679891"/>
                  </a:lnTo>
                  <a:lnTo>
                    <a:pt x="2018717" y="3678503"/>
                  </a:lnTo>
                  <a:cubicBezTo>
                    <a:pt x="2049567" y="3677118"/>
                    <a:pt x="2082412" y="3674257"/>
                    <a:pt x="2124963" y="3669231"/>
                  </a:cubicBezTo>
                  <a:cubicBezTo>
                    <a:pt x="2263187" y="3652332"/>
                    <a:pt x="2401412" y="3614981"/>
                    <a:pt x="2535738" y="3558218"/>
                  </a:cubicBezTo>
                  <a:cubicBezTo>
                    <a:pt x="2597354" y="3532480"/>
                    <a:pt x="2661136" y="3500848"/>
                    <a:pt x="2730812" y="3461503"/>
                  </a:cubicBezTo>
                  <a:cubicBezTo>
                    <a:pt x="2790781" y="3427879"/>
                    <a:pt x="2852657" y="3389229"/>
                    <a:pt x="2920080" y="3343298"/>
                  </a:cubicBezTo>
                  <a:cubicBezTo>
                    <a:pt x="2975543" y="3305514"/>
                    <a:pt x="3034385" y="3262790"/>
                    <a:pt x="3105101" y="3208887"/>
                  </a:cubicBezTo>
                  <a:cubicBezTo>
                    <a:pt x="3136127" y="3185315"/>
                    <a:pt x="3167411" y="3160616"/>
                    <a:pt x="3196443" y="3137650"/>
                  </a:cubicBezTo>
                  <a:lnTo>
                    <a:pt x="3289603" y="3063123"/>
                  </a:lnTo>
                  <a:cubicBezTo>
                    <a:pt x="3342033" y="3021525"/>
                    <a:pt x="3395243" y="2980187"/>
                    <a:pt x="3446634" y="2940150"/>
                  </a:cubicBezTo>
                  <a:cubicBezTo>
                    <a:pt x="3518216" y="2884427"/>
                    <a:pt x="3592311" y="2826798"/>
                    <a:pt x="3662420" y="2769601"/>
                  </a:cubicBezTo>
                  <a:cubicBezTo>
                    <a:pt x="3806018" y="2653389"/>
                    <a:pt x="3909664" y="2559013"/>
                    <a:pt x="3998319" y="2463860"/>
                  </a:cubicBezTo>
                  <a:cubicBezTo>
                    <a:pt x="4052308" y="2405537"/>
                    <a:pt x="4097806" y="2350333"/>
                    <a:pt x="4137238" y="2295217"/>
                  </a:cubicBezTo>
                  <a:cubicBezTo>
                    <a:pt x="4181694" y="2232560"/>
                    <a:pt x="4217572" y="2172592"/>
                    <a:pt x="4247124" y="2111582"/>
                  </a:cubicBezTo>
                  <a:cubicBezTo>
                    <a:pt x="4308913" y="1985577"/>
                    <a:pt x="4347564" y="1847178"/>
                    <a:pt x="4361949" y="1700374"/>
                  </a:cubicBezTo>
                  <a:cubicBezTo>
                    <a:pt x="4365329" y="1665537"/>
                    <a:pt x="4367496" y="1628532"/>
                    <a:pt x="4368449" y="1590747"/>
                  </a:cubicBezTo>
                  <a:lnTo>
                    <a:pt x="4368536" y="1586502"/>
                  </a:lnTo>
                  <a:cubicBezTo>
                    <a:pt x="4368796" y="1569516"/>
                    <a:pt x="4369057" y="1552097"/>
                    <a:pt x="4368796" y="1534158"/>
                  </a:cubicBezTo>
                  <a:cubicBezTo>
                    <a:pt x="4368796" y="1528612"/>
                    <a:pt x="4368710" y="1523152"/>
                    <a:pt x="4368710" y="1517606"/>
                  </a:cubicBezTo>
                  <a:cubicBezTo>
                    <a:pt x="4368710" y="1504000"/>
                    <a:pt x="4368623" y="1490047"/>
                    <a:pt x="4368189" y="1476095"/>
                  </a:cubicBezTo>
                  <a:cubicBezTo>
                    <a:pt x="4366715" y="1397060"/>
                    <a:pt x="4362817" y="1319238"/>
                    <a:pt x="4356749" y="1244884"/>
                  </a:cubicBezTo>
                  <a:cubicBezTo>
                    <a:pt x="4343144" y="1083520"/>
                    <a:pt x="4319745" y="929522"/>
                    <a:pt x="4287074" y="787052"/>
                  </a:cubicBezTo>
                  <a:cubicBezTo>
                    <a:pt x="4251284" y="631321"/>
                    <a:pt x="4204139" y="482958"/>
                    <a:pt x="4147029" y="346032"/>
                  </a:cubicBezTo>
                  <a:cubicBezTo>
                    <a:pt x="4132211" y="310328"/>
                    <a:pt x="4116439" y="274710"/>
                    <a:pt x="4100319" y="240307"/>
                  </a:cubicBezTo>
                  <a:cubicBezTo>
                    <a:pt x="4084547" y="207028"/>
                    <a:pt x="4067041" y="172277"/>
                    <a:pt x="4048323" y="136833"/>
                  </a:cubicBezTo>
                  <a:close/>
                  <a:moveTo>
                    <a:pt x="0" y="0"/>
                  </a:moveTo>
                  <a:lnTo>
                    <a:pt x="278246" y="0"/>
                  </a:lnTo>
                  <a:lnTo>
                    <a:pt x="193425" y="86981"/>
                  </a:lnTo>
                  <a:cubicBezTo>
                    <a:pt x="142241" y="144090"/>
                    <a:pt x="93754" y="203041"/>
                    <a:pt x="48300" y="263444"/>
                  </a:cubicBezTo>
                  <a:lnTo>
                    <a:pt x="0" y="333888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8">
            <a:extLst>
              <a:ext uri="{FF2B5EF4-FFF2-40B4-BE49-F238E27FC236}">
                <a16:creationId xmlns:a16="http://schemas.microsoft.com/office/drawing/2014/main" id="{5499158A-F79E-074A-EABE-6E738F270E0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rcRect l="17298" r="32125" b="-1"/>
          <a:stretch/>
        </p:blipFill>
        <p:spPr>
          <a:xfrm>
            <a:off x="3125968" y="2564970"/>
            <a:ext cx="3316388" cy="3278632"/>
          </a:xfrm>
          <a:custGeom>
            <a:avLst/>
            <a:gdLst/>
            <a:ahLst/>
            <a:cxnLst/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  <p:grpSp>
        <p:nvGrpSpPr>
          <p:cNvPr id="34" name="Graphic 4">
            <a:extLst>
              <a:ext uri="{FF2B5EF4-FFF2-40B4-BE49-F238E27FC236}">
                <a16:creationId xmlns:a16="http://schemas.microsoft.com/office/drawing/2014/main" id="{DE51D1B5-E12D-46A1-B0B3-7BAB36C342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125938" y="2543765"/>
            <a:ext cx="3375140" cy="3326212"/>
            <a:chOff x="3414665" y="738154"/>
            <a:chExt cx="5366579" cy="5378461"/>
          </a:xfrm>
          <a:solidFill>
            <a:schemeClr val="bg1">
              <a:alpha val="30000"/>
            </a:schemeClr>
          </a:solidFill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DCD62F51-9CF9-43CF-BD8B-D030D6711E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567033" y="752474"/>
              <a:ext cx="5098846" cy="5278088"/>
            </a:xfrm>
            <a:custGeom>
              <a:avLst/>
              <a:gdLst>
                <a:gd name="connsiteX0" fmla="*/ 2413047 w 5098846"/>
                <a:gd name="connsiteY0" fmla="*/ 571500 h 5278088"/>
                <a:gd name="connsiteX1" fmla="*/ 2488866 w 5098846"/>
                <a:gd name="connsiteY1" fmla="*/ 572738 h 5278088"/>
                <a:gd name="connsiteX2" fmla="*/ 2498486 w 5098846"/>
                <a:gd name="connsiteY2" fmla="*/ 573024 h 5278088"/>
                <a:gd name="connsiteX3" fmla="*/ 2508107 w 5098846"/>
                <a:gd name="connsiteY3" fmla="*/ 573024 h 5278088"/>
                <a:gd name="connsiteX4" fmla="*/ 2513345 w 5098846"/>
                <a:gd name="connsiteY4" fmla="*/ 573024 h 5278088"/>
                <a:gd name="connsiteX5" fmla="*/ 3401742 w 5098846"/>
                <a:gd name="connsiteY5" fmla="*/ 751904 h 5278088"/>
                <a:gd name="connsiteX6" fmla="*/ 4014200 w 5098846"/>
                <a:gd name="connsiteY6" fmla="*/ 1210532 h 5278088"/>
                <a:gd name="connsiteX7" fmla="*/ 4395390 w 5098846"/>
                <a:gd name="connsiteY7" fmla="*/ 1879473 h 5278088"/>
                <a:gd name="connsiteX8" fmla="*/ 4527311 w 5098846"/>
                <a:gd name="connsiteY8" fmla="*/ 2668334 h 5278088"/>
                <a:gd name="connsiteX9" fmla="*/ 4399010 w 5098846"/>
                <a:gd name="connsiteY9" fmla="*/ 3439001 h 5278088"/>
                <a:gd name="connsiteX10" fmla="*/ 4025820 w 5098846"/>
                <a:gd name="connsiteY10" fmla="*/ 4084796 h 5278088"/>
                <a:gd name="connsiteX11" fmla="*/ 3412982 w 5098846"/>
                <a:gd name="connsiteY11" fmla="*/ 4529328 h 5278088"/>
                <a:gd name="connsiteX12" fmla="*/ 2496676 w 5098846"/>
                <a:gd name="connsiteY12" fmla="*/ 4705065 h 5278088"/>
                <a:gd name="connsiteX13" fmla="*/ 2489438 w 5098846"/>
                <a:gd name="connsiteY13" fmla="*/ 4705065 h 5278088"/>
                <a:gd name="connsiteX14" fmla="*/ 2479532 w 5098846"/>
                <a:gd name="connsiteY14" fmla="*/ 4705065 h 5278088"/>
                <a:gd name="connsiteX15" fmla="*/ 2469626 w 5098846"/>
                <a:gd name="connsiteY15" fmla="*/ 4705350 h 5278088"/>
                <a:gd name="connsiteX16" fmla="*/ 2389520 w 5098846"/>
                <a:gd name="connsiteY16" fmla="*/ 4706684 h 5278088"/>
                <a:gd name="connsiteX17" fmla="*/ 1585039 w 5098846"/>
                <a:gd name="connsiteY17" fmla="*/ 4538853 h 5278088"/>
                <a:gd name="connsiteX18" fmla="*/ 1036970 w 5098846"/>
                <a:gd name="connsiteY18" fmla="*/ 4105656 h 5278088"/>
                <a:gd name="connsiteX19" fmla="*/ 691880 w 5098846"/>
                <a:gd name="connsiteY19" fmla="*/ 3456718 h 5278088"/>
                <a:gd name="connsiteX20" fmla="*/ 571674 w 5098846"/>
                <a:gd name="connsiteY20" fmla="*/ 2673953 h 5278088"/>
                <a:gd name="connsiteX21" fmla="*/ 696166 w 5098846"/>
                <a:gd name="connsiteY21" fmla="*/ 1870710 h 5278088"/>
                <a:gd name="connsiteX22" fmla="*/ 1052782 w 5098846"/>
                <a:gd name="connsiteY22" fmla="*/ 1195959 h 5278088"/>
                <a:gd name="connsiteX23" fmla="*/ 1612090 w 5098846"/>
                <a:gd name="connsiteY23" fmla="*/ 744569 h 5278088"/>
                <a:gd name="connsiteX24" fmla="*/ 2413047 w 5098846"/>
                <a:gd name="connsiteY24" fmla="*/ 571500 h 5278088"/>
                <a:gd name="connsiteX25" fmla="*/ 2413047 w 5098846"/>
                <a:gd name="connsiteY25" fmla="*/ 0 h 5278088"/>
                <a:gd name="connsiteX26" fmla="*/ 2389425 w 5098846"/>
                <a:gd name="connsiteY26" fmla="*/ 5278089 h 5278088"/>
                <a:gd name="connsiteX27" fmla="*/ 2488104 w 5098846"/>
                <a:gd name="connsiteY27" fmla="*/ 5276469 h 5278088"/>
                <a:gd name="connsiteX28" fmla="*/ 2496676 w 5098846"/>
                <a:gd name="connsiteY28" fmla="*/ 5276469 h 5278088"/>
                <a:gd name="connsiteX29" fmla="*/ 2513441 w 5098846"/>
                <a:gd name="connsiteY29" fmla="*/ 1524 h 5278088"/>
                <a:gd name="connsiteX30" fmla="*/ 2507535 w 5098846"/>
                <a:gd name="connsiteY30" fmla="*/ 1524 h 5278088"/>
                <a:gd name="connsiteX31" fmla="*/ 2413047 w 5098846"/>
                <a:gd name="connsiteY31" fmla="*/ 0 h 5278088"/>
                <a:gd name="connsiteX32" fmla="*/ 2413047 w 5098846"/>
                <a:gd name="connsiteY32" fmla="*/ 0 h 5278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5098846" h="5278088">
                  <a:moveTo>
                    <a:pt x="2413047" y="571500"/>
                  </a:moveTo>
                  <a:cubicBezTo>
                    <a:pt x="2438384" y="571500"/>
                    <a:pt x="2463244" y="571881"/>
                    <a:pt x="2488866" y="572738"/>
                  </a:cubicBezTo>
                  <a:lnTo>
                    <a:pt x="2498486" y="573024"/>
                  </a:lnTo>
                  <a:lnTo>
                    <a:pt x="2508107" y="573024"/>
                  </a:lnTo>
                  <a:lnTo>
                    <a:pt x="2513345" y="573024"/>
                  </a:lnTo>
                  <a:cubicBezTo>
                    <a:pt x="2841101" y="573024"/>
                    <a:pt x="3139995" y="633222"/>
                    <a:pt x="3401742" y="751904"/>
                  </a:cubicBezTo>
                  <a:cubicBezTo>
                    <a:pt x="3637295" y="858774"/>
                    <a:pt x="3843416" y="1013079"/>
                    <a:pt x="4014200" y="1210532"/>
                  </a:cubicBezTo>
                  <a:cubicBezTo>
                    <a:pt x="4178601" y="1400651"/>
                    <a:pt x="4306903" y="1625727"/>
                    <a:pt x="4395390" y="1879473"/>
                  </a:cubicBezTo>
                  <a:cubicBezTo>
                    <a:pt x="4482925" y="2130362"/>
                    <a:pt x="4527311" y="2395728"/>
                    <a:pt x="4527311" y="2668334"/>
                  </a:cubicBezTo>
                  <a:cubicBezTo>
                    <a:pt x="4527311" y="2936843"/>
                    <a:pt x="4484163" y="3196114"/>
                    <a:pt x="4399010" y="3439001"/>
                  </a:cubicBezTo>
                  <a:cubicBezTo>
                    <a:pt x="4312808" y="3684937"/>
                    <a:pt x="4187269" y="3902202"/>
                    <a:pt x="4025820" y="4084796"/>
                  </a:cubicBezTo>
                  <a:cubicBezTo>
                    <a:pt x="3856751" y="4276058"/>
                    <a:pt x="3650535" y="4425601"/>
                    <a:pt x="3412982" y="4529328"/>
                  </a:cubicBezTo>
                  <a:cubicBezTo>
                    <a:pt x="3145710" y="4645914"/>
                    <a:pt x="2837481" y="4705065"/>
                    <a:pt x="2496676" y="4705065"/>
                  </a:cubicBezTo>
                  <a:lnTo>
                    <a:pt x="2489438" y="4705065"/>
                  </a:lnTo>
                  <a:lnTo>
                    <a:pt x="2479532" y="4705065"/>
                  </a:lnTo>
                  <a:lnTo>
                    <a:pt x="2469626" y="4705350"/>
                  </a:lnTo>
                  <a:cubicBezTo>
                    <a:pt x="2442765" y="4706207"/>
                    <a:pt x="2415809" y="4706684"/>
                    <a:pt x="2389520" y="4706684"/>
                  </a:cubicBezTo>
                  <a:cubicBezTo>
                    <a:pt x="2090245" y="4706684"/>
                    <a:pt x="1819640" y="4650200"/>
                    <a:pt x="1585039" y="4538853"/>
                  </a:cubicBezTo>
                  <a:cubicBezTo>
                    <a:pt x="1373774" y="4438555"/>
                    <a:pt x="1189370" y="4292823"/>
                    <a:pt x="1036970" y="4105656"/>
                  </a:cubicBezTo>
                  <a:cubicBezTo>
                    <a:pt x="888095" y="3922871"/>
                    <a:pt x="771985" y="3704463"/>
                    <a:pt x="691880" y="3456718"/>
                  </a:cubicBezTo>
                  <a:cubicBezTo>
                    <a:pt x="612060" y="3210020"/>
                    <a:pt x="571674" y="2946749"/>
                    <a:pt x="571674" y="2673953"/>
                  </a:cubicBezTo>
                  <a:cubicBezTo>
                    <a:pt x="571674" y="2396109"/>
                    <a:pt x="613584" y="2125790"/>
                    <a:pt x="696166" y="1870710"/>
                  </a:cubicBezTo>
                  <a:cubicBezTo>
                    <a:pt x="779224" y="1614011"/>
                    <a:pt x="899239" y="1387031"/>
                    <a:pt x="1052782" y="1195959"/>
                  </a:cubicBezTo>
                  <a:cubicBezTo>
                    <a:pt x="1209563" y="1000887"/>
                    <a:pt x="1397777" y="848963"/>
                    <a:pt x="1612090" y="744569"/>
                  </a:cubicBezTo>
                  <a:cubicBezTo>
                    <a:pt x="1847548" y="629698"/>
                    <a:pt x="2117105" y="571500"/>
                    <a:pt x="2413047" y="571500"/>
                  </a:cubicBezTo>
                  <a:moveTo>
                    <a:pt x="2413047" y="0"/>
                  </a:moveTo>
                  <a:cubicBezTo>
                    <a:pt x="-755635" y="0"/>
                    <a:pt x="-844694" y="5278089"/>
                    <a:pt x="2389425" y="5278089"/>
                  </a:cubicBezTo>
                  <a:cubicBezTo>
                    <a:pt x="2421810" y="5278089"/>
                    <a:pt x="2455052" y="5277517"/>
                    <a:pt x="2488104" y="5276469"/>
                  </a:cubicBezTo>
                  <a:cubicBezTo>
                    <a:pt x="2491152" y="5276469"/>
                    <a:pt x="2493629" y="5276469"/>
                    <a:pt x="2496676" y="5276469"/>
                  </a:cubicBezTo>
                  <a:cubicBezTo>
                    <a:pt x="6022832" y="5276469"/>
                    <a:pt x="5903674" y="1524"/>
                    <a:pt x="2513441" y="1524"/>
                  </a:cubicBezTo>
                  <a:cubicBezTo>
                    <a:pt x="2511536" y="1524"/>
                    <a:pt x="2509440" y="1524"/>
                    <a:pt x="2507535" y="1524"/>
                  </a:cubicBezTo>
                  <a:cubicBezTo>
                    <a:pt x="2475531" y="476"/>
                    <a:pt x="2444480" y="0"/>
                    <a:pt x="2413047" y="0"/>
                  </a:cubicBezTo>
                  <a:lnTo>
                    <a:pt x="2413047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B245C1E2-FDA8-4E4F-92F2-DE5D880E6A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578615" y="772453"/>
              <a:ext cx="5079154" cy="5190747"/>
            </a:xfrm>
            <a:custGeom>
              <a:avLst/>
              <a:gdLst>
                <a:gd name="connsiteX0" fmla="*/ 2498620 w 5079154"/>
                <a:gd name="connsiteY0" fmla="*/ 24 h 5190747"/>
                <a:gd name="connsiteX1" fmla="*/ 3484267 w 5079154"/>
                <a:gd name="connsiteY1" fmla="*/ 172045 h 5190747"/>
                <a:gd name="connsiteX2" fmla="*/ 3543417 w 5079154"/>
                <a:gd name="connsiteY2" fmla="*/ 195382 h 5190747"/>
                <a:gd name="connsiteX3" fmla="*/ 3573040 w 5079154"/>
                <a:gd name="connsiteY3" fmla="*/ 207002 h 5190747"/>
                <a:gd name="connsiteX4" fmla="*/ 3602091 w 5079154"/>
                <a:gd name="connsiteY4" fmla="*/ 220051 h 5190747"/>
                <a:gd name="connsiteX5" fmla="*/ 3660099 w 5079154"/>
                <a:gd name="connsiteY5" fmla="*/ 246531 h 5190747"/>
                <a:gd name="connsiteX6" fmla="*/ 3689150 w 5079154"/>
                <a:gd name="connsiteY6" fmla="*/ 259771 h 5190747"/>
                <a:gd name="connsiteX7" fmla="*/ 3717534 w 5079154"/>
                <a:gd name="connsiteY7" fmla="*/ 274439 h 5190747"/>
                <a:gd name="connsiteX8" fmla="*/ 3774303 w 5079154"/>
                <a:gd name="connsiteY8" fmla="*/ 303871 h 5190747"/>
                <a:gd name="connsiteX9" fmla="*/ 3802688 w 5079154"/>
                <a:gd name="connsiteY9" fmla="*/ 318635 h 5190747"/>
                <a:gd name="connsiteX10" fmla="*/ 3830310 w 5079154"/>
                <a:gd name="connsiteY10" fmla="*/ 334732 h 5190747"/>
                <a:gd name="connsiteX11" fmla="*/ 3885555 w 5079154"/>
                <a:gd name="connsiteY11" fmla="*/ 367308 h 5190747"/>
                <a:gd name="connsiteX12" fmla="*/ 3913178 w 5079154"/>
                <a:gd name="connsiteY12" fmla="*/ 383691 h 5190747"/>
                <a:gd name="connsiteX13" fmla="*/ 3939943 w 5079154"/>
                <a:gd name="connsiteY13" fmla="*/ 401312 h 5190747"/>
                <a:gd name="connsiteX14" fmla="*/ 4339612 w 5079154"/>
                <a:gd name="connsiteY14" fmla="*/ 724972 h 5190747"/>
                <a:gd name="connsiteX15" fmla="*/ 4664034 w 5079154"/>
                <a:gd name="connsiteY15" fmla="*/ 1126832 h 5190747"/>
                <a:gd name="connsiteX16" fmla="*/ 4902539 w 5079154"/>
                <a:gd name="connsiteY16" fmla="*/ 1585460 h 5190747"/>
                <a:gd name="connsiteX17" fmla="*/ 5047891 w 5079154"/>
                <a:gd name="connsiteY17" fmla="*/ 2081046 h 5190747"/>
                <a:gd name="connsiteX18" fmla="*/ 5075228 w 5079154"/>
                <a:gd name="connsiteY18" fmla="*/ 2337554 h 5190747"/>
                <a:gd name="connsiteX19" fmla="*/ 5077609 w 5079154"/>
                <a:gd name="connsiteY19" fmla="*/ 2401943 h 5190747"/>
                <a:gd name="connsiteX20" fmla="*/ 5078847 w 5079154"/>
                <a:gd name="connsiteY20" fmla="*/ 2466237 h 5190747"/>
                <a:gd name="connsiteX21" fmla="*/ 5078466 w 5079154"/>
                <a:gd name="connsiteY21" fmla="*/ 2530531 h 5190747"/>
                <a:gd name="connsiteX22" fmla="*/ 5076942 w 5079154"/>
                <a:gd name="connsiteY22" fmla="*/ 2594729 h 5190747"/>
                <a:gd name="connsiteX23" fmla="*/ 4999028 w 5079154"/>
                <a:gd name="connsiteY23" fmla="*/ 3099269 h 5190747"/>
                <a:gd name="connsiteX24" fmla="*/ 4968738 w 5079154"/>
                <a:gd name="connsiteY24" fmla="*/ 3222141 h 5190747"/>
                <a:gd name="connsiteX25" fmla="*/ 4952451 w 5079154"/>
                <a:gd name="connsiteY25" fmla="*/ 3283101 h 5190747"/>
                <a:gd name="connsiteX26" fmla="*/ 4936925 w 5079154"/>
                <a:gd name="connsiteY26" fmla="*/ 3344156 h 5190747"/>
                <a:gd name="connsiteX27" fmla="*/ 4919875 w 5079154"/>
                <a:gd name="connsiteY27" fmla="*/ 3404831 h 5190747"/>
                <a:gd name="connsiteX28" fmla="*/ 4903016 w 5079154"/>
                <a:gd name="connsiteY28" fmla="*/ 3465410 h 5190747"/>
                <a:gd name="connsiteX29" fmla="*/ 4865297 w 5079154"/>
                <a:gd name="connsiteY29" fmla="*/ 3585520 h 5190747"/>
                <a:gd name="connsiteX30" fmla="*/ 4671177 w 5079154"/>
                <a:gd name="connsiteY30" fmla="*/ 4052340 h 5190747"/>
                <a:gd name="connsiteX31" fmla="*/ 4386094 w 5079154"/>
                <a:gd name="connsiteY31" fmla="*/ 4476393 h 5190747"/>
                <a:gd name="connsiteX32" fmla="*/ 4343708 w 5079154"/>
                <a:gd name="connsiteY32" fmla="*/ 4524875 h 5190747"/>
                <a:gd name="connsiteX33" fmla="*/ 4298655 w 5079154"/>
                <a:gd name="connsiteY33" fmla="*/ 4570976 h 5190747"/>
                <a:gd name="connsiteX34" fmla="*/ 4252935 w 5079154"/>
                <a:gd name="connsiteY34" fmla="*/ 4616411 h 5190747"/>
                <a:gd name="connsiteX35" fmla="*/ 4204738 w 5079154"/>
                <a:gd name="connsiteY35" fmla="*/ 4659273 h 5190747"/>
                <a:gd name="connsiteX36" fmla="*/ 4180354 w 5079154"/>
                <a:gd name="connsiteY36" fmla="*/ 4680419 h 5190747"/>
                <a:gd name="connsiteX37" fmla="*/ 4155494 w 5079154"/>
                <a:gd name="connsiteY37" fmla="*/ 4700898 h 5190747"/>
                <a:gd name="connsiteX38" fmla="*/ 4103964 w 5079154"/>
                <a:gd name="connsiteY38" fmla="*/ 4739664 h 5190747"/>
                <a:gd name="connsiteX39" fmla="*/ 4078151 w 5079154"/>
                <a:gd name="connsiteY39" fmla="*/ 4759000 h 5190747"/>
                <a:gd name="connsiteX40" fmla="*/ 4051766 w 5079154"/>
                <a:gd name="connsiteY40" fmla="*/ 4777479 h 5190747"/>
                <a:gd name="connsiteX41" fmla="*/ 3997950 w 5079154"/>
                <a:gd name="connsiteY41" fmla="*/ 4812816 h 5190747"/>
                <a:gd name="connsiteX42" fmla="*/ 3970994 w 5079154"/>
                <a:gd name="connsiteY42" fmla="*/ 4830342 h 5190747"/>
                <a:gd name="connsiteX43" fmla="*/ 3957469 w 5079154"/>
                <a:gd name="connsiteY43" fmla="*/ 4839010 h 5190747"/>
                <a:gd name="connsiteX44" fmla="*/ 3943563 w 5079154"/>
                <a:gd name="connsiteY44" fmla="*/ 4847011 h 5190747"/>
                <a:gd name="connsiteX45" fmla="*/ 3887746 w 5079154"/>
                <a:gd name="connsiteY45" fmla="*/ 4878824 h 5190747"/>
                <a:gd name="connsiteX46" fmla="*/ 3859742 w 5079154"/>
                <a:gd name="connsiteY46" fmla="*/ 4894541 h 5190747"/>
                <a:gd name="connsiteX47" fmla="*/ 3845741 w 5079154"/>
                <a:gd name="connsiteY47" fmla="*/ 4902351 h 5190747"/>
                <a:gd name="connsiteX48" fmla="*/ 3831358 w 5079154"/>
                <a:gd name="connsiteY48" fmla="*/ 4909400 h 5190747"/>
                <a:gd name="connsiteX49" fmla="*/ 3773827 w 5079154"/>
                <a:gd name="connsiteY49" fmla="*/ 4937498 h 5190747"/>
                <a:gd name="connsiteX50" fmla="*/ 3745157 w 5079154"/>
                <a:gd name="connsiteY50" fmla="*/ 4951500 h 5190747"/>
                <a:gd name="connsiteX51" fmla="*/ 3716106 w 5079154"/>
                <a:gd name="connsiteY51" fmla="*/ 4964835 h 5190747"/>
                <a:gd name="connsiteX52" fmla="*/ 3657146 w 5079154"/>
                <a:gd name="connsiteY52" fmla="*/ 4989314 h 5190747"/>
                <a:gd name="connsiteX53" fmla="*/ 3598091 w 5079154"/>
                <a:gd name="connsiteY53" fmla="*/ 5013032 h 5190747"/>
                <a:gd name="connsiteX54" fmla="*/ 3538083 w 5079154"/>
                <a:gd name="connsiteY54" fmla="*/ 5033986 h 5190747"/>
                <a:gd name="connsiteX55" fmla="*/ 3478171 w 5079154"/>
                <a:gd name="connsiteY55" fmla="*/ 5054656 h 5190747"/>
                <a:gd name="connsiteX56" fmla="*/ 3417306 w 5079154"/>
                <a:gd name="connsiteY56" fmla="*/ 5072086 h 5190747"/>
                <a:gd name="connsiteX57" fmla="*/ 3356632 w 5079154"/>
                <a:gd name="connsiteY57" fmla="*/ 5089422 h 5190747"/>
                <a:gd name="connsiteX58" fmla="*/ 3295386 w 5079154"/>
                <a:gd name="connsiteY58" fmla="*/ 5103996 h 5190747"/>
                <a:gd name="connsiteX59" fmla="*/ 3172514 w 5079154"/>
                <a:gd name="connsiteY59" fmla="*/ 5129999 h 5190747"/>
                <a:gd name="connsiteX60" fmla="*/ 3110887 w 5079154"/>
                <a:gd name="connsiteY60" fmla="*/ 5141143 h 5190747"/>
                <a:gd name="connsiteX61" fmla="*/ 3080121 w 5079154"/>
                <a:gd name="connsiteY61" fmla="*/ 5146667 h 5190747"/>
                <a:gd name="connsiteX62" fmla="*/ 3049165 w 5079154"/>
                <a:gd name="connsiteY62" fmla="*/ 5150954 h 5190747"/>
                <a:gd name="connsiteX63" fmla="*/ 2555008 w 5079154"/>
                <a:gd name="connsiteY63" fmla="*/ 5189435 h 5190747"/>
                <a:gd name="connsiteX64" fmla="*/ 2431945 w 5079154"/>
                <a:gd name="connsiteY64" fmla="*/ 5190483 h 5190747"/>
                <a:gd name="connsiteX65" fmla="*/ 2370318 w 5079154"/>
                <a:gd name="connsiteY65" fmla="*/ 5190387 h 5190747"/>
                <a:gd name="connsiteX66" fmla="*/ 2308501 w 5079154"/>
                <a:gd name="connsiteY66" fmla="*/ 5189244 h 5190747"/>
                <a:gd name="connsiteX67" fmla="*/ 2184200 w 5079154"/>
                <a:gd name="connsiteY67" fmla="*/ 5183434 h 5190747"/>
                <a:gd name="connsiteX68" fmla="*/ 2059994 w 5079154"/>
                <a:gd name="connsiteY68" fmla="*/ 5172099 h 5190747"/>
                <a:gd name="connsiteX69" fmla="*/ 1568027 w 5079154"/>
                <a:gd name="connsiteY69" fmla="*/ 5069134 h 5190747"/>
                <a:gd name="connsiteX70" fmla="*/ 1537738 w 5079154"/>
                <a:gd name="connsiteY70" fmla="*/ 5059704 h 5190747"/>
                <a:gd name="connsiteX71" fmla="*/ 1507829 w 5079154"/>
                <a:gd name="connsiteY71" fmla="*/ 5048941 h 5190747"/>
                <a:gd name="connsiteX72" fmla="*/ 1448298 w 5079154"/>
                <a:gd name="connsiteY72" fmla="*/ 5026557 h 5190747"/>
                <a:gd name="connsiteX73" fmla="*/ 1418485 w 5079154"/>
                <a:gd name="connsiteY73" fmla="*/ 5015318 h 5190747"/>
                <a:gd name="connsiteX74" fmla="*/ 1389243 w 5079154"/>
                <a:gd name="connsiteY74" fmla="*/ 5002649 h 5190747"/>
                <a:gd name="connsiteX75" fmla="*/ 1331045 w 5079154"/>
                <a:gd name="connsiteY75" fmla="*/ 4976360 h 5190747"/>
                <a:gd name="connsiteX76" fmla="*/ 1106446 w 5079154"/>
                <a:gd name="connsiteY76" fmla="*/ 4853583 h 5190747"/>
                <a:gd name="connsiteX77" fmla="*/ 710777 w 5079154"/>
                <a:gd name="connsiteY77" fmla="*/ 4526495 h 5190747"/>
                <a:gd name="connsiteX78" fmla="*/ 400834 w 5079154"/>
                <a:gd name="connsiteY78" fmla="*/ 4116824 h 5190747"/>
                <a:gd name="connsiteX79" fmla="*/ 181092 w 5079154"/>
                <a:gd name="connsiteY79" fmla="*/ 3653719 h 5190747"/>
                <a:gd name="connsiteX80" fmla="*/ 47361 w 5079154"/>
                <a:gd name="connsiteY80" fmla="*/ 3159943 h 5190747"/>
                <a:gd name="connsiteX81" fmla="*/ 36026 w 5079154"/>
                <a:gd name="connsiteY81" fmla="*/ 3096887 h 5190747"/>
                <a:gd name="connsiteX82" fmla="*/ 26882 w 5079154"/>
                <a:gd name="connsiteY82" fmla="*/ 3033546 h 5190747"/>
                <a:gd name="connsiteX83" fmla="*/ 18596 w 5079154"/>
                <a:gd name="connsiteY83" fmla="*/ 2970110 h 5190747"/>
                <a:gd name="connsiteX84" fmla="*/ 12214 w 5079154"/>
                <a:gd name="connsiteY84" fmla="*/ 2906482 h 5190747"/>
                <a:gd name="connsiteX85" fmla="*/ 3451 w 5079154"/>
                <a:gd name="connsiteY85" fmla="*/ 2778848 h 5190747"/>
                <a:gd name="connsiteX86" fmla="*/ 22 w 5079154"/>
                <a:gd name="connsiteY86" fmla="*/ 2650927 h 5190747"/>
                <a:gd name="connsiteX87" fmla="*/ 42313 w 5079154"/>
                <a:gd name="connsiteY87" fmla="*/ 2141625 h 5190747"/>
                <a:gd name="connsiteX88" fmla="*/ 165662 w 5079154"/>
                <a:gd name="connsiteY88" fmla="*/ 1644896 h 5190747"/>
                <a:gd name="connsiteX89" fmla="*/ 370259 w 5079154"/>
                <a:gd name="connsiteY89" fmla="*/ 1173504 h 5190747"/>
                <a:gd name="connsiteX90" fmla="*/ 661247 w 5079154"/>
                <a:gd name="connsiteY90" fmla="*/ 746022 h 5190747"/>
                <a:gd name="connsiteX91" fmla="*/ 704015 w 5079154"/>
                <a:gd name="connsiteY91" fmla="*/ 696968 h 5190747"/>
                <a:gd name="connsiteX92" fmla="*/ 747353 w 5079154"/>
                <a:gd name="connsiteY92" fmla="*/ 648486 h 5190747"/>
                <a:gd name="connsiteX93" fmla="*/ 792121 w 5079154"/>
                <a:gd name="connsiteY93" fmla="*/ 601147 h 5190747"/>
                <a:gd name="connsiteX94" fmla="*/ 814505 w 5079154"/>
                <a:gd name="connsiteY94" fmla="*/ 577429 h 5190747"/>
                <a:gd name="connsiteX95" fmla="*/ 838031 w 5079154"/>
                <a:gd name="connsiteY95" fmla="*/ 554855 h 5190747"/>
                <a:gd name="connsiteX96" fmla="*/ 885942 w 5079154"/>
                <a:gd name="connsiteY96" fmla="*/ 510469 h 5190747"/>
                <a:gd name="connsiteX97" fmla="*/ 910326 w 5079154"/>
                <a:gd name="connsiteY97" fmla="*/ 488752 h 5190747"/>
                <a:gd name="connsiteX98" fmla="*/ 935948 w 5079154"/>
                <a:gd name="connsiteY98" fmla="*/ 468368 h 5190747"/>
                <a:gd name="connsiteX99" fmla="*/ 1040533 w 5079154"/>
                <a:gd name="connsiteY99" fmla="*/ 390073 h 5190747"/>
                <a:gd name="connsiteX100" fmla="*/ 1501638 w 5079154"/>
                <a:gd name="connsiteY100" fmla="*/ 152614 h 5190747"/>
                <a:gd name="connsiteX101" fmla="*/ 1997700 w 5079154"/>
                <a:gd name="connsiteY101" fmla="*/ 32599 h 5190747"/>
                <a:gd name="connsiteX102" fmla="*/ 2498620 w 5079154"/>
                <a:gd name="connsiteY102" fmla="*/ 24 h 5190747"/>
                <a:gd name="connsiteX103" fmla="*/ 2496620 w 5079154"/>
                <a:gd name="connsiteY103" fmla="*/ 193572 h 5190747"/>
                <a:gd name="connsiteX104" fmla="*/ 2037229 w 5079154"/>
                <a:gd name="connsiteY104" fmla="*/ 241483 h 5190747"/>
                <a:gd name="connsiteX105" fmla="*/ 1613081 w 5079154"/>
                <a:gd name="connsiteY105" fmla="*/ 404646 h 5190747"/>
                <a:gd name="connsiteX106" fmla="*/ 1245892 w 5079154"/>
                <a:gd name="connsiteY106" fmla="*/ 657725 h 5190747"/>
                <a:gd name="connsiteX107" fmla="*/ 1163310 w 5079154"/>
                <a:gd name="connsiteY107" fmla="*/ 731639 h 5190747"/>
                <a:gd name="connsiteX108" fmla="*/ 1142831 w 5079154"/>
                <a:gd name="connsiteY108" fmla="*/ 750118 h 5190747"/>
                <a:gd name="connsiteX109" fmla="*/ 1123019 w 5079154"/>
                <a:gd name="connsiteY109" fmla="*/ 769453 h 5190747"/>
                <a:gd name="connsiteX110" fmla="*/ 1083014 w 5079154"/>
                <a:gd name="connsiteY110" fmla="*/ 807744 h 5190747"/>
                <a:gd name="connsiteX111" fmla="*/ 1062917 w 5079154"/>
                <a:gd name="connsiteY111" fmla="*/ 826794 h 5190747"/>
                <a:gd name="connsiteX112" fmla="*/ 1043676 w 5079154"/>
                <a:gd name="connsiteY112" fmla="*/ 846701 h 5190747"/>
                <a:gd name="connsiteX113" fmla="*/ 1005100 w 5079154"/>
                <a:gd name="connsiteY113" fmla="*/ 886516 h 5190747"/>
                <a:gd name="connsiteX114" fmla="*/ 968143 w 5079154"/>
                <a:gd name="connsiteY114" fmla="*/ 927949 h 5190747"/>
                <a:gd name="connsiteX115" fmla="*/ 932138 w 5079154"/>
                <a:gd name="connsiteY115" fmla="*/ 970336 h 5190747"/>
                <a:gd name="connsiteX116" fmla="*/ 514467 w 5079154"/>
                <a:gd name="connsiteY116" fmla="*/ 1759006 h 5190747"/>
                <a:gd name="connsiteX117" fmla="*/ 413693 w 5079154"/>
                <a:gd name="connsiteY117" fmla="*/ 2199918 h 5190747"/>
                <a:gd name="connsiteX118" fmla="*/ 380546 w 5079154"/>
                <a:gd name="connsiteY118" fmla="*/ 2651689 h 5190747"/>
                <a:gd name="connsiteX119" fmla="*/ 380260 w 5079154"/>
                <a:gd name="connsiteY119" fmla="*/ 2708363 h 5190747"/>
                <a:gd name="connsiteX120" fmla="*/ 381403 w 5079154"/>
                <a:gd name="connsiteY120" fmla="*/ 2765036 h 5190747"/>
                <a:gd name="connsiteX121" fmla="*/ 383117 w 5079154"/>
                <a:gd name="connsiteY121" fmla="*/ 2821710 h 5190747"/>
                <a:gd name="connsiteX122" fmla="*/ 384546 w 5079154"/>
                <a:gd name="connsiteY122" fmla="*/ 2849999 h 5190747"/>
                <a:gd name="connsiteX123" fmla="*/ 386261 w 5079154"/>
                <a:gd name="connsiteY123" fmla="*/ 2878289 h 5190747"/>
                <a:gd name="connsiteX124" fmla="*/ 389499 w 5079154"/>
                <a:gd name="connsiteY124" fmla="*/ 2934867 h 5190747"/>
                <a:gd name="connsiteX125" fmla="*/ 394547 w 5079154"/>
                <a:gd name="connsiteY125" fmla="*/ 2991255 h 5190747"/>
                <a:gd name="connsiteX126" fmla="*/ 399691 w 5079154"/>
                <a:gd name="connsiteY126" fmla="*/ 3047738 h 5190747"/>
                <a:gd name="connsiteX127" fmla="*/ 406644 w 5079154"/>
                <a:gd name="connsiteY127" fmla="*/ 3103936 h 5190747"/>
                <a:gd name="connsiteX128" fmla="*/ 500370 w 5079154"/>
                <a:gd name="connsiteY128" fmla="*/ 3546753 h 5190747"/>
                <a:gd name="connsiteX129" fmla="*/ 670677 w 5079154"/>
                <a:gd name="connsiteY129" fmla="*/ 3964710 h 5190747"/>
                <a:gd name="connsiteX130" fmla="*/ 920042 w 5079154"/>
                <a:gd name="connsiteY130" fmla="*/ 4339233 h 5190747"/>
                <a:gd name="connsiteX131" fmla="*/ 1248464 w 5079154"/>
                <a:gd name="connsiteY131" fmla="*/ 4646700 h 5190747"/>
                <a:gd name="connsiteX132" fmla="*/ 1294374 w 5079154"/>
                <a:gd name="connsiteY132" fmla="*/ 4679657 h 5190747"/>
                <a:gd name="connsiteX133" fmla="*/ 1317329 w 5079154"/>
                <a:gd name="connsiteY133" fmla="*/ 4696230 h 5190747"/>
                <a:gd name="connsiteX134" fmla="*/ 1341237 w 5079154"/>
                <a:gd name="connsiteY134" fmla="*/ 4711375 h 5190747"/>
                <a:gd name="connsiteX135" fmla="*/ 1388957 w 5079154"/>
                <a:gd name="connsiteY135" fmla="*/ 4742046 h 5190747"/>
                <a:gd name="connsiteX136" fmla="*/ 1412960 w 5079154"/>
                <a:gd name="connsiteY136" fmla="*/ 4757190 h 5190747"/>
                <a:gd name="connsiteX137" fmla="*/ 1437725 w 5079154"/>
                <a:gd name="connsiteY137" fmla="*/ 4771097 h 5190747"/>
                <a:gd name="connsiteX138" fmla="*/ 1487351 w 5079154"/>
                <a:gd name="connsiteY138" fmla="*/ 4798910 h 5190747"/>
                <a:gd name="connsiteX139" fmla="*/ 1512402 w 5079154"/>
                <a:gd name="connsiteY139" fmla="*/ 4812626 h 5190747"/>
                <a:gd name="connsiteX140" fmla="*/ 1538024 w 5079154"/>
                <a:gd name="connsiteY140" fmla="*/ 4825199 h 5190747"/>
                <a:gd name="connsiteX141" fmla="*/ 1589364 w 5079154"/>
                <a:gd name="connsiteY141" fmla="*/ 4850345 h 5190747"/>
                <a:gd name="connsiteX142" fmla="*/ 1615176 w 5079154"/>
                <a:gd name="connsiteY142" fmla="*/ 4862632 h 5190747"/>
                <a:gd name="connsiteX143" fmla="*/ 1641560 w 5079154"/>
                <a:gd name="connsiteY143" fmla="*/ 4873681 h 5190747"/>
                <a:gd name="connsiteX144" fmla="*/ 2083616 w 5079154"/>
                <a:gd name="connsiteY144" fmla="*/ 5005602 h 5190747"/>
                <a:gd name="connsiteX145" fmla="*/ 2199059 w 5079154"/>
                <a:gd name="connsiteY145" fmla="*/ 5021985 h 5190747"/>
                <a:gd name="connsiteX146" fmla="*/ 2315645 w 5079154"/>
                <a:gd name="connsiteY146" fmla="*/ 5031224 h 5190747"/>
                <a:gd name="connsiteX147" fmla="*/ 2374414 w 5079154"/>
                <a:gd name="connsiteY147" fmla="*/ 5033415 h 5190747"/>
                <a:gd name="connsiteX148" fmla="*/ 2433374 w 5079154"/>
                <a:gd name="connsiteY148" fmla="*/ 5034273 h 5190747"/>
                <a:gd name="connsiteX149" fmla="*/ 2551579 w 5079154"/>
                <a:gd name="connsiteY149" fmla="*/ 5033130 h 5190747"/>
                <a:gd name="connsiteX150" fmla="*/ 2669499 w 5079154"/>
                <a:gd name="connsiteY150" fmla="*/ 5027700 h 5190747"/>
                <a:gd name="connsiteX151" fmla="*/ 2727982 w 5079154"/>
                <a:gd name="connsiteY151" fmla="*/ 5022747 h 5190747"/>
                <a:gd name="connsiteX152" fmla="*/ 2757224 w 5079154"/>
                <a:gd name="connsiteY152" fmla="*/ 5020270 h 5190747"/>
                <a:gd name="connsiteX153" fmla="*/ 2771797 w 5079154"/>
                <a:gd name="connsiteY153" fmla="*/ 5018937 h 5190747"/>
                <a:gd name="connsiteX154" fmla="*/ 2786275 w 5079154"/>
                <a:gd name="connsiteY154" fmla="*/ 5016842 h 5190747"/>
                <a:gd name="connsiteX155" fmla="*/ 2902099 w 5079154"/>
                <a:gd name="connsiteY155" fmla="*/ 4999792 h 5190747"/>
                <a:gd name="connsiteX156" fmla="*/ 3016494 w 5079154"/>
                <a:gd name="connsiteY156" fmla="*/ 4976170 h 5190747"/>
                <a:gd name="connsiteX157" fmla="*/ 3452263 w 5079154"/>
                <a:gd name="connsiteY157" fmla="*/ 4822627 h 5190747"/>
                <a:gd name="connsiteX158" fmla="*/ 3503889 w 5079154"/>
                <a:gd name="connsiteY158" fmla="*/ 4797767 h 5190747"/>
                <a:gd name="connsiteX159" fmla="*/ 3554085 w 5079154"/>
                <a:gd name="connsiteY159" fmla="*/ 4770430 h 5190747"/>
                <a:gd name="connsiteX160" fmla="*/ 3603996 w 5079154"/>
                <a:gd name="connsiteY160" fmla="*/ 4742903 h 5190747"/>
                <a:gd name="connsiteX161" fmla="*/ 3628475 w 5079154"/>
                <a:gd name="connsiteY161" fmla="*/ 4728425 h 5190747"/>
                <a:gd name="connsiteX162" fmla="*/ 3652669 w 5079154"/>
                <a:gd name="connsiteY162" fmla="*/ 4713375 h 5190747"/>
                <a:gd name="connsiteX163" fmla="*/ 3700866 w 5079154"/>
                <a:gd name="connsiteY163" fmla="*/ 4683467 h 5190747"/>
                <a:gd name="connsiteX164" fmla="*/ 3712867 w 5079154"/>
                <a:gd name="connsiteY164" fmla="*/ 4675942 h 5190747"/>
                <a:gd name="connsiteX165" fmla="*/ 3724488 w 5079154"/>
                <a:gd name="connsiteY165" fmla="*/ 4667750 h 5190747"/>
                <a:gd name="connsiteX166" fmla="*/ 3747633 w 5079154"/>
                <a:gd name="connsiteY166" fmla="*/ 4651463 h 5190747"/>
                <a:gd name="connsiteX167" fmla="*/ 3794115 w 5079154"/>
                <a:gd name="connsiteY167" fmla="*/ 4619268 h 5190747"/>
                <a:gd name="connsiteX168" fmla="*/ 3805736 w 5079154"/>
                <a:gd name="connsiteY168" fmla="*/ 4611267 h 5190747"/>
                <a:gd name="connsiteX169" fmla="*/ 3816880 w 5079154"/>
                <a:gd name="connsiteY169" fmla="*/ 4602599 h 5190747"/>
                <a:gd name="connsiteX170" fmla="*/ 3839168 w 5079154"/>
                <a:gd name="connsiteY170" fmla="*/ 4585264 h 5190747"/>
                <a:gd name="connsiteX171" fmla="*/ 3883841 w 5079154"/>
                <a:gd name="connsiteY171" fmla="*/ 4550879 h 5190747"/>
                <a:gd name="connsiteX172" fmla="*/ 3905558 w 5079154"/>
                <a:gd name="connsiteY172" fmla="*/ 4532972 h 5190747"/>
                <a:gd name="connsiteX173" fmla="*/ 3926989 w 5079154"/>
                <a:gd name="connsiteY173" fmla="*/ 4514684 h 5190747"/>
                <a:gd name="connsiteX174" fmla="*/ 3969851 w 5079154"/>
                <a:gd name="connsiteY174" fmla="*/ 4478393 h 5190747"/>
                <a:gd name="connsiteX175" fmla="*/ 4011381 w 5079154"/>
                <a:gd name="connsiteY175" fmla="*/ 4440579 h 5190747"/>
                <a:gd name="connsiteX176" fmla="*/ 4053291 w 5079154"/>
                <a:gd name="connsiteY176" fmla="*/ 4403146 h 5190747"/>
                <a:gd name="connsiteX177" fmla="*/ 4093581 w 5079154"/>
                <a:gd name="connsiteY177" fmla="*/ 4363998 h 5190747"/>
                <a:gd name="connsiteX178" fmla="*/ 4134063 w 5079154"/>
                <a:gd name="connsiteY178" fmla="*/ 4324946 h 5190747"/>
                <a:gd name="connsiteX179" fmla="*/ 4172639 w 5079154"/>
                <a:gd name="connsiteY179" fmla="*/ 4283988 h 5190747"/>
                <a:gd name="connsiteX180" fmla="*/ 4450483 w 5079154"/>
                <a:gd name="connsiteY180" fmla="*/ 3926610 h 5190747"/>
                <a:gd name="connsiteX181" fmla="*/ 4647746 w 5079154"/>
                <a:gd name="connsiteY181" fmla="*/ 3513035 h 5190747"/>
                <a:gd name="connsiteX182" fmla="*/ 4664796 w 5079154"/>
                <a:gd name="connsiteY182" fmla="*/ 3457980 h 5190747"/>
                <a:gd name="connsiteX183" fmla="*/ 4681083 w 5079154"/>
                <a:gd name="connsiteY183" fmla="*/ 3402640 h 5190747"/>
                <a:gd name="connsiteX184" fmla="*/ 4707753 w 5079154"/>
                <a:gd name="connsiteY184" fmla="*/ 3290340 h 5190747"/>
                <a:gd name="connsiteX185" fmla="*/ 4726041 w 5079154"/>
                <a:gd name="connsiteY185" fmla="*/ 3176326 h 5190747"/>
                <a:gd name="connsiteX186" fmla="*/ 4735090 w 5079154"/>
                <a:gd name="connsiteY186" fmla="*/ 3061169 h 5190747"/>
                <a:gd name="connsiteX187" fmla="*/ 4713659 w 5079154"/>
                <a:gd name="connsiteY187" fmla="*/ 2603302 h 5190747"/>
                <a:gd name="connsiteX188" fmla="*/ 4707658 w 5079154"/>
                <a:gd name="connsiteY188" fmla="*/ 2546914 h 5190747"/>
                <a:gd name="connsiteX189" fmla="*/ 4700991 w 5079154"/>
                <a:gd name="connsiteY189" fmla="*/ 2490716 h 5190747"/>
                <a:gd name="connsiteX190" fmla="*/ 4692894 w 5079154"/>
                <a:gd name="connsiteY190" fmla="*/ 2434805 h 5190747"/>
                <a:gd name="connsiteX191" fmla="*/ 4684036 w 5079154"/>
                <a:gd name="connsiteY191" fmla="*/ 2379083 h 5190747"/>
                <a:gd name="connsiteX192" fmla="*/ 4673940 w 5079154"/>
                <a:gd name="connsiteY192" fmla="*/ 2323648 h 5190747"/>
                <a:gd name="connsiteX193" fmla="*/ 4669177 w 5079154"/>
                <a:gd name="connsiteY193" fmla="*/ 2295930 h 5190747"/>
                <a:gd name="connsiteX194" fmla="*/ 4663367 w 5079154"/>
                <a:gd name="connsiteY194" fmla="*/ 2268403 h 5190747"/>
                <a:gd name="connsiteX195" fmla="*/ 4652127 w 5079154"/>
                <a:gd name="connsiteY195" fmla="*/ 2213348 h 5190747"/>
                <a:gd name="connsiteX196" fmla="*/ 4646793 w 5079154"/>
                <a:gd name="connsiteY196" fmla="*/ 2185821 h 5190747"/>
                <a:gd name="connsiteX197" fmla="*/ 4640602 w 5079154"/>
                <a:gd name="connsiteY197" fmla="*/ 2158484 h 5190747"/>
                <a:gd name="connsiteX198" fmla="*/ 4526969 w 5079154"/>
                <a:gd name="connsiteY198" fmla="*/ 1725668 h 5190747"/>
                <a:gd name="connsiteX199" fmla="*/ 4348947 w 5079154"/>
                <a:gd name="connsiteY199" fmla="*/ 1315426 h 5190747"/>
                <a:gd name="connsiteX200" fmla="*/ 4322277 w 5079154"/>
                <a:gd name="connsiteY200" fmla="*/ 1266087 h 5190747"/>
                <a:gd name="connsiteX201" fmla="*/ 4293416 w 5079154"/>
                <a:gd name="connsiteY201" fmla="*/ 1218176 h 5190747"/>
                <a:gd name="connsiteX202" fmla="*/ 4264555 w 5079154"/>
                <a:gd name="connsiteY202" fmla="*/ 1170075 h 5190747"/>
                <a:gd name="connsiteX203" fmla="*/ 4233599 w 5079154"/>
                <a:gd name="connsiteY203" fmla="*/ 1123403 h 5190747"/>
                <a:gd name="connsiteX204" fmla="*/ 4202262 w 5079154"/>
                <a:gd name="connsiteY204" fmla="*/ 1076825 h 5190747"/>
                <a:gd name="connsiteX205" fmla="*/ 4169115 w 5079154"/>
                <a:gd name="connsiteY205" fmla="*/ 1031582 h 5190747"/>
                <a:gd name="connsiteX206" fmla="*/ 4152541 w 5079154"/>
                <a:gd name="connsiteY206" fmla="*/ 1008912 h 5190747"/>
                <a:gd name="connsiteX207" fmla="*/ 4144254 w 5079154"/>
                <a:gd name="connsiteY207" fmla="*/ 997577 h 5190747"/>
                <a:gd name="connsiteX208" fmla="*/ 4135396 w 5079154"/>
                <a:gd name="connsiteY208" fmla="*/ 986719 h 5190747"/>
                <a:gd name="connsiteX209" fmla="*/ 4099963 w 5079154"/>
                <a:gd name="connsiteY209" fmla="*/ 943190 h 5190747"/>
                <a:gd name="connsiteX210" fmla="*/ 3779256 w 5079154"/>
                <a:gd name="connsiteY210" fmla="*/ 627721 h 5190747"/>
                <a:gd name="connsiteX211" fmla="*/ 3593519 w 5079154"/>
                <a:gd name="connsiteY211" fmla="*/ 497705 h 5190747"/>
                <a:gd name="connsiteX212" fmla="*/ 3392827 w 5079154"/>
                <a:gd name="connsiteY212" fmla="*/ 389882 h 5190747"/>
                <a:gd name="connsiteX213" fmla="*/ 2957534 w 5079154"/>
                <a:gd name="connsiteY213" fmla="*/ 245102 h 5190747"/>
                <a:gd name="connsiteX214" fmla="*/ 2901051 w 5079154"/>
                <a:gd name="connsiteY214" fmla="*/ 232910 h 5190747"/>
                <a:gd name="connsiteX215" fmla="*/ 2843901 w 5079154"/>
                <a:gd name="connsiteY215" fmla="*/ 223861 h 5190747"/>
                <a:gd name="connsiteX216" fmla="*/ 2729030 w 5079154"/>
                <a:gd name="connsiteY216" fmla="*/ 208240 h 5190747"/>
                <a:gd name="connsiteX217" fmla="*/ 2671213 w 5079154"/>
                <a:gd name="connsiteY217" fmla="*/ 202716 h 5190747"/>
                <a:gd name="connsiteX218" fmla="*/ 2613206 w 5079154"/>
                <a:gd name="connsiteY218" fmla="*/ 198430 h 5190747"/>
                <a:gd name="connsiteX219" fmla="*/ 2496620 w 5079154"/>
                <a:gd name="connsiteY219" fmla="*/ 193572 h 5190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</a:cxnLst>
              <a:rect l="l" t="t" r="r" b="b"/>
              <a:pathLst>
                <a:path w="5079154" h="5190747">
                  <a:moveTo>
                    <a:pt x="2498620" y="24"/>
                  </a:moveTo>
                  <a:cubicBezTo>
                    <a:pt x="2829900" y="881"/>
                    <a:pt x="3167084" y="51649"/>
                    <a:pt x="3484267" y="172045"/>
                  </a:cubicBezTo>
                  <a:lnTo>
                    <a:pt x="3543417" y="195382"/>
                  </a:lnTo>
                  <a:lnTo>
                    <a:pt x="3573040" y="207002"/>
                  </a:lnTo>
                  <a:cubicBezTo>
                    <a:pt x="3582756" y="211193"/>
                    <a:pt x="3592376" y="215670"/>
                    <a:pt x="3602091" y="220051"/>
                  </a:cubicBezTo>
                  <a:lnTo>
                    <a:pt x="3660099" y="246531"/>
                  </a:lnTo>
                  <a:lnTo>
                    <a:pt x="3689150" y="259771"/>
                  </a:lnTo>
                  <a:cubicBezTo>
                    <a:pt x="3698770" y="264343"/>
                    <a:pt x="3708009" y="269486"/>
                    <a:pt x="3717534" y="274439"/>
                  </a:cubicBezTo>
                  <a:lnTo>
                    <a:pt x="3774303" y="303871"/>
                  </a:lnTo>
                  <a:lnTo>
                    <a:pt x="3802688" y="318635"/>
                  </a:lnTo>
                  <a:cubicBezTo>
                    <a:pt x="3812022" y="323779"/>
                    <a:pt x="3821071" y="329398"/>
                    <a:pt x="3830310" y="334732"/>
                  </a:cubicBezTo>
                  <a:lnTo>
                    <a:pt x="3885555" y="367308"/>
                  </a:lnTo>
                  <a:lnTo>
                    <a:pt x="3913178" y="383691"/>
                  </a:lnTo>
                  <a:lnTo>
                    <a:pt x="3939943" y="401312"/>
                  </a:lnTo>
                  <a:cubicBezTo>
                    <a:pt x="4083580" y="494371"/>
                    <a:pt x="4218168" y="602957"/>
                    <a:pt x="4339612" y="724972"/>
                  </a:cubicBezTo>
                  <a:cubicBezTo>
                    <a:pt x="4460675" y="847368"/>
                    <a:pt x="4570117" y="982051"/>
                    <a:pt x="4664034" y="1126832"/>
                  </a:cubicBezTo>
                  <a:cubicBezTo>
                    <a:pt x="4758331" y="1271421"/>
                    <a:pt x="4837674" y="1425631"/>
                    <a:pt x="4902539" y="1585460"/>
                  </a:cubicBezTo>
                  <a:cubicBezTo>
                    <a:pt x="4966357" y="1745576"/>
                    <a:pt x="5019316" y="1910930"/>
                    <a:pt x="5047891" y="2081046"/>
                  </a:cubicBezTo>
                  <a:cubicBezTo>
                    <a:pt x="5062369" y="2166009"/>
                    <a:pt x="5070847" y="2251829"/>
                    <a:pt x="5075228" y="2337554"/>
                  </a:cubicBezTo>
                  <a:cubicBezTo>
                    <a:pt x="5076942" y="2358986"/>
                    <a:pt x="5077228" y="2380417"/>
                    <a:pt x="5077609" y="2401943"/>
                  </a:cubicBezTo>
                  <a:lnTo>
                    <a:pt x="5078847" y="2466237"/>
                  </a:lnTo>
                  <a:cubicBezTo>
                    <a:pt x="5079609" y="2487668"/>
                    <a:pt x="5078752" y="2509099"/>
                    <a:pt x="5078466" y="2530531"/>
                  </a:cubicBezTo>
                  <a:lnTo>
                    <a:pt x="5076942" y="2594729"/>
                  </a:lnTo>
                  <a:cubicBezTo>
                    <a:pt x="5071037" y="2765894"/>
                    <a:pt x="5038557" y="2934962"/>
                    <a:pt x="4999028" y="3099269"/>
                  </a:cubicBezTo>
                  <a:cubicBezTo>
                    <a:pt x="4988550" y="3140321"/>
                    <a:pt x="4978359" y="3181279"/>
                    <a:pt x="4968738" y="3222141"/>
                  </a:cubicBezTo>
                  <a:lnTo>
                    <a:pt x="4952451" y="3283101"/>
                  </a:lnTo>
                  <a:lnTo>
                    <a:pt x="4936925" y="3344156"/>
                  </a:lnTo>
                  <a:lnTo>
                    <a:pt x="4919875" y="3404831"/>
                  </a:lnTo>
                  <a:cubicBezTo>
                    <a:pt x="4914256" y="3425024"/>
                    <a:pt x="4909207" y="3445407"/>
                    <a:pt x="4903016" y="3465410"/>
                  </a:cubicBezTo>
                  <a:cubicBezTo>
                    <a:pt x="4890252" y="3505415"/>
                    <a:pt x="4878537" y="3545705"/>
                    <a:pt x="4865297" y="3585520"/>
                  </a:cubicBezTo>
                  <a:cubicBezTo>
                    <a:pt x="4811957" y="3744682"/>
                    <a:pt x="4749378" y="3901655"/>
                    <a:pt x="4671177" y="4052340"/>
                  </a:cubicBezTo>
                  <a:cubicBezTo>
                    <a:pt x="4593073" y="4202835"/>
                    <a:pt x="4498870" y="4346948"/>
                    <a:pt x="4386094" y="4476393"/>
                  </a:cubicBezTo>
                  <a:cubicBezTo>
                    <a:pt x="4371997" y="4492490"/>
                    <a:pt x="4358091" y="4508969"/>
                    <a:pt x="4343708" y="4524875"/>
                  </a:cubicBezTo>
                  <a:lnTo>
                    <a:pt x="4298655" y="4570976"/>
                  </a:lnTo>
                  <a:cubicBezTo>
                    <a:pt x="4283605" y="4586312"/>
                    <a:pt x="4268651" y="4601742"/>
                    <a:pt x="4252935" y="4616411"/>
                  </a:cubicBezTo>
                  <a:cubicBezTo>
                    <a:pt x="4237028" y="4630793"/>
                    <a:pt x="4221026" y="4645176"/>
                    <a:pt x="4204738" y="4659273"/>
                  </a:cubicBezTo>
                  <a:lnTo>
                    <a:pt x="4180354" y="4680419"/>
                  </a:lnTo>
                  <a:cubicBezTo>
                    <a:pt x="4172163" y="4687372"/>
                    <a:pt x="4164257" y="4694706"/>
                    <a:pt x="4155494" y="4700898"/>
                  </a:cubicBezTo>
                  <a:lnTo>
                    <a:pt x="4103964" y="4739664"/>
                  </a:lnTo>
                  <a:lnTo>
                    <a:pt x="4078151" y="4759000"/>
                  </a:lnTo>
                  <a:cubicBezTo>
                    <a:pt x="4069578" y="4765477"/>
                    <a:pt x="4060910" y="4771764"/>
                    <a:pt x="4051766" y="4777479"/>
                  </a:cubicBezTo>
                  <a:lnTo>
                    <a:pt x="3997950" y="4812816"/>
                  </a:lnTo>
                  <a:lnTo>
                    <a:pt x="3970994" y="4830342"/>
                  </a:lnTo>
                  <a:lnTo>
                    <a:pt x="3957469" y="4839010"/>
                  </a:lnTo>
                  <a:lnTo>
                    <a:pt x="3943563" y="4847011"/>
                  </a:lnTo>
                  <a:lnTo>
                    <a:pt x="3887746" y="4878824"/>
                  </a:lnTo>
                  <a:lnTo>
                    <a:pt x="3859742" y="4894541"/>
                  </a:lnTo>
                  <a:lnTo>
                    <a:pt x="3845741" y="4902351"/>
                  </a:lnTo>
                  <a:lnTo>
                    <a:pt x="3831358" y="4909400"/>
                  </a:lnTo>
                  <a:lnTo>
                    <a:pt x="3773827" y="4937498"/>
                  </a:lnTo>
                  <a:lnTo>
                    <a:pt x="3745157" y="4951500"/>
                  </a:lnTo>
                  <a:cubicBezTo>
                    <a:pt x="3735632" y="4956263"/>
                    <a:pt x="3726012" y="4960835"/>
                    <a:pt x="3716106" y="4964835"/>
                  </a:cubicBezTo>
                  <a:lnTo>
                    <a:pt x="3657146" y="4989314"/>
                  </a:lnTo>
                  <a:cubicBezTo>
                    <a:pt x="3637429" y="4997220"/>
                    <a:pt x="3618093" y="5005983"/>
                    <a:pt x="3598091" y="5013032"/>
                  </a:cubicBezTo>
                  <a:lnTo>
                    <a:pt x="3538083" y="5033986"/>
                  </a:lnTo>
                  <a:cubicBezTo>
                    <a:pt x="3518081" y="5040845"/>
                    <a:pt x="3498174" y="5047989"/>
                    <a:pt x="3478171" y="5054656"/>
                  </a:cubicBezTo>
                  <a:lnTo>
                    <a:pt x="3417306" y="5072086"/>
                  </a:lnTo>
                  <a:lnTo>
                    <a:pt x="3356632" y="5089422"/>
                  </a:lnTo>
                  <a:cubicBezTo>
                    <a:pt x="3336344" y="5094756"/>
                    <a:pt x="3315770" y="5099138"/>
                    <a:pt x="3295386" y="5103996"/>
                  </a:cubicBezTo>
                  <a:cubicBezTo>
                    <a:pt x="3254524" y="5113330"/>
                    <a:pt x="3213948" y="5123712"/>
                    <a:pt x="3172514" y="5129999"/>
                  </a:cubicBezTo>
                  <a:lnTo>
                    <a:pt x="3110887" y="5141143"/>
                  </a:lnTo>
                  <a:lnTo>
                    <a:pt x="3080121" y="5146667"/>
                  </a:lnTo>
                  <a:cubicBezTo>
                    <a:pt x="3069834" y="5148286"/>
                    <a:pt x="3059547" y="5149525"/>
                    <a:pt x="3049165" y="5150954"/>
                  </a:cubicBezTo>
                  <a:cubicBezTo>
                    <a:pt x="2884859" y="5176481"/>
                    <a:pt x="2718838" y="5186958"/>
                    <a:pt x="2555008" y="5189435"/>
                  </a:cubicBezTo>
                  <a:cubicBezTo>
                    <a:pt x="2514050" y="5190197"/>
                    <a:pt x="2473093" y="5191244"/>
                    <a:pt x="2431945" y="5190483"/>
                  </a:cubicBezTo>
                  <a:lnTo>
                    <a:pt x="2370318" y="5190387"/>
                  </a:lnTo>
                  <a:cubicBezTo>
                    <a:pt x="2349744" y="5190292"/>
                    <a:pt x="2329266" y="5190577"/>
                    <a:pt x="2308501" y="5189244"/>
                  </a:cubicBezTo>
                  <a:lnTo>
                    <a:pt x="2184200" y="5183434"/>
                  </a:lnTo>
                  <a:lnTo>
                    <a:pt x="2059994" y="5172099"/>
                  </a:lnTo>
                  <a:cubicBezTo>
                    <a:pt x="1894544" y="5153335"/>
                    <a:pt x="1729095" y="5121236"/>
                    <a:pt x="1568027" y="5069134"/>
                  </a:cubicBezTo>
                  <a:lnTo>
                    <a:pt x="1537738" y="5059704"/>
                  </a:lnTo>
                  <a:cubicBezTo>
                    <a:pt x="1527546" y="5056751"/>
                    <a:pt x="1517831" y="5052465"/>
                    <a:pt x="1507829" y="5048941"/>
                  </a:cubicBezTo>
                  <a:lnTo>
                    <a:pt x="1448298" y="5026557"/>
                  </a:lnTo>
                  <a:lnTo>
                    <a:pt x="1418485" y="5015318"/>
                  </a:lnTo>
                  <a:cubicBezTo>
                    <a:pt x="1408484" y="5011698"/>
                    <a:pt x="1398959" y="5006840"/>
                    <a:pt x="1389243" y="5002649"/>
                  </a:cubicBezTo>
                  <a:lnTo>
                    <a:pt x="1331045" y="4976360"/>
                  </a:lnTo>
                  <a:cubicBezTo>
                    <a:pt x="1253702" y="4940737"/>
                    <a:pt x="1178645" y="4899494"/>
                    <a:pt x="1106446" y="4853583"/>
                  </a:cubicBezTo>
                  <a:cubicBezTo>
                    <a:pt x="962047" y="4761667"/>
                    <a:pt x="829268" y="4650796"/>
                    <a:pt x="710777" y="4526495"/>
                  </a:cubicBezTo>
                  <a:cubicBezTo>
                    <a:pt x="592667" y="4401813"/>
                    <a:pt x="488940" y="4263795"/>
                    <a:pt x="400834" y="4116824"/>
                  </a:cubicBezTo>
                  <a:cubicBezTo>
                    <a:pt x="312728" y="3969758"/>
                    <a:pt x="239671" y="3814215"/>
                    <a:pt x="181092" y="3653719"/>
                  </a:cubicBezTo>
                  <a:cubicBezTo>
                    <a:pt x="122418" y="3493223"/>
                    <a:pt x="78127" y="3327773"/>
                    <a:pt x="47361" y="3159943"/>
                  </a:cubicBezTo>
                  <a:cubicBezTo>
                    <a:pt x="43646" y="3138988"/>
                    <a:pt x="39265" y="3118033"/>
                    <a:pt x="36026" y="3096887"/>
                  </a:cubicBezTo>
                  <a:lnTo>
                    <a:pt x="26882" y="3033546"/>
                  </a:lnTo>
                  <a:cubicBezTo>
                    <a:pt x="24120" y="3012400"/>
                    <a:pt x="20596" y="2991350"/>
                    <a:pt x="18596" y="2970110"/>
                  </a:cubicBezTo>
                  <a:lnTo>
                    <a:pt x="12214" y="2906482"/>
                  </a:lnTo>
                  <a:cubicBezTo>
                    <a:pt x="7261" y="2864096"/>
                    <a:pt x="5737" y="2821424"/>
                    <a:pt x="3451" y="2778848"/>
                  </a:cubicBezTo>
                  <a:cubicBezTo>
                    <a:pt x="689" y="2736271"/>
                    <a:pt x="308" y="2693599"/>
                    <a:pt x="22" y="2650927"/>
                  </a:cubicBezTo>
                  <a:cubicBezTo>
                    <a:pt x="-645" y="2480334"/>
                    <a:pt x="13928" y="2309837"/>
                    <a:pt x="42313" y="2141625"/>
                  </a:cubicBezTo>
                  <a:cubicBezTo>
                    <a:pt x="70507" y="1973414"/>
                    <a:pt x="111369" y="1807202"/>
                    <a:pt x="165662" y="1644896"/>
                  </a:cubicBezTo>
                  <a:cubicBezTo>
                    <a:pt x="219954" y="1482685"/>
                    <a:pt x="287963" y="1324666"/>
                    <a:pt x="370259" y="1173504"/>
                  </a:cubicBezTo>
                  <a:cubicBezTo>
                    <a:pt x="452459" y="1022438"/>
                    <a:pt x="549519" y="878515"/>
                    <a:pt x="661247" y="746022"/>
                  </a:cubicBezTo>
                  <a:lnTo>
                    <a:pt x="704015" y="696968"/>
                  </a:lnTo>
                  <a:cubicBezTo>
                    <a:pt x="718302" y="680680"/>
                    <a:pt x="732113" y="664012"/>
                    <a:pt x="747353" y="648486"/>
                  </a:cubicBezTo>
                  <a:lnTo>
                    <a:pt x="792121" y="601147"/>
                  </a:lnTo>
                  <a:lnTo>
                    <a:pt x="814505" y="577429"/>
                  </a:lnTo>
                  <a:cubicBezTo>
                    <a:pt x="822125" y="569619"/>
                    <a:pt x="830221" y="562380"/>
                    <a:pt x="838031" y="554855"/>
                  </a:cubicBezTo>
                  <a:cubicBezTo>
                    <a:pt x="853843" y="539901"/>
                    <a:pt x="869845" y="525137"/>
                    <a:pt x="885942" y="510469"/>
                  </a:cubicBezTo>
                  <a:cubicBezTo>
                    <a:pt x="894038" y="503230"/>
                    <a:pt x="902039" y="495800"/>
                    <a:pt x="910326" y="488752"/>
                  </a:cubicBezTo>
                  <a:lnTo>
                    <a:pt x="935948" y="468368"/>
                  </a:lnTo>
                  <a:cubicBezTo>
                    <a:pt x="970334" y="441508"/>
                    <a:pt x="1004147" y="414171"/>
                    <a:pt x="1040533" y="390073"/>
                  </a:cubicBezTo>
                  <a:cubicBezTo>
                    <a:pt x="1183313" y="290155"/>
                    <a:pt x="1339713" y="210907"/>
                    <a:pt x="1501638" y="152614"/>
                  </a:cubicBezTo>
                  <a:cubicBezTo>
                    <a:pt x="1663658" y="93940"/>
                    <a:pt x="1830822" y="56602"/>
                    <a:pt x="1997700" y="32599"/>
                  </a:cubicBezTo>
                  <a:cubicBezTo>
                    <a:pt x="2164864" y="9073"/>
                    <a:pt x="2332599" y="-548"/>
                    <a:pt x="2498620" y="24"/>
                  </a:cubicBezTo>
                  <a:close/>
                  <a:moveTo>
                    <a:pt x="2496620" y="193572"/>
                  </a:moveTo>
                  <a:cubicBezTo>
                    <a:pt x="2340886" y="190714"/>
                    <a:pt x="2186486" y="205859"/>
                    <a:pt x="2037229" y="241483"/>
                  </a:cubicBezTo>
                  <a:cubicBezTo>
                    <a:pt x="1887972" y="276820"/>
                    <a:pt x="1745383" y="333494"/>
                    <a:pt x="1613081" y="404646"/>
                  </a:cubicBezTo>
                  <a:cubicBezTo>
                    <a:pt x="1480683" y="475893"/>
                    <a:pt x="1358477" y="561904"/>
                    <a:pt x="1245892" y="657725"/>
                  </a:cubicBezTo>
                  <a:cubicBezTo>
                    <a:pt x="1216841" y="680490"/>
                    <a:pt x="1190837" y="707160"/>
                    <a:pt x="1163310" y="731639"/>
                  </a:cubicBezTo>
                  <a:lnTo>
                    <a:pt x="1142831" y="750118"/>
                  </a:lnTo>
                  <a:cubicBezTo>
                    <a:pt x="1136069" y="756404"/>
                    <a:pt x="1129687" y="763072"/>
                    <a:pt x="1123019" y="769453"/>
                  </a:cubicBezTo>
                  <a:cubicBezTo>
                    <a:pt x="1109780" y="782312"/>
                    <a:pt x="1096540" y="795171"/>
                    <a:pt x="1083014" y="807744"/>
                  </a:cubicBezTo>
                  <a:cubicBezTo>
                    <a:pt x="1076347" y="814126"/>
                    <a:pt x="1069394" y="820222"/>
                    <a:pt x="1062917" y="826794"/>
                  </a:cubicBezTo>
                  <a:lnTo>
                    <a:pt x="1043676" y="846701"/>
                  </a:lnTo>
                  <a:lnTo>
                    <a:pt x="1005100" y="886516"/>
                  </a:lnTo>
                  <a:cubicBezTo>
                    <a:pt x="991860" y="899470"/>
                    <a:pt x="980240" y="913948"/>
                    <a:pt x="968143" y="927949"/>
                  </a:cubicBezTo>
                  <a:lnTo>
                    <a:pt x="932138" y="970336"/>
                  </a:lnTo>
                  <a:cubicBezTo>
                    <a:pt x="744020" y="1200269"/>
                    <a:pt x="605526" y="1472113"/>
                    <a:pt x="514467" y="1759006"/>
                  </a:cubicBezTo>
                  <a:cubicBezTo>
                    <a:pt x="468842" y="1902547"/>
                    <a:pt x="435219" y="2050376"/>
                    <a:pt x="413693" y="2199918"/>
                  </a:cubicBezTo>
                  <a:cubicBezTo>
                    <a:pt x="392261" y="2349556"/>
                    <a:pt x="381689" y="2500622"/>
                    <a:pt x="380546" y="2651689"/>
                  </a:cubicBezTo>
                  <a:lnTo>
                    <a:pt x="380260" y="2708363"/>
                  </a:lnTo>
                  <a:cubicBezTo>
                    <a:pt x="379688" y="2727317"/>
                    <a:pt x="381117" y="2746082"/>
                    <a:pt x="381403" y="2765036"/>
                  </a:cubicBezTo>
                  <a:lnTo>
                    <a:pt x="383117" y="2821710"/>
                  </a:lnTo>
                  <a:cubicBezTo>
                    <a:pt x="383213" y="2831140"/>
                    <a:pt x="383879" y="2840570"/>
                    <a:pt x="384546" y="2849999"/>
                  </a:cubicBezTo>
                  <a:lnTo>
                    <a:pt x="386261" y="2878289"/>
                  </a:lnTo>
                  <a:lnTo>
                    <a:pt x="389499" y="2934867"/>
                  </a:lnTo>
                  <a:cubicBezTo>
                    <a:pt x="390452" y="2953727"/>
                    <a:pt x="392928" y="2972491"/>
                    <a:pt x="394547" y="2991255"/>
                  </a:cubicBezTo>
                  <a:lnTo>
                    <a:pt x="399691" y="3047738"/>
                  </a:lnTo>
                  <a:cubicBezTo>
                    <a:pt x="401501" y="3066598"/>
                    <a:pt x="404358" y="3085172"/>
                    <a:pt x="406644" y="3103936"/>
                  </a:cubicBezTo>
                  <a:cubicBezTo>
                    <a:pt x="425599" y="3253859"/>
                    <a:pt x="456650" y="3402354"/>
                    <a:pt x="500370" y="3546753"/>
                  </a:cubicBezTo>
                  <a:cubicBezTo>
                    <a:pt x="544090" y="3691152"/>
                    <a:pt x="600668" y="3831550"/>
                    <a:pt x="670677" y="3964710"/>
                  </a:cubicBezTo>
                  <a:cubicBezTo>
                    <a:pt x="740591" y="4097870"/>
                    <a:pt x="823458" y="4224171"/>
                    <a:pt x="920042" y="4339233"/>
                  </a:cubicBezTo>
                  <a:cubicBezTo>
                    <a:pt x="1016720" y="4454105"/>
                    <a:pt x="1127115" y="4557356"/>
                    <a:pt x="1248464" y="4646700"/>
                  </a:cubicBezTo>
                  <a:lnTo>
                    <a:pt x="1294374" y="4679657"/>
                  </a:lnTo>
                  <a:lnTo>
                    <a:pt x="1317329" y="4696230"/>
                  </a:lnTo>
                  <a:lnTo>
                    <a:pt x="1341237" y="4711375"/>
                  </a:lnTo>
                  <a:lnTo>
                    <a:pt x="1388957" y="4742046"/>
                  </a:lnTo>
                  <a:cubicBezTo>
                    <a:pt x="1396958" y="4747094"/>
                    <a:pt x="1404769" y="4752523"/>
                    <a:pt x="1412960" y="4757190"/>
                  </a:cubicBezTo>
                  <a:lnTo>
                    <a:pt x="1437725" y="4771097"/>
                  </a:lnTo>
                  <a:lnTo>
                    <a:pt x="1487351" y="4798910"/>
                  </a:lnTo>
                  <a:cubicBezTo>
                    <a:pt x="1495733" y="4803387"/>
                    <a:pt x="1503734" y="4808625"/>
                    <a:pt x="1512402" y="4812626"/>
                  </a:cubicBezTo>
                  <a:lnTo>
                    <a:pt x="1538024" y="4825199"/>
                  </a:lnTo>
                  <a:lnTo>
                    <a:pt x="1589364" y="4850345"/>
                  </a:lnTo>
                  <a:cubicBezTo>
                    <a:pt x="1598031" y="4854345"/>
                    <a:pt x="1606318" y="4859108"/>
                    <a:pt x="1615176" y="4862632"/>
                  </a:cubicBezTo>
                  <a:lnTo>
                    <a:pt x="1641560" y="4873681"/>
                  </a:lnTo>
                  <a:cubicBezTo>
                    <a:pt x="1781864" y="4934355"/>
                    <a:pt x="1930549" y="4979218"/>
                    <a:pt x="2083616" y="5005602"/>
                  </a:cubicBezTo>
                  <a:lnTo>
                    <a:pt x="2199059" y="5021985"/>
                  </a:lnTo>
                  <a:cubicBezTo>
                    <a:pt x="2237825" y="5025604"/>
                    <a:pt x="2276688" y="5028176"/>
                    <a:pt x="2315645" y="5031224"/>
                  </a:cubicBezTo>
                  <a:cubicBezTo>
                    <a:pt x="2334981" y="5033225"/>
                    <a:pt x="2354697" y="5033034"/>
                    <a:pt x="2374414" y="5033415"/>
                  </a:cubicBezTo>
                  <a:lnTo>
                    <a:pt x="2433374" y="5034273"/>
                  </a:lnTo>
                  <a:cubicBezTo>
                    <a:pt x="2472617" y="5035129"/>
                    <a:pt x="2512146" y="5033892"/>
                    <a:pt x="2551579" y="5033130"/>
                  </a:cubicBezTo>
                  <a:cubicBezTo>
                    <a:pt x="2591013" y="5031891"/>
                    <a:pt x="2630637" y="5031701"/>
                    <a:pt x="2669499" y="5027700"/>
                  </a:cubicBezTo>
                  <a:lnTo>
                    <a:pt x="2727982" y="5022747"/>
                  </a:lnTo>
                  <a:lnTo>
                    <a:pt x="2757224" y="5020270"/>
                  </a:lnTo>
                  <a:lnTo>
                    <a:pt x="2771797" y="5018937"/>
                  </a:lnTo>
                  <a:lnTo>
                    <a:pt x="2786275" y="5016842"/>
                  </a:lnTo>
                  <a:lnTo>
                    <a:pt x="2902099" y="4999792"/>
                  </a:lnTo>
                  <a:cubicBezTo>
                    <a:pt x="2940485" y="4992839"/>
                    <a:pt x="2978394" y="4984076"/>
                    <a:pt x="3016494" y="4976170"/>
                  </a:cubicBezTo>
                  <a:cubicBezTo>
                    <a:pt x="3167942" y="4940737"/>
                    <a:pt x="3314246" y="4888540"/>
                    <a:pt x="3452263" y="4822627"/>
                  </a:cubicBezTo>
                  <a:lnTo>
                    <a:pt x="3503889" y="4797767"/>
                  </a:lnTo>
                  <a:cubicBezTo>
                    <a:pt x="3521033" y="4789385"/>
                    <a:pt x="3537416" y="4779479"/>
                    <a:pt x="3554085" y="4770430"/>
                  </a:cubicBezTo>
                  <a:lnTo>
                    <a:pt x="3603996" y="4742903"/>
                  </a:lnTo>
                  <a:cubicBezTo>
                    <a:pt x="3612474" y="4738616"/>
                    <a:pt x="3620475" y="4733568"/>
                    <a:pt x="3628475" y="4728425"/>
                  </a:cubicBezTo>
                  <a:lnTo>
                    <a:pt x="3652669" y="4713375"/>
                  </a:lnTo>
                  <a:lnTo>
                    <a:pt x="3700866" y="4683467"/>
                  </a:lnTo>
                  <a:lnTo>
                    <a:pt x="3712867" y="4675942"/>
                  </a:lnTo>
                  <a:lnTo>
                    <a:pt x="3724488" y="4667750"/>
                  </a:lnTo>
                  <a:lnTo>
                    <a:pt x="3747633" y="4651463"/>
                  </a:lnTo>
                  <a:lnTo>
                    <a:pt x="3794115" y="4619268"/>
                  </a:lnTo>
                  <a:lnTo>
                    <a:pt x="3805736" y="4611267"/>
                  </a:lnTo>
                  <a:lnTo>
                    <a:pt x="3816880" y="4602599"/>
                  </a:lnTo>
                  <a:lnTo>
                    <a:pt x="3839168" y="4585264"/>
                  </a:lnTo>
                  <a:lnTo>
                    <a:pt x="3883841" y="4550879"/>
                  </a:lnTo>
                  <a:cubicBezTo>
                    <a:pt x="3891366" y="4545354"/>
                    <a:pt x="3898509" y="4539163"/>
                    <a:pt x="3905558" y="4532972"/>
                  </a:cubicBezTo>
                  <a:lnTo>
                    <a:pt x="3926989" y="4514684"/>
                  </a:lnTo>
                  <a:lnTo>
                    <a:pt x="3969851" y="4478393"/>
                  </a:lnTo>
                  <a:cubicBezTo>
                    <a:pt x="3984234" y="4466392"/>
                    <a:pt x="3997379" y="4452962"/>
                    <a:pt x="4011381" y="4440579"/>
                  </a:cubicBezTo>
                  <a:cubicBezTo>
                    <a:pt x="4025192" y="4427911"/>
                    <a:pt x="4039193" y="4415529"/>
                    <a:pt x="4053291" y="4403146"/>
                  </a:cubicBezTo>
                  <a:cubicBezTo>
                    <a:pt x="4067102" y="4390573"/>
                    <a:pt x="4079960" y="4376857"/>
                    <a:pt x="4093581" y="4363998"/>
                  </a:cubicBezTo>
                  <a:lnTo>
                    <a:pt x="4134063" y="4324946"/>
                  </a:lnTo>
                  <a:lnTo>
                    <a:pt x="4172639" y="4283988"/>
                  </a:lnTo>
                  <a:cubicBezTo>
                    <a:pt x="4275223" y="4174546"/>
                    <a:pt x="4369425" y="4055579"/>
                    <a:pt x="4450483" y="3926610"/>
                  </a:cubicBezTo>
                  <a:cubicBezTo>
                    <a:pt x="4531541" y="3797832"/>
                    <a:pt x="4599359" y="3658957"/>
                    <a:pt x="4647746" y="3513035"/>
                  </a:cubicBezTo>
                  <a:cubicBezTo>
                    <a:pt x="4654604" y="3495032"/>
                    <a:pt x="4659176" y="3476268"/>
                    <a:pt x="4664796" y="3457980"/>
                  </a:cubicBezTo>
                  <a:lnTo>
                    <a:pt x="4681083" y="3402640"/>
                  </a:lnTo>
                  <a:cubicBezTo>
                    <a:pt x="4690704" y="3365397"/>
                    <a:pt x="4699181" y="3327869"/>
                    <a:pt x="4707753" y="3290340"/>
                  </a:cubicBezTo>
                  <a:cubicBezTo>
                    <a:pt x="4714802" y="3252431"/>
                    <a:pt x="4720517" y="3214331"/>
                    <a:pt x="4726041" y="3176326"/>
                  </a:cubicBezTo>
                  <a:cubicBezTo>
                    <a:pt x="4729566" y="3137845"/>
                    <a:pt x="4733090" y="3099554"/>
                    <a:pt x="4735090" y="3061169"/>
                  </a:cubicBezTo>
                  <a:cubicBezTo>
                    <a:pt x="4741281" y="2906959"/>
                    <a:pt x="4727280" y="2753702"/>
                    <a:pt x="4713659" y="2603302"/>
                  </a:cubicBezTo>
                  <a:lnTo>
                    <a:pt x="4707658" y="2546914"/>
                  </a:lnTo>
                  <a:cubicBezTo>
                    <a:pt x="4705658" y="2528149"/>
                    <a:pt x="4704134" y="2509385"/>
                    <a:pt x="4700991" y="2490716"/>
                  </a:cubicBezTo>
                  <a:lnTo>
                    <a:pt x="4692894" y="2434805"/>
                  </a:lnTo>
                  <a:cubicBezTo>
                    <a:pt x="4690227" y="2416136"/>
                    <a:pt x="4687656" y="2397562"/>
                    <a:pt x="4684036" y="2379083"/>
                  </a:cubicBezTo>
                  <a:lnTo>
                    <a:pt x="4673940" y="2323648"/>
                  </a:lnTo>
                  <a:lnTo>
                    <a:pt x="4669177" y="2295930"/>
                  </a:lnTo>
                  <a:cubicBezTo>
                    <a:pt x="4667463" y="2286691"/>
                    <a:pt x="4665272" y="2277547"/>
                    <a:pt x="4663367" y="2268403"/>
                  </a:cubicBezTo>
                  <a:cubicBezTo>
                    <a:pt x="4659366" y="2250115"/>
                    <a:pt x="4655747" y="2231732"/>
                    <a:pt x="4652127" y="2213348"/>
                  </a:cubicBezTo>
                  <a:lnTo>
                    <a:pt x="4646793" y="2185821"/>
                  </a:lnTo>
                  <a:lnTo>
                    <a:pt x="4640602" y="2158484"/>
                  </a:lnTo>
                  <a:cubicBezTo>
                    <a:pt x="4608979" y="2012561"/>
                    <a:pt x="4575737" y="1866829"/>
                    <a:pt x="4526969" y="1725668"/>
                  </a:cubicBezTo>
                  <a:cubicBezTo>
                    <a:pt x="4479344" y="1584222"/>
                    <a:pt x="4419813" y="1446776"/>
                    <a:pt x="4348947" y="1315426"/>
                  </a:cubicBezTo>
                  <a:lnTo>
                    <a:pt x="4322277" y="1266087"/>
                  </a:lnTo>
                  <a:lnTo>
                    <a:pt x="4293416" y="1218176"/>
                  </a:lnTo>
                  <a:cubicBezTo>
                    <a:pt x="4283796" y="1202174"/>
                    <a:pt x="4274557" y="1185887"/>
                    <a:pt x="4264555" y="1170075"/>
                  </a:cubicBezTo>
                  <a:lnTo>
                    <a:pt x="4233599" y="1123403"/>
                  </a:lnTo>
                  <a:cubicBezTo>
                    <a:pt x="4223121" y="1107972"/>
                    <a:pt x="4213406" y="1091875"/>
                    <a:pt x="4202262" y="1076825"/>
                  </a:cubicBezTo>
                  <a:lnTo>
                    <a:pt x="4169115" y="1031582"/>
                  </a:lnTo>
                  <a:lnTo>
                    <a:pt x="4152541" y="1008912"/>
                  </a:lnTo>
                  <a:lnTo>
                    <a:pt x="4144254" y="997577"/>
                  </a:lnTo>
                  <a:lnTo>
                    <a:pt x="4135396" y="986719"/>
                  </a:lnTo>
                  <a:lnTo>
                    <a:pt x="4099963" y="943190"/>
                  </a:lnTo>
                  <a:cubicBezTo>
                    <a:pt x="4004999" y="827461"/>
                    <a:pt x="3897938" y="720781"/>
                    <a:pt x="3779256" y="627721"/>
                  </a:cubicBezTo>
                  <a:cubicBezTo>
                    <a:pt x="3719916" y="581144"/>
                    <a:pt x="3657908" y="537710"/>
                    <a:pt x="3593519" y="497705"/>
                  </a:cubicBezTo>
                  <a:cubicBezTo>
                    <a:pt x="3528844" y="458367"/>
                    <a:pt x="3462074" y="421791"/>
                    <a:pt x="3392827" y="389882"/>
                  </a:cubicBezTo>
                  <a:cubicBezTo>
                    <a:pt x="3254715" y="325398"/>
                    <a:pt x="3108125" y="277487"/>
                    <a:pt x="2957534" y="245102"/>
                  </a:cubicBezTo>
                  <a:lnTo>
                    <a:pt x="2901051" y="232910"/>
                  </a:lnTo>
                  <a:cubicBezTo>
                    <a:pt x="2882097" y="229576"/>
                    <a:pt x="2862951" y="226909"/>
                    <a:pt x="2843901" y="223861"/>
                  </a:cubicBezTo>
                  <a:cubicBezTo>
                    <a:pt x="2805706" y="218146"/>
                    <a:pt x="2767701" y="211193"/>
                    <a:pt x="2729030" y="208240"/>
                  </a:cubicBezTo>
                  <a:lnTo>
                    <a:pt x="2671213" y="202716"/>
                  </a:lnTo>
                  <a:cubicBezTo>
                    <a:pt x="2651973" y="200906"/>
                    <a:pt x="2632732" y="198811"/>
                    <a:pt x="2613206" y="198430"/>
                  </a:cubicBezTo>
                  <a:lnTo>
                    <a:pt x="2496620" y="19357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 useBgFill="1">
          <p:nvSpPr>
            <p:cNvPr id="37" name="Freeform: Shape 36">
              <a:extLst>
                <a:ext uri="{FF2B5EF4-FFF2-40B4-BE49-F238E27FC236}">
                  <a16:creationId xmlns:a16="http://schemas.microsoft.com/office/drawing/2014/main" id="{F00387E4-31F7-4BBB-A9C7-508D62215F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14665" y="738154"/>
              <a:ext cx="5366579" cy="5378461"/>
            </a:xfrm>
            <a:custGeom>
              <a:avLst/>
              <a:gdLst>
                <a:gd name="connsiteX0" fmla="*/ 2659998 w 5366579"/>
                <a:gd name="connsiteY0" fmla="*/ 1557 h 5378461"/>
                <a:gd name="connsiteX1" fmla="*/ 3683078 w 5366579"/>
                <a:gd name="connsiteY1" fmla="*/ 158815 h 5378461"/>
                <a:gd name="connsiteX2" fmla="*/ 3744609 w 5366579"/>
                <a:gd name="connsiteY2" fmla="*/ 181294 h 5378461"/>
                <a:gd name="connsiteX3" fmla="*/ 3775470 w 5366579"/>
                <a:gd name="connsiteY3" fmla="*/ 192438 h 5378461"/>
                <a:gd name="connsiteX4" fmla="*/ 3806141 w 5366579"/>
                <a:gd name="connsiteY4" fmla="*/ 204154 h 5378461"/>
                <a:gd name="connsiteX5" fmla="*/ 3927109 w 5366579"/>
                <a:gd name="connsiteY5" fmla="*/ 255874 h 5378461"/>
                <a:gd name="connsiteX6" fmla="*/ 4045695 w 5366579"/>
                <a:gd name="connsiteY6" fmla="*/ 313786 h 5378461"/>
                <a:gd name="connsiteX7" fmla="*/ 4161233 w 5366579"/>
                <a:gd name="connsiteY7" fmla="*/ 378461 h 5378461"/>
                <a:gd name="connsiteX8" fmla="*/ 4585095 w 5366579"/>
                <a:gd name="connsiteY8" fmla="*/ 700597 h 5378461"/>
                <a:gd name="connsiteX9" fmla="*/ 5176217 w 5366579"/>
                <a:gd name="connsiteY9" fmla="*/ 1590232 h 5378461"/>
                <a:gd name="connsiteX10" fmla="*/ 5366432 w 5366579"/>
                <a:gd name="connsiteY10" fmla="*/ 2641982 h 5378461"/>
                <a:gd name="connsiteX11" fmla="*/ 4594239 w 5366579"/>
                <a:gd name="connsiteY11" fmla="*/ 4567938 h 5378461"/>
                <a:gd name="connsiteX12" fmla="*/ 4193332 w 5366579"/>
                <a:gd name="connsiteY12" fmla="*/ 4906456 h 5378461"/>
                <a:gd name="connsiteX13" fmla="*/ 4166376 w 5366579"/>
                <a:gd name="connsiteY13" fmla="*/ 4925220 h 5378461"/>
                <a:gd name="connsiteX14" fmla="*/ 4138563 w 5366579"/>
                <a:gd name="connsiteY14" fmla="*/ 4942651 h 5378461"/>
                <a:gd name="connsiteX15" fmla="*/ 4082652 w 5366579"/>
                <a:gd name="connsiteY15" fmla="*/ 4977132 h 5378461"/>
                <a:gd name="connsiteX16" fmla="*/ 4054743 w 5366579"/>
                <a:gd name="connsiteY16" fmla="*/ 4994467 h 5378461"/>
                <a:gd name="connsiteX17" fmla="*/ 4026073 w 5366579"/>
                <a:gd name="connsiteY17" fmla="*/ 5010469 h 5378461"/>
                <a:gd name="connsiteX18" fmla="*/ 3968447 w 5366579"/>
                <a:gd name="connsiteY18" fmla="*/ 5042092 h 5378461"/>
                <a:gd name="connsiteX19" fmla="*/ 3939586 w 5366579"/>
                <a:gd name="connsiteY19" fmla="*/ 5057904 h 5378461"/>
                <a:gd name="connsiteX20" fmla="*/ 3910059 w 5366579"/>
                <a:gd name="connsiteY20" fmla="*/ 5072286 h 5378461"/>
                <a:gd name="connsiteX21" fmla="*/ 3850813 w 5366579"/>
                <a:gd name="connsiteY21" fmla="*/ 5100671 h 5378461"/>
                <a:gd name="connsiteX22" fmla="*/ 3730417 w 5366579"/>
                <a:gd name="connsiteY22" fmla="*/ 5153439 h 5378461"/>
                <a:gd name="connsiteX23" fmla="*/ 3227116 w 5366579"/>
                <a:gd name="connsiteY23" fmla="*/ 5305172 h 5378461"/>
                <a:gd name="connsiteX24" fmla="*/ 3162346 w 5366579"/>
                <a:gd name="connsiteY24" fmla="*/ 5317841 h 5378461"/>
                <a:gd name="connsiteX25" fmla="*/ 3097386 w 5366579"/>
                <a:gd name="connsiteY25" fmla="*/ 5329175 h 5378461"/>
                <a:gd name="connsiteX26" fmla="*/ 2966893 w 5366579"/>
                <a:gd name="connsiteY26" fmla="*/ 5348225 h 5378461"/>
                <a:gd name="connsiteX27" fmla="*/ 2835543 w 5366579"/>
                <a:gd name="connsiteY27" fmla="*/ 5360798 h 5378461"/>
                <a:gd name="connsiteX28" fmla="*/ 2802682 w 5366579"/>
                <a:gd name="connsiteY28" fmla="*/ 5363751 h 5378461"/>
                <a:gd name="connsiteX29" fmla="*/ 2770107 w 5366579"/>
                <a:gd name="connsiteY29" fmla="*/ 5365276 h 5378461"/>
                <a:gd name="connsiteX30" fmla="*/ 2704956 w 5366579"/>
                <a:gd name="connsiteY30" fmla="*/ 5368323 h 5378461"/>
                <a:gd name="connsiteX31" fmla="*/ 2574273 w 5366579"/>
                <a:gd name="connsiteY31" fmla="*/ 5374419 h 5378461"/>
                <a:gd name="connsiteX32" fmla="*/ 2442637 w 5366579"/>
                <a:gd name="connsiteY32" fmla="*/ 5378134 h 5378461"/>
                <a:gd name="connsiteX33" fmla="*/ 2376057 w 5366579"/>
                <a:gd name="connsiteY33" fmla="*/ 5377563 h 5378461"/>
                <a:gd name="connsiteX34" fmla="*/ 2309382 w 5366579"/>
                <a:gd name="connsiteY34" fmla="*/ 5375943 h 5378461"/>
                <a:gd name="connsiteX35" fmla="*/ 2175937 w 5366579"/>
                <a:gd name="connsiteY35" fmla="*/ 5367180 h 5378461"/>
                <a:gd name="connsiteX36" fmla="*/ 2042778 w 5366579"/>
                <a:gd name="connsiteY36" fmla="*/ 5350988 h 5378461"/>
                <a:gd name="connsiteX37" fmla="*/ 2009631 w 5366579"/>
                <a:gd name="connsiteY37" fmla="*/ 5345749 h 5378461"/>
                <a:gd name="connsiteX38" fmla="*/ 1976484 w 5366579"/>
                <a:gd name="connsiteY38" fmla="*/ 5339843 h 5378461"/>
                <a:gd name="connsiteX39" fmla="*/ 1910190 w 5366579"/>
                <a:gd name="connsiteY39" fmla="*/ 5327842 h 5378461"/>
                <a:gd name="connsiteX40" fmla="*/ 1844372 w 5366579"/>
                <a:gd name="connsiteY40" fmla="*/ 5312983 h 5378461"/>
                <a:gd name="connsiteX41" fmla="*/ 1778745 w 5366579"/>
                <a:gd name="connsiteY41" fmla="*/ 5296885 h 5378461"/>
                <a:gd name="connsiteX42" fmla="*/ 1745979 w 5366579"/>
                <a:gd name="connsiteY42" fmla="*/ 5288503 h 5378461"/>
                <a:gd name="connsiteX43" fmla="*/ 1713594 w 5366579"/>
                <a:gd name="connsiteY43" fmla="*/ 5278502 h 5378461"/>
                <a:gd name="connsiteX44" fmla="*/ 1648919 w 5366579"/>
                <a:gd name="connsiteY44" fmla="*/ 5258214 h 5378461"/>
                <a:gd name="connsiteX45" fmla="*/ 1616629 w 5366579"/>
                <a:gd name="connsiteY45" fmla="*/ 5247927 h 5378461"/>
                <a:gd name="connsiteX46" fmla="*/ 1584911 w 5366579"/>
                <a:gd name="connsiteY46" fmla="*/ 5235926 h 5378461"/>
                <a:gd name="connsiteX47" fmla="*/ 1521379 w 5366579"/>
                <a:gd name="connsiteY47" fmla="*/ 5211827 h 5378461"/>
                <a:gd name="connsiteX48" fmla="*/ 1489661 w 5366579"/>
                <a:gd name="connsiteY48" fmla="*/ 5199540 h 5378461"/>
                <a:gd name="connsiteX49" fmla="*/ 1458705 w 5366579"/>
                <a:gd name="connsiteY49" fmla="*/ 5185443 h 5378461"/>
                <a:gd name="connsiteX50" fmla="*/ 1396697 w 5366579"/>
                <a:gd name="connsiteY50" fmla="*/ 5157249 h 5378461"/>
                <a:gd name="connsiteX51" fmla="*/ 1365741 w 5366579"/>
                <a:gd name="connsiteY51" fmla="*/ 5142962 h 5378461"/>
                <a:gd name="connsiteX52" fmla="*/ 1335546 w 5366579"/>
                <a:gd name="connsiteY52" fmla="*/ 5127055 h 5378461"/>
                <a:gd name="connsiteX53" fmla="*/ 1275253 w 5366579"/>
                <a:gd name="connsiteY53" fmla="*/ 5095051 h 5378461"/>
                <a:gd name="connsiteX54" fmla="*/ 1245345 w 5366579"/>
                <a:gd name="connsiteY54" fmla="*/ 5078573 h 5378461"/>
                <a:gd name="connsiteX55" fmla="*/ 1216198 w 5366579"/>
                <a:gd name="connsiteY55" fmla="*/ 5060761 h 5378461"/>
                <a:gd name="connsiteX56" fmla="*/ 1158000 w 5366579"/>
                <a:gd name="connsiteY56" fmla="*/ 5024947 h 5378461"/>
                <a:gd name="connsiteX57" fmla="*/ 737567 w 5366579"/>
                <a:gd name="connsiteY57" fmla="*/ 4676713 h 5378461"/>
                <a:gd name="connsiteX58" fmla="*/ 409050 w 5366579"/>
                <a:gd name="connsiteY58" fmla="*/ 4241706 h 5378461"/>
                <a:gd name="connsiteX59" fmla="*/ 177973 w 5366579"/>
                <a:gd name="connsiteY59" fmla="*/ 3750121 h 5378461"/>
                <a:gd name="connsiteX60" fmla="*/ 42813 w 5366579"/>
                <a:gd name="connsiteY60" fmla="*/ 3226055 h 5378461"/>
                <a:gd name="connsiteX61" fmla="*/ 46 w 5366579"/>
                <a:gd name="connsiteY61" fmla="*/ 2687988 h 5378461"/>
                <a:gd name="connsiteX62" fmla="*/ 47862 w 5366579"/>
                <a:gd name="connsiteY62" fmla="*/ 2151064 h 5378461"/>
                <a:gd name="connsiteX63" fmla="*/ 184926 w 5366579"/>
                <a:gd name="connsiteY63" fmla="*/ 1629761 h 5378461"/>
                <a:gd name="connsiteX64" fmla="*/ 747949 w 5366579"/>
                <a:gd name="connsiteY64" fmla="*/ 718789 h 5378461"/>
                <a:gd name="connsiteX65" fmla="*/ 1161334 w 5366579"/>
                <a:gd name="connsiteY65" fmla="*/ 381128 h 5378461"/>
                <a:gd name="connsiteX66" fmla="*/ 1635393 w 5366579"/>
                <a:gd name="connsiteY66" fmla="*/ 149766 h 5378461"/>
                <a:gd name="connsiteX67" fmla="*/ 2659998 w 5366579"/>
                <a:gd name="connsiteY67" fmla="*/ 1557 h 5378461"/>
                <a:gd name="connsiteX68" fmla="*/ 2659712 w 5366579"/>
                <a:gd name="connsiteY68" fmla="*/ 30132 h 5378461"/>
                <a:gd name="connsiteX69" fmla="*/ 2149267 w 5366579"/>
                <a:gd name="connsiteY69" fmla="*/ 68708 h 5378461"/>
                <a:gd name="connsiteX70" fmla="*/ 2086402 w 5366579"/>
                <a:gd name="connsiteY70" fmla="*/ 80329 h 5378461"/>
                <a:gd name="connsiteX71" fmla="*/ 2024394 w 5366579"/>
                <a:gd name="connsiteY71" fmla="*/ 95664 h 5378461"/>
                <a:gd name="connsiteX72" fmla="*/ 1962577 w 5366579"/>
                <a:gd name="connsiteY72" fmla="*/ 111285 h 5378461"/>
                <a:gd name="connsiteX73" fmla="*/ 1901712 w 5366579"/>
                <a:gd name="connsiteY73" fmla="*/ 130144 h 5378461"/>
                <a:gd name="connsiteX74" fmla="*/ 1841038 w 5366579"/>
                <a:gd name="connsiteY74" fmla="*/ 149575 h 5378461"/>
                <a:gd name="connsiteX75" fmla="*/ 1825893 w 5366579"/>
                <a:gd name="connsiteY75" fmla="*/ 154528 h 5378461"/>
                <a:gd name="connsiteX76" fmla="*/ 1811034 w 5366579"/>
                <a:gd name="connsiteY76" fmla="*/ 160243 h 5378461"/>
                <a:gd name="connsiteX77" fmla="*/ 1781412 w 5366579"/>
                <a:gd name="connsiteY77" fmla="*/ 171864 h 5378461"/>
                <a:gd name="connsiteX78" fmla="*/ 1722357 w 5366579"/>
                <a:gd name="connsiteY78" fmla="*/ 195200 h 5378461"/>
                <a:gd name="connsiteX79" fmla="*/ 1707593 w 5366579"/>
                <a:gd name="connsiteY79" fmla="*/ 201010 h 5378461"/>
                <a:gd name="connsiteX80" fmla="*/ 1693210 w 5366579"/>
                <a:gd name="connsiteY80" fmla="*/ 207678 h 5378461"/>
                <a:gd name="connsiteX81" fmla="*/ 1664445 w 5366579"/>
                <a:gd name="connsiteY81" fmla="*/ 221108 h 5378461"/>
                <a:gd name="connsiteX82" fmla="*/ 1237629 w 5366579"/>
                <a:gd name="connsiteY82" fmla="*/ 486856 h 5378461"/>
                <a:gd name="connsiteX83" fmla="*/ 891396 w 5366579"/>
                <a:gd name="connsiteY83" fmla="*/ 843567 h 5378461"/>
                <a:gd name="connsiteX84" fmla="*/ 629839 w 5366579"/>
                <a:gd name="connsiteY84" fmla="*/ 1261715 h 5378461"/>
                <a:gd name="connsiteX85" fmla="*/ 576975 w 5366579"/>
                <a:gd name="connsiteY85" fmla="*/ 1372871 h 5378461"/>
                <a:gd name="connsiteX86" fmla="*/ 529160 w 5366579"/>
                <a:gd name="connsiteY86" fmla="*/ 1486219 h 5378461"/>
                <a:gd name="connsiteX87" fmla="*/ 485821 w 5366579"/>
                <a:gd name="connsiteY87" fmla="*/ 1601376 h 5378461"/>
                <a:gd name="connsiteX88" fmla="*/ 447531 w 5366579"/>
                <a:gd name="connsiteY88" fmla="*/ 1718248 h 5378461"/>
                <a:gd name="connsiteX89" fmla="*/ 339041 w 5366579"/>
                <a:gd name="connsiteY89" fmla="*/ 2197641 h 5378461"/>
                <a:gd name="connsiteX90" fmla="*/ 305608 w 5366579"/>
                <a:gd name="connsiteY90" fmla="*/ 2687988 h 5378461"/>
                <a:gd name="connsiteX91" fmla="*/ 460770 w 5366579"/>
                <a:gd name="connsiteY91" fmla="*/ 3652299 h 5378461"/>
                <a:gd name="connsiteX92" fmla="*/ 936163 w 5366579"/>
                <a:gd name="connsiteY92" fmla="*/ 4493738 h 5378461"/>
                <a:gd name="connsiteX93" fmla="*/ 1727024 w 5366579"/>
                <a:gd name="connsiteY93" fmla="*/ 5041997 h 5378461"/>
                <a:gd name="connsiteX94" fmla="*/ 1784364 w 5366579"/>
                <a:gd name="connsiteY94" fmla="*/ 5063523 h 5378461"/>
                <a:gd name="connsiteX95" fmla="*/ 1813035 w 5366579"/>
                <a:gd name="connsiteY95" fmla="*/ 5074477 h 5378461"/>
                <a:gd name="connsiteX96" fmla="*/ 1842181 w 5366579"/>
                <a:gd name="connsiteY96" fmla="*/ 5083907 h 5378461"/>
                <a:gd name="connsiteX97" fmla="*/ 1900760 w 5366579"/>
                <a:gd name="connsiteY97" fmla="*/ 5102290 h 5378461"/>
                <a:gd name="connsiteX98" fmla="*/ 1959815 w 5366579"/>
                <a:gd name="connsiteY98" fmla="*/ 5119625 h 5378461"/>
                <a:gd name="connsiteX99" fmla="*/ 2019537 w 5366579"/>
                <a:gd name="connsiteY99" fmla="*/ 5134866 h 5378461"/>
                <a:gd name="connsiteX100" fmla="*/ 2049445 w 5366579"/>
                <a:gd name="connsiteY100" fmla="*/ 5142581 h 5378461"/>
                <a:gd name="connsiteX101" fmla="*/ 2079544 w 5366579"/>
                <a:gd name="connsiteY101" fmla="*/ 5149629 h 5378461"/>
                <a:gd name="connsiteX102" fmla="*/ 2201178 w 5366579"/>
                <a:gd name="connsiteY102" fmla="*/ 5173442 h 5378461"/>
                <a:gd name="connsiteX103" fmla="*/ 2324337 w 5366579"/>
                <a:gd name="connsiteY103" fmla="*/ 5190587 h 5378461"/>
                <a:gd name="connsiteX104" fmla="*/ 2386344 w 5366579"/>
                <a:gd name="connsiteY104" fmla="*/ 5196873 h 5378461"/>
                <a:gd name="connsiteX105" fmla="*/ 2448638 w 5366579"/>
                <a:gd name="connsiteY105" fmla="*/ 5202207 h 5378461"/>
                <a:gd name="connsiteX106" fmla="*/ 2574844 w 5366579"/>
                <a:gd name="connsiteY106" fmla="*/ 5208303 h 5378461"/>
                <a:gd name="connsiteX107" fmla="*/ 2702003 w 5366579"/>
                <a:gd name="connsiteY107" fmla="*/ 5212209 h 5378461"/>
                <a:gd name="connsiteX108" fmla="*/ 2765725 w 5366579"/>
                <a:gd name="connsiteY108" fmla="*/ 5213828 h 5378461"/>
                <a:gd name="connsiteX109" fmla="*/ 2797634 w 5366579"/>
                <a:gd name="connsiteY109" fmla="*/ 5214685 h 5378461"/>
                <a:gd name="connsiteX110" fmla="*/ 2829162 w 5366579"/>
                <a:gd name="connsiteY110" fmla="*/ 5214113 h 5378461"/>
                <a:gd name="connsiteX111" fmla="*/ 2955273 w 5366579"/>
                <a:gd name="connsiteY111" fmla="*/ 5211256 h 5378461"/>
                <a:gd name="connsiteX112" fmla="*/ 3081098 w 5366579"/>
                <a:gd name="connsiteY112" fmla="*/ 5201922 h 5378461"/>
                <a:gd name="connsiteX113" fmla="*/ 3143772 w 5366579"/>
                <a:gd name="connsiteY113" fmla="*/ 5194968 h 5378461"/>
                <a:gd name="connsiteX114" fmla="*/ 3206352 w 5366579"/>
                <a:gd name="connsiteY114" fmla="*/ 5186777 h 5378461"/>
                <a:gd name="connsiteX115" fmla="*/ 3330843 w 5366579"/>
                <a:gd name="connsiteY115" fmla="*/ 5165727 h 5378461"/>
                <a:gd name="connsiteX116" fmla="*/ 3392851 w 5366579"/>
                <a:gd name="connsiteY116" fmla="*/ 5153725 h 5378461"/>
                <a:gd name="connsiteX117" fmla="*/ 3454097 w 5366579"/>
                <a:gd name="connsiteY117" fmla="*/ 5138580 h 5378461"/>
                <a:gd name="connsiteX118" fmla="*/ 3515343 w 5366579"/>
                <a:gd name="connsiteY118" fmla="*/ 5123150 h 5378461"/>
                <a:gd name="connsiteX119" fmla="*/ 3575731 w 5366579"/>
                <a:gd name="connsiteY119" fmla="*/ 5104766 h 5378461"/>
                <a:gd name="connsiteX120" fmla="*/ 3636120 w 5366579"/>
                <a:gd name="connsiteY120" fmla="*/ 5086002 h 5378461"/>
                <a:gd name="connsiteX121" fmla="*/ 3651169 w 5366579"/>
                <a:gd name="connsiteY121" fmla="*/ 5081240 h 5378461"/>
                <a:gd name="connsiteX122" fmla="*/ 3665933 w 5366579"/>
                <a:gd name="connsiteY122" fmla="*/ 5075620 h 5378461"/>
                <a:gd name="connsiteX123" fmla="*/ 3695460 w 5366579"/>
                <a:gd name="connsiteY123" fmla="*/ 5064380 h 5378461"/>
                <a:gd name="connsiteX124" fmla="*/ 4526898 w 5366579"/>
                <a:gd name="connsiteY124" fmla="*/ 4505644 h 5378461"/>
                <a:gd name="connsiteX125" fmla="*/ 4569094 w 5366579"/>
                <a:gd name="connsiteY125" fmla="*/ 4458590 h 5378461"/>
                <a:gd name="connsiteX126" fmla="*/ 4608813 w 5366579"/>
                <a:gd name="connsiteY126" fmla="*/ 4409441 h 5378461"/>
                <a:gd name="connsiteX127" fmla="*/ 4648056 w 5366579"/>
                <a:gd name="connsiteY127" fmla="*/ 4360007 h 5378461"/>
                <a:gd name="connsiteX128" fmla="*/ 4684822 w 5366579"/>
                <a:gd name="connsiteY128" fmla="*/ 4308667 h 5378461"/>
                <a:gd name="connsiteX129" fmla="*/ 4721017 w 5366579"/>
                <a:gd name="connsiteY129" fmla="*/ 4257041 h 5378461"/>
                <a:gd name="connsiteX130" fmla="*/ 4754545 w 5366579"/>
                <a:gd name="connsiteY130" fmla="*/ 4203606 h 5378461"/>
                <a:gd name="connsiteX131" fmla="*/ 4787692 w 5366579"/>
                <a:gd name="connsiteY131" fmla="*/ 4149980 h 5378461"/>
                <a:gd name="connsiteX132" fmla="*/ 4818268 w 5366579"/>
                <a:gd name="connsiteY132" fmla="*/ 4094831 h 5378461"/>
                <a:gd name="connsiteX133" fmla="*/ 5011244 w 5366579"/>
                <a:gd name="connsiteY133" fmla="*/ 3631630 h 5378461"/>
                <a:gd name="connsiteX134" fmla="*/ 5111352 w 5366579"/>
                <a:gd name="connsiteY134" fmla="*/ 3142426 h 5378461"/>
                <a:gd name="connsiteX135" fmla="*/ 5122877 w 5366579"/>
                <a:gd name="connsiteY135" fmla="*/ 3018410 h 5378461"/>
                <a:gd name="connsiteX136" fmla="*/ 5129259 w 5366579"/>
                <a:gd name="connsiteY136" fmla="*/ 2894204 h 5378461"/>
                <a:gd name="connsiteX137" fmla="*/ 5131069 w 5366579"/>
                <a:gd name="connsiteY137" fmla="*/ 2769998 h 5378461"/>
                <a:gd name="connsiteX138" fmla="*/ 5129735 w 5366579"/>
                <a:gd name="connsiteY138" fmla="*/ 2707990 h 5378461"/>
                <a:gd name="connsiteX139" fmla="*/ 5128116 w 5366579"/>
                <a:gd name="connsiteY139" fmla="*/ 2646078 h 5378461"/>
                <a:gd name="connsiteX140" fmla="*/ 5124687 w 5366579"/>
                <a:gd name="connsiteY140" fmla="*/ 2584165 h 5378461"/>
                <a:gd name="connsiteX141" fmla="*/ 5120401 w 5366579"/>
                <a:gd name="connsiteY141" fmla="*/ 2522444 h 5378461"/>
                <a:gd name="connsiteX142" fmla="*/ 5114876 w 5366579"/>
                <a:gd name="connsiteY142" fmla="*/ 2460817 h 5378461"/>
                <a:gd name="connsiteX143" fmla="*/ 5112209 w 5366579"/>
                <a:gd name="connsiteY143" fmla="*/ 2430051 h 5378461"/>
                <a:gd name="connsiteX144" fmla="*/ 5108399 w 5366579"/>
                <a:gd name="connsiteY144" fmla="*/ 2399381 h 5378461"/>
                <a:gd name="connsiteX145" fmla="*/ 5070108 w 5366579"/>
                <a:gd name="connsiteY145" fmla="*/ 2155255 h 5378461"/>
                <a:gd name="connsiteX146" fmla="*/ 4939140 w 5366579"/>
                <a:gd name="connsiteY146" fmla="*/ 1680338 h 5378461"/>
                <a:gd name="connsiteX147" fmla="*/ 4452888 w 5366579"/>
                <a:gd name="connsiteY147" fmla="*/ 826517 h 5378461"/>
                <a:gd name="connsiteX148" fmla="*/ 4091605 w 5366579"/>
                <a:gd name="connsiteY148" fmla="*/ 482855 h 5378461"/>
                <a:gd name="connsiteX149" fmla="*/ 3989211 w 5366579"/>
                <a:gd name="connsiteY149" fmla="*/ 409703 h 5378461"/>
                <a:gd name="connsiteX150" fmla="*/ 3882531 w 5366579"/>
                <a:gd name="connsiteY150" fmla="*/ 342171 h 5378461"/>
                <a:gd name="connsiteX151" fmla="*/ 3771565 w 5366579"/>
                <a:gd name="connsiteY151" fmla="*/ 281211 h 5378461"/>
                <a:gd name="connsiteX152" fmla="*/ 3656884 w 5366579"/>
                <a:gd name="connsiteY152" fmla="*/ 226633 h 5378461"/>
                <a:gd name="connsiteX153" fmla="*/ 3642406 w 5366579"/>
                <a:gd name="connsiteY153" fmla="*/ 219965 h 5378461"/>
                <a:gd name="connsiteX154" fmla="*/ 3627642 w 5366579"/>
                <a:gd name="connsiteY154" fmla="*/ 214060 h 5378461"/>
                <a:gd name="connsiteX155" fmla="*/ 3598115 w 5366579"/>
                <a:gd name="connsiteY155" fmla="*/ 202249 h 5378461"/>
                <a:gd name="connsiteX156" fmla="*/ 3538965 w 5366579"/>
                <a:gd name="connsiteY156" fmla="*/ 178627 h 5378461"/>
                <a:gd name="connsiteX157" fmla="*/ 3478767 w 5366579"/>
                <a:gd name="connsiteY157" fmla="*/ 157576 h 5378461"/>
                <a:gd name="connsiteX158" fmla="*/ 3418092 w 5366579"/>
                <a:gd name="connsiteY158" fmla="*/ 137764 h 5378461"/>
                <a:gd name="connsiteX159" fmla="*/ 3387708 w 5366579"/>
                <a:gd name="connsiteY159" fmla="*/ 127954 h 5378461"/>
                <a:gd name="connsiteX160" fmla="*/ 3356847 w 5366579"/>
                <a:gd name="connsiteY160" fmla="*/ 119762 h 5378461"/>
                <a:gd name="connsiteX161" fmla="*/ 3295029 w 5366579"/>
                <a:gd name="connsiteY161" fmla="*/ 103570 h 5378461"/>
                <a:gd name="connsiteX162" fmla="*/ 3170061 w 5366579"/>
                <a:gd name="connsiteY162" fmla="*/ 76233 h 5378461"/>
                <a:gd name="connsiteX163" fmla="*/ 2659712 w 5366579"/>
                <a:gd name="connsiteY163" fmla="*/ 30132 h 5378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</a:cxnLst>
              <a:rect l="l" t="t" r="r" b="b"/>
              <a:pathLst>
                <a:path w="5366579" h="5378461">
                  <a:moveTo>
                    <a:pt x="2659998" y="1557"/>
                  </a:moveTo>
                  <a:cubicBezTo>
                    <a:pt x="3004422" y="1843"/>
                    <a:pt x="3351989" y="45943"/>
                    <a:pt x="3683078" y="158815"/>
                  </a:cubicBezTo>
                  <a:lnTo>
                    <a:pt x="3744609" y="181294"/>
                  </a:lnTo>
                  <a:lnTo>
                    <a:pt x="3775470" y="192438"/>
                  </a:lnTo>
                  <a:cubicBezTo>
                    <a:pt x="3785758" y="196248"/>
                    <a:pt x="3796140" y="199582"/>
                    <a:pt x="3806141" y="204154"/>
                  </a:cubicBezTo>
                  <a:cubicBezTo>
                    <a:pt x="3846336" y="221394"/>
                    <a:pt x="3887008" y="237967"/>
                    <a:pt x="3927109" y="255874"/>
                  </a:cubicBezTo>
                  <a:cubicBezTo>
                    <a:pt x="3966542" y="275115"/>
                    <a:pt x="4006452" y="293784"/>
                    <a:pt x="4045695" y="313786"/>
                  </a:cubicBezTo>
                  <a:cubicBezTo>
                    <a:pt x="4084080" y="335313"/>
                    <a:pt x="4123133" y="356078"/>
                    <a:pt x="4161233" y="378461"/>
                  </a:cubicBezTo>
                  <a:cubicBezTo>
                    <a:pt x="4312966" y="469234"/>
                    <a:pt x="4455746" y="577248"/>
                    <a:pt x="4585095" y="700597"/>
                  </a:cubicBezTo>
                  <a:cubicBezTo>
                    <a:pt x="4843890" y="947485"/>
                    <a:pt x="5045915" y="1255619"/>
                    <a:pt x="5176217" y="1590232"/>
                  </a:cubicBezTo>
                  <a:cubicBezTo>
                    <a:pt x="5307281" y="1924940"/>
                    <a:pt x="5370051" y="2284700"/>
                    <a:pt x="5366432" y="2641982"/>
                  </a:cubicBezTo>
                  <a:cubicBezTo>
                    <a:pt x="5359859" y="3357215"/>
                    <a:pt x="5080015" y="4061588"/>
                    <a:pt x="4594239" y="4567938"/>
                  </a:cubicBezTo>
                  <a:cubicBezTo>
                    <a:pt x="4472796" y="4694430"/>
                    <a:pt x="4338112" y="4807967"/>
                    <a:pt x="4193332" y="4906456"/>
                  </a:cubicBezTo>
                  <a:lnTo>
                    <a:pt x="4166376" y="4925220"/>
                  </a:lnTo>
                  <a:cubicBezTo>
                    <a:pt x="4157328" y="4931316"/>
                    <a:pt x="4147803" y="4936841"/>
                    <a:pt x="4138563" y="4942651"/>
                  </a:cubicBezTo>
                  <a:lnTo>
                    <a:pt x="4082652" y="4977132"/>
                  </a:lnTo>
                  <a:lnTo>
                    <a:pt x="4054743" y="4994467"/>
                  </a:lnTo>
                  <a:cubicBezTo>
                    <a:pt x="4045314" y="5000087"/>
                    <a:pt x="4035598" y="5005135"/>
                    <a:pt x="4026073" y="5010469"/>
                  </a:cubicBezTo>
                  <a:lnTo>
                    <a:pt x="3968447" y="5042092"/>
                  </a:lnTo>
                  <a:lnTo>
                    <a:pt x="3939586" y="5057904"/>
                  </a:lnTo>
                  <a:cubicBezTo>
                    <a:pt x="3929966" y="5063142"/>
                    <a:pt x="3919869" y="5067524"/>
                    <a:pt x="3910059" y="5072286"/>
                  </a:cubicBezTo>
                  <a:lnTo>
                    <a:pt x="3850813" y="5100671"/>
                  </a:lnTo>
                  <a:cubicBezTo>
                    <a:pt x="3811761" y="5120768"/>
                    <a:pt x="3770708" y="5136199"/>
                    <a:pt x="3730417" y="5153439"/>
                  </a:cubicBezTo>
                  <a:cubicBezTo>
                    <a:pt x="3568016" y="5219543"/>
                    <a:pt x="3399138" y="5269644"/>
                    <a:pt x="3227116" y="5305172"/>
                  </a:cubicBezTo>
                  <a:lnTo>
                    <a:pt x="3162346" y="5317841"/>
                  </a:lnTo>
                  <a:cubicBezTo>
                    <a:pt x="3140725" y="5322032"/>
                    <a:pt x="3119198" y="5326603"/>
                    <a:pt x="3097386" y="5329175"/>
                  </a:cubicBezTo>
                  <a:lnTo>
                    <a:pt x="2966893" y="5348225"/>
                  </a:lnTo>
                  <a:lnTo>
                    <a:pt x="2835543" y="5360798"/>
                  </a:lnTo>
                  <a:cubicBezTo>
                    <a:pt x="2824590" y="5361751"/>
                    <a:pt x="2813636" y="5362989"/>
                    <a:pt x="2802682" y="5363751"/>
                  </a:cubicBezTo>
                  <a:lnTo>
                    <a:pt x="2770107" y="5365276"/>
                  </a:lnTo>
                  <a:lnTo>
                    <a:pt x="2704956" y="5368323"/>
                  </a:lnTo>
                  <a:lnTo>
                    <a:pt x="2574273" y="5374419"/>
                  </a:lnTo>
                  <a:cubicBezTo>
                    <a:pt x="2530553" y="5375943"/>
                    <a:pt x="2487214" y="5379563"/>
                    <a:pt x="2442637" y="5378134"/>
                  </a:cubicBezTo>
                  <a:lnTo>
                    <a:pt x="2376057" y="5377563"/>
                  </a:lnTo>
                  <a:cubicBezTo>
                    <a:pt x="2353864" y="5377086"/>
                    <a:pt x="2331576" y="5377943"/>
                    <a:pt x="2309382" y="5375943"/>
                  </a:cubicBezTo>
                  <a:lnTo>
                    <a:pt x="2175937" y="5367180"/>
                  </a:lnTo>
                  <a:lnTo>
                    <a:pt x="2042778" y="5350988"/>
                  </a:lnTo>
                  <a:cubicBezTo>
                    <a:pt x="2031633" y="5349844"/>
                    <a:pt x="2020584" y="5347654"/>
                    <a:pt x="2009631" y="5345749"/>
                  </a:cubicBezTo>
                  <a:lnTo>
                    <a:pt x="1976484" y="5339843"/>
                  </a:lnTo>
                  <a:lnTo>
                    <a:pt x="1910190" y="5327842"/>
                  </a:lnTo>
                  <a:cubicBezTo>
                    <a:pt x="1887996" y="5324318"/>
                    <a:pt x="1866279" y="5318222"/>
                    <a:pt x="1844372" y="5312983"/>
                  </a:cubicBezTo>
                  <a:lnTo>
                    <a:pt x="1778745" y="5296885"/>
                  </a:lnTo>
                  <a:cubicBezTo>
                    <a:pt x="1767791" y="5294028"/>
                    <a:pt x="1756742" y="5291838"/>
                    <a:pt x="1745979" y="5288503"/>
                  </a:cubicBezTo>
                  <a:lnTo>
                    <a:pt x="1713594" y="5278502"/>
                  </a:lnTo>
                  <a:lnTo>
                    <a:pt x="1648919" y="5258214"/>
                  </a:lnTo>
                  <a:cubicBezTo>
                    <a:pt x="1638156" y="5254785"/>
                    <a:pt x="1627297" y="5251547"/>
                    <a:pt x="1616629" y="5247927"/>
                  </a:cubicBezTo>
                  <a:lnTo>
                    <a:pt x="1584911" y="5235926"/>
                  </a:lnTo>
                  <a:lnTo>
                    <a:pt x="1521379" y="5211827"/>
                  </a:lnTo>
                  <a:cubicBezTo>
                    <a:pt x="1510806" y="5207732"/>
                    <a:pt x="1500138" y="5203827"/>
                    <a:pt x="1489661" y="5199540"/>
                  </a:cubicBezTo>
                  <a:lnTo>
                    <a:pt x="1458705" y="5185443"/>
                  </a:lnTo>
                  <a:lnTo>
                    <a:pt x="1396697" y="5157249"/>
                  </a:lnTo>
                  <a:cubicBezTo>
                    <a:pt x="1386410" y="5152487"/>
                    <a:pt x="1375932" y="5148010"/>
                    <a:pt x="1365741" y="5142962"/>
                  </a:cubicBezTo>
                  <a:lnTo>
                    <a:pt x="1335546" y="5127055"/>
                  </a:lnTo>
                  <a:lnTo>
                    <a:pt x="1275253" y="5095051"/>
                  </a:lnTo>
                  <a:cubicBezTo>
                    <a:pt x="1265347" y="5089527"/>
                    <a:pt x="1254965" y="5084573"/>
                    <a:pt x="1245345" y="5078573"/>
                  </a:cubicBezTo>
                  <a:lnTo>
                    <a:pt x="1216198" y="5060761"/>
                  </a:lnTo>
                  <a:lnTo>
                    <a:pt x="1158000" y="5024947"/>
                  </a:lnTo>
                  <a:cubicBezTo>
                    <a:pt x="1004457" y="4926744"/>
                    <a:pt x="862916" y="4809111"/>
                    <a:pt x="737567" y="4676713"/>
                  </a:cubicBezTo>
                  <a:cubicBezTo>
                    <a:pt x="612218" y="4544220"/>
                    <a:pt x="502299" y="4397630"/>
                    <a:pt x="409050" y="4241706"/>
                  </a:cubicBezTo>
                  <a:cubicBezTo>
                    <a:pt x="315895" y="4085687"/>
                    <a:pt x="238552" y="3920714"/>
                    <a:pt x="177973" y="3750121"/>
                  </a:cubicBezTo>
                  <a:cubicBezTo>
                    <a:pt x="116727" y="3579814"/>
                    <a:pt x="72436" y="3403982"/>
                    <a:pt x="42813" y="3226055"/>
                  </a:cubicBezTo>
                  <a:cubicBezTo>
                    <a:pt x="12905" y="3048223"/>
                    <a:pt x="-906" y="2868011"/>
                    <a:pt x="46" y="2687988"/>
                  </a:cubicBezTo>
                  <a:cubicBezTo>
                    <a:pt x="999" y="2508061"/>
                    <a:pt x="16810" y="2328229"/>
                    <a:pt x="47862" y="2151064"/>
                  </a:cubicBezTo>
                  <a:cubicBezTo>
                    <a:pt x="78818" y="1973899"/>
                    <a:pt x="123300" y="1798925"/>
                    <a:pt x="184926" y="1629761"/>
                  </a:cubicBezTo>
                  <a:cubicBezTo>
                    <a:pt x="307037" y="1291433"/>
                    <a:pt x="498013" y="975964"/>
                    <a:pt x="747949" y="718789"/>
                  </a:cubicBezTo>
                  <a:cubicBezTo>
                    <a:pt x="872822" y="590297"/>
                    <a:pt x="1011887" y="476664"/>
                    <a:pt x="1161334" y="381128"/>
                  </a:cubicBezTo>
                  <a:cubicBezTo>
                    <a:pt x="1310781" y="285688"/>
                    <a:pt x="1470420" y="208345"/>
                    <a:pt x="1635393" y="149766"/>
                  </a:cubicBezTo>
                  <a:cubicBezTo>
                    <a:pt x="1965816" y="31846"/>
                    <a:pt x="2315669" y="-8825"/>
                    <a:pt x="2659998" y="1557"/>
                  </a:cubicBezTo>
                  <a:close/>
                  <a:moveTo>
                    <a:pt x="2659712" y="30132"/>
                  </a:moveTo>
                  <a:cubicBezTo>
                    <a:pt x="2488167" y="25750"/>
                    <a:pt x="2317002" y="37466"/>
                    <a:pt x="2149267" y="68708"/>
                  </a:cubicBezTo>
                  <a:lnTo>
                    <a:pt x="2086402" y="80329"/>
                  </a:lnTo>
                  <a:lnTo>
                    <a:pt x="2024394" y="95664"/>
                  </a:lnTo>
                  <a:lnTo>
                    <a:pt x="1962577" y="111285"/>
                  </a:lnTo>
                  <a:cubicBezTo>
                    <a:pt x="1942003" y="116619"/>
                    <a:pt x="1922001" y="123953"/>
                    <a:pt x="1901712" y="130144"/>
                  </a:cubicBezTo>
                  <a:lnTo>
                    <a:pt x="1841038" y="149575"/>
                  </a:lnTo>
                  <a:cubicBezTo>
                    <a:pt x="1835990" y="151195"/>
                    <a:pt x="1830942" y="152719"/>
                    <a:pt x="1825893" y="154528"/>
                  </a:cubicBezTo>
                  <a:lnTo>
                    <a:pt x="1811034" y="160243"/>
                  </a:lnTo>
                  <a:lnTo>
                    <a:pt x="1781412" y="171864"/>
                  </a:lnTo>
                  <a:lnTo>
                    <a:pt x="1722357" y="195200"/>
                  </a:lnTo>
                  <a:lnTo>
                    <a:pt x="1707593" y="201010"/>
                  </a:lnTo>
                  <a:lnTo>
                    <a:pt x="1693210" y="207678"/>
                  </a:lnTo>
                  <a:lnTo>
                    <a:pt x="1664445" y="221108"/>
                  </a:lnTo>
                  <a:cubicBezTo>
                    <a:pt x="1510711" y="291403"/>
                    <a:pt x="1367074" y="381319"/>
                    <a:pt x="1237629" y="486856"/>
                  </a:cubicBezTo>
                  <a:cubicBezTo>
                    <a:pt x="1107994" y="592202"/>
                    <a:pt x="992361" y="712789"/>
                    <a:pt x="891396" y="843567"/>
                  </a:cubicBezTo>
                  <a:cubicBezTo>
                    <a:pt x="790335" y="974345"/>
                    <a:pt x="703467" y="1114934"/>
                    <a:pt x="629839" y="1261715"/>
                  </a:cubicBezTo>
                  <a:cubicBezTo>
                    <a:pt x="611646" y="1298576"/>
                    <a:pt x="594692" y="1336009"/>
                    <a:pt x="576975" y="1372871"/>
                  </a:cubicBezTo>
                  <a:cubicBezTo>
                    <a:pt x="560592" y="1410495"/>
                    <a:pt x="545162" y="1448595"/>
                    <a:pt x="529160" y="1486219"/>
                  </a:cubicBezTo>
                  <a:lnTo>
                    <a:pt x="485821" y="1601376"/>
                  </a:lnTo>
                  <a:lnTo>
                    <a:pt x="447531" y="1718248"/>
                  </a:lnTo>
                  <a:cubicBezTo>
                    <a:pt x="399429" y="1875029"/>
                    <a:pt x="362377" y="2035240"/>
                    <a:pt x="339041" y="2197641"/>
                  </a:cubicBezTo>
                  <a:cubicBezTo>
                    <a:pt x="315800" y="2360042"/>
                    <a:pt x="304560" y="2524063"/>
                    <a:pt x="305608" y="2687988"/>
                  </a:cubicBezTo>
                  <a:cubicBezTo>
                    <a:pt x="307989" y="3015648"/>
                    <a:pt x="357900" y="3343022"/>
                    <a:pt x="460770" y="3652299"/>
                  </a:cubicBezTo>
                  <a:cubicBezTo>
                    <a:pt x="563736" y="3961004"/>
                    <a:pt x="721089" y="4251993"/>
                    <a:pt x="936163" y="4493738"/>
                  </a:cubicBezTo>
                  <a:cubicBezTo>
                    <a:pt x="1150857" y="4735673"/>
                    <a:pt x="1423653" y="4922553"/>
                    <a:pt x="1727024" y="5041997"/>
                  </a:cubicBezTo>
                  <a:lnTo>
                    <a:pt x="1784364" y="5063523"/>
                  </a:lnTo>
                  <a:lnTo>
                    <a:pt x="1813035" y="5074477"/>
                  </a:lnTo>
                  <a:cubicBezTo>
                    <a:pt x="1822560" y="5078097"/>
                    <a:pt x="1832466" y="5080763"/>
                    <a:pt x="1842181" y="5083907"/>
                  </a:cubicBezTo>
                  <a:lnTo>
                    <a:pt x="1900760" y="5102290"/>
                  </a:lnTo>
                  <a:cubicBezTo>
                    <a:pt x="1920381" y="5108291"/>
                    <a:pt x="1939717" y="5115149"/>
                    <a:pt x="1959815" y="5119625"/>
                  </a:cubicBezTo>
                  <a:lnTo>
                    <a:pt x="2019537" y="5134866"/>
                  </a:lnTo>
                  <a:lnTo>
                    <a:pt x="2049445" y="5142581"/>
                  </a:lnTo>
                  <a:cubicBezTo>
                    <a:pt x="2059446" y="5145152"/>
                    <a:pt x="2069352" y="5147915"/>
                    <a:pt x="2079544" y="5149629"/>
                  </a:cubicBezTo>
                  <a:lnTo>
                    <a:pt x="2201178" y="5173442"/>
                  </a:lnTo>
                  <a:lnTo>
                    <a:pt x="2324337" y="5190587"/>
                  </a:lnTo>
                  <a:cubicBezTo>
                    <a:pt x="2344815" y="5194016"/>
                    <a:pt x="2365675" y="5194778"/>
                    <a:pt x="2386344" y="5196873"/>
                  </a:cubicBezTo>
                  <a:lnTo>
                    <a:pt x="2448638" y="5202207"/>
                  </a:lnTo>
                  <a:cubicBezTo>
                    <a:pt x="2489881" y="5206779"/>
                    <a:pt x="2532649" y="5206589"/>
                    <a:pt x="2574844" y="5208303"/>
                  </a:cubicBezTo>
                  <a:lnTo>
                    <a:pt x="2702003" y="5212209"/>
                  </a:lnTo>
                  <a:lnTo>
                    <a:pt x="2765725" y="5213828"/>
                  </a:lnTo>
                  <a:lnTo>
                    <a:pt x="2797634" y="5214685"/>
                  </a:lnTo>
                  <a:cubicBezTo>
                    <a:pt x="2808207" y="5214780"/>
                    <a:pt x="2818684" y="5214304"/>
                    <a:pt x="2829162" y="5214113"/>
                  </a:cubicBezTo>
                  <a:lnTo>
                    <a:pt x="2955273" y="5211256"/>
                  </a:lnTo>
                  <a:lnTo>
                    <a:pt x="3081098" y="5201922"/>
                  </a:lnTo>
                  <a:cubicBezTo>
                    <a:pt x="3102148" y="5200779"/>
                    <a:pt x="3122913" y="5197635"/>
                    <a:pt x="3143772" y="5194968"/>
                  </a:cubicBezTo>
                  <a:lnTo>
                    <a:pt x="3206352" y="5186777"/>
                  </a:lnTo>
                  <a:cubicBezTo>
                    <a:pt x="3248357" y="5182395"/>
                    <a:pt x="3289410" y="5173347"/>
                    <a:pt x="3330843" y="5165727"/>
                  </a:cubicBezTo>
                  <a:cubicBezTo>
                    <a:pt x="3351513" y="5161726"/>
                    <a:pt x="3372277" y="5158107"/>
                    <a:pt x="3392851" y="5153725"/>
                  </a:cubicBezTo>
                  <a:lnTo>
                    <a:pt x="3454097" y="5138580"/>
                  </a:lnTo>
                  <a:lnTo>
                    <a:pt x="3515343" y="5123150"/>
                  </a:lnTo>
                  <a:cubicBezTo>
                    <a:pt x="3535726" y="5117626"/>
                    <a:pt x="3555634" y="5110863"/>
                    <a:pt x="3575731" y="5104766"/>
                  </a:cubicBezTo>
                  <a:lnTo>
                    <a:pt x="3636120" y="5086002"/>
                  </a:lnTo>
                  <a:lnTo>
                    <a:pt x="3651169" y="5081240"/>
                  </a:lnTo>
                  <a:lnTo>
                    <a:pt x="3665933" y="5075620"/>
                  </a:lnTo>
                  <a:lnTo>
                    <a:pt x="3695460" y="5064380"/>
                  </a:lnTo>
                  <a:cubicBezTo>
                    <a:pt x="4011691" y="4948080"/>
                    <a:pt x="4301346" y="4756437"/>
                    <a:pt x="4526898" y="4505644"/>
                  </a:cubicBezTo>
                  <a:lnTo>
                    <a:pt x="4569094" y="4458590"/>
                  </a:lnTo>
                  <a:cubicBezTo>
                    <a:pt x="4582905" y="4442684"/>
                    <a:pt x="4595478" y="4425729"/>
                    <a:pt x="4608813" y="4409441"/>
                  </a:cubicBezTo>
                  <a:lnTo>
                    <a:pt x="4648056" y="4360007"/>
                  </a:lnTo>
                  <a:cubicBezTo>
                    <a:pt x="4660534" y="4343052"/>
                    <a:pt x="4672535" y="4325812"/>
                    <a:pt x="4684822" y="4308667"/>
                  </a:cubicBezTo>
                  <a:cubicBezTo>
                    <a:pt x="4697014" y="4291522"/>
                    <a:pt x="4709206" y="4274377"/>
                    <a:pt x="4721017" y="4257041"/>
                  </a:cubicBezTo>
                  <a:lnTo>
                    <a:pt x="4754545" y="4203606"/>
                  </a:lnTo>
                  <a:cubicBezTo>
                    <a:pt x="4765594" y="4185699"/>
                    <a:pt x="4777310" y="4168268"/>
                    <a:pt x="4787692" y="4149980"/>
                  </a:cubicBezTo>
                  <a:lnTo>
                    <a:pt x="4818268" y="4094831"/>
                  </a:lnTo>
                  <a:cubicBezTo>
                    <a:pt x="4899040" y="3947574"/>
                    <a:pt x="4963143" y="3791650"/>
                    <a:pt x="5011244" y="3631630"/>
                  </a:cubicBezTo>
                  <a:cubicBezTo>
                    <a:pt x="5059440" y="3471610"/>
                    <a:pt x="5092683" y="3307589"/>
                    <a:pt x="5111352" y="3142426"/>
                  </a:cubicBezTo>
                  <a:lnTo>
                    <a:pt x="5122877" y="3018410"/>
                  </a:lnTo>
                  <a:cubicBezTo>
                    <a:pt x="5124972" y="2976977"/>
                    <a:pt x="5127735" y="2935543"/>
                    <a:pt x="5129259" y="2894204"/>
                  </a:cubicBezTo>
                  <a:cubicBezTo>
                    <a:pt x="5129735" y="2852771"/>
                    <a:pt x="5131354" y="2811432"/>
                    <a:pt x="5131069" y="2769998"/>
                  </a:cubicBezTo>
                  <a:lnTo>
                    <a:pt x="5129735" y="2707990"/>
                  </a:lnTo>
                  <a:cubicBezTo>
                    <a:pt x="5129163" y="2687321"/>
                    <a:pt x="5129735" y="2666652"/>
                    <a:pt x="5128116" y="2646078"/>
                  </a:cubicBezTo>
                  <a:lnTo>
                    <a:pt x="5124687" y="2584165"/>
                  </a:lnTo>
                  <a:cubicBezTo>
                    <a:pt x="5123449" y="2563592"/>
                    <a:pt x="5122782" y="2542922"/>
                    <a:pt x="5120401" y="2522444"/>
                  </a:cubicBezTo>
                  <a:lnTo>
                    <a:pt x="5114876" y="2460817"/>
                  </a:lnTo>
                  <a:lnTo>
                    <a:pt x="5112209" y="2430051"/>
                  </a:lnTo>
                  <a:cubicBezTo>
                    <a:pt x="5111352" y="2419764"/>
                    <a:pt x="5109637" y="2409572"/>
                    <a:pt x="5108399" y="2399381"/>
                  </a:cubicBezTo>
                  <a:cubicBezTo>
                    <a:pt x="5098398" y="2317561"/>
                    <a:pt x="5085920" y="2236027"/>
                    <a:pt x="5070108" y="2155255"/>
                  </a:cubicBezTo>
                  <a:cubicBezTo>
                    <a:pt x="5038676" y="1993711"/>
                    <a:pt x="4995051" y="1834738"/>
                    <a:pt x="4939140" y="1680338"/>
                  </a:cubicBezTo>
                  <a:cubicBezTo>
                    <a:pt x="4827126" y="1371824"/>
                    <a:pt x="4667392" y="1079406"/>
                    <a:pt x="4452888" y="826517"/>
                  </a:cubicBezTo>
                  <a:cubicBezTo>
                    <a:pt x="4345923" y="700025"/>
                    <a:pt x="4225241" y="583915"/>
                    <a:pt x="4091605" y="482855"/>
                  </a:cubicBezTo>
                  <a:cubicBezTo>
                    <a:pt x="4058077" y="457805"/>
                    <a:pt x="4023406" y="434183"/>
                    <a:pt x="3989211" y="409703"/>
                  </a:cubicBezTo>
                  <a:cubicBezTo>
                    <a:pt x="3954159" y="386653"/>
                    <a:pt x="3918155" y="364840"/>
                    <a:pt x="3882531" y="342171"/>
                  </a:cubicBezTo>
                  <a:cubicBezTo>
                    <a:pt x="3846051" y="321025"/>
                    <a:pt x="3808617" y="301594"/>
                    <a:pt x="3771565" y="281211"/>
                  </a:cubicBezTo>
                  <a:cubicBezTo>
                    <a:pt x="3733942" y="262066"/>
                    <a:pt x="3695270" y="244730"/>
                    <a:pt x="3656884" y="226633"/>
                  </a:cubicBezTo>
                  <a:lnTo>
                    <a:pt x="3642406" y="219965"/>
                  </a:lnTo>
                  <a:lnTo>
                    <a:pt x="3627642" y="214060"/>
                  </a:lnTo>
                  <a:lnTo>
                    <a:pt x="3598115" y="202249"/>
                  </a:lnTo>
                  <a:lnTo>
                    <a:pt x="3538965" y="178627"/>
                  </a:lnTo>
                  <a:cubicBezTo>
                    <a:pt x="3519438" y="170149"/>
                    <a:pt x="3498960" y="164434"/>
                    <a:pt x="3478767" y="157576"/>
                  </a:cubicBezTo>
                  <a:lnTo>
                    <a:pt x="3418092" y="137764"/>
                  </a:lnTo>
                  <a:lnTo>
                    <a:pt x="3387708" y="127954"/>
                  </a:lnTo>
                  <a:lnTo>
                    <a:pt x="3356847" y="119762"/>
                  </a:lnTo>
                  <a:lnTo>
                    <a:pt x="3295029" y="103570"/>
                  </a:lnTo>
                  <a:cubicBezTo>
                    <a:pt x="3253977" y="91759"/>
                    <a:pt x="3211876" y="84710"/>
                    <a:pt x="3170061" y="76233"/>
                  </a:cubicBezTo>
                  <a:cubicBezTo>
                    <a:pt x="3002326" y="43848"/>
                    <a:pt x="2831257" y="29560"/>
                    <a:pt x="2659712" y="30132"/>
                  </a:cubicBez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51AC3D20-E4ED-49E6-AADF-E32D5427EC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732" y="3757558"/>
            <a:ext cx="3606713" cy="3109922"/>
            <a:chOff x="6642" y="3804226"/>
            <a:chExt cx="3664532" cy="3063253"/>
          </a:xfrm>
        </p:grpSpPr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21CA964C-EED3-4447-826F-685E33AEC2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643" y="3938592"/>
              <a:ext cx="3481139" cy="2928886"/>
            </a:xfrm>
            <a:custGeom>
              <a:avLst/>
              <a:gdLst>
                <a:gd name="connsiteX0" fmla="*/ 0 w 3481139"/>
                <a:gd name="connsiteY0" fmla="*/ 2638819 h 2928886"/>
                <a:gd name="connsiteX1" fmla="*/ 31090 w 3481139"/>
                <a:gd name="connsiteY1" fmla="*/ 2704150 h 2928886"/>
                <a:gd name="connsiteX2" fmla="*/ 120149 w 3481139"/>
                <a:gd name="connsiteY2" fmla="*/ 2845955 h 2928886"/>
                <a:gd name="connsiteX3" fmla="*/ 185501 w 3481139"/>
                <a:gd name="connsiteY3" fmla="*/ 2928886 h 2928886"/>
                <a:gd name="connsiteX4" fmla="*/ 0 w 3481139"/>
                <a:gd name="connsiteY4" fmla="*/ 2928886 h 2928886"/>
                <a:gd name="connsiteX5" fmla="*/ 1421035 w 3481139"/>
                <a:gd name="connsiteY5" fmla="*/ 1378 h 2928886"/>
                <a:gd name="connsiteX6" fmla="*/ 2605678 w 3481139"/>
                <a:gd name="connsiteY6" fmla="*/ 348168 h 2928886"/>
                <a:gd name="connsiteX7" fmla="*/ 3411215 w 3481139"/>
                <a:gd name="connsiteY7" fmla="*/ 1492067 h 2928886"/>
                <a:gd name="connsiteX8" fmla="*/ 3306857 w 3481139"/>
                <a:gd name="connsiteY8" fmla="*/ 2839295 h 2928886"/>
                <a:gd name="connsiteX9" fmla="*/ 3261670 w 3481139"/>
                <a:gd name="connsiteY9" fmla="*/ 2928886 h 2928886"/>
                <a:gd name="connsiteX10" fmla="*/ 2857174 w 3481139"/>
                <a:gd name="connsiteY10" fmla="*/ 2928886 h 2928886"/>
                <a:gd name="connsiteX11" fmla="*/ 2915377 w 3481139"/>
                <a:gd name="connsiteY11" fmla="*/ 2836712 h 2928886"/>
                <a:gd name="connsiteX12" fmla="*/ 3115608 w 3481139"/>
                <a:gd name="connsiteY12" fmla="*/ 2239047 h 2928886"/>
                <a:gd name="connsiteX13" fmla="*/ 3072115 w 3481139"/>
                <a:gd name="connsiteY13" fmla="*/ 1582856 h 2928886"/>
                <a:gd name="connsiteX14" fmla="*/ 2816844 w 3481139"/>
                <a:gd name="connsiteY14" fmla="*/ 1040240 h 2928886"/>
                <a:gd name="connsiteX15" fmla="*/ 2406710 w 3481139"/>
                <a:gd name="connsiteY15" fmla="*/ 637298 h 2928886"/>
                <a:gd name="connsiteX16" fmla="*/ 1778438 w 3481139"/>
                <a:gd name="connsiteY16" fmla="*/ 376813 h 2928886"/>
                <a:gd name="connsiteX17" fmla="*/ 1082136 w 3481139"/>
                <a:gd name="connsiteY17" fmla="*/ 405400 h 2928886"/>
                <a:gd name="connsiteX18" fmla="*/ 770453 w 3481139"/>
                <a:gd name="connsiteY18" fmla="*/ 610712 h 2928886"/>
                <a:gd name="connsiteX19" fmla="*/ 504311 w 3481139"/>
                <a:gd name="connsiteY19" fmla="*/ 1053517 h 2928886"/>
                <a:gd name="connsiteX20" fmla="*/ 370837 w 3481139"/>
                <a:gd name="connsiteY20" fmla="*/ 1303660 h 2928886"/>
                <a:gd name="connsiteX21" fmla="*/ 18332 w 3481139"/>
                <a:gd name="connsiteY21" fmla="*/ 1735234 h 2928886"/>
                <a:gd name="connsiteX22" fmla="*/ 0 w 3481139"/>
                <a:gd name="connsiteY22" fmla="*/ 1752611 h 2928886"/>
                <a:gd name="connsiteX23" fmla="*/ 0 w 3481139"/>
                <a:gd name="connsiteY23" fmla="*/ 1233485 h 2928886"/>
                <a:gd name="connsiteX24" fmla="*/ 18046 w 3481139"/>
                <a:gd name="connsiteY24" fmla="*/ 1208183 h 2928886"/>
                <a:gd name="connsiteX25" fmla="*/ 65393 w 3481139"/>
                <a:gd name="connsiteY25" fmla="*/ 1130865 h 2928886"/>
                <a:gd name="connsiteX26" fmla="*/ 991384 w 3481139"/>
                <a:gd name="connsiteY26" fmla="*/ 66436 h 2928886"/>
                <a:gd name="connsiteX27" fmla="*/ 1421035 w 3481139"/>
                <a:gd name="connsiteY27" fmla="*/ 1378 h 2928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481139" h="2928886">
                  <a:moveTo>
                    <a:pt x="0" y="2638819"/>
                  </a:moveTo>
                  <a:lnTo>
                    <a:pt x="31090" y="2704150"/>
                  </a:lnTo>
                  <a:cubicBezTo>
                    <a:pt x="57644" y="2752264"/>
                    <a:pt x="87419" y="2799634"/>
                    <a:pt x="120149" y="2845955"/>
                  </a:cubicBezTo>
                  <a:lnTo>
                    <a:pt x="185501" y="2928886"/>
                  </a:lnTo>
                  <a:lnTo>
                    <a:pt x="0" y="2928886"/>
                  </a:lnTo>
                  <a:close/>
                  <a:moveTo>
                    <a:pt x="1421035" y="1378"/>
                  </a:moveTo>
                  <a:cubicBezTo>
                    <a:pt x="1848323" y="-14790"/>
                    <a:pt x="2262193" y="111988"/>
                    <a:pt x="2605678" y="348168"/>
                  </a:cubicBezTo>
                  <a:cubicBezTo>
                    <a:pt x="2986690" y="610157"/>
                    <a:pt x="3281171" y="1006736"/>
                    <a:pt x="3411215" y="1492067"/>
                  </a:cubicBezTo>
                  <a:cubicBezTo>
                    <a:pt x="3536497" y="1959627"/>
                    <a:pt x="3488465" y="2432119"/>
                    <a:pt x="3306857" y="2839295"/>
                  </a:cubicBezTo>
                  <a:lnTo>
                    <a:pt x="3261670" y="2928886"/>
                  </a:lnTo>
                  <a:lnTo>
                    <a:pt x="2857174" y="2928886"/>
                  </a:lnTo>
                  <a:lnTo>
                    <a:pt x="2915377" y="2836712"/>
                  </a:lnTo>
                  <a:cubicBezTo>
                    <a:pt x="3020179" y="2651516"/>
                    <a:pt x="3087510" y="2450417"/>
                    <a:pt x="3115608" y="2239047"/>
                  </a:cubicBezTo>
                  <a:cubicBezTo>
                    <a:pt x="3144700" y="2019998"/>
                    <a:pt x="3130088" y="1799215"/>
                    <a:pt x="3072115" y="1582856"/>
                  </a:cubicBezTo>
                  <a:cubicBezTo>
                    <a:pt x="3019429" y="1386229"/>
                    <a:pt x="2933521" y="1203663"/>
                    <a:pt x="2816844" y="1040240"/>
                  </a:cubicBezTo>
                  <a:cubicBezTo>
                    <a:pt x="2704247" y="882558"/>
                    <a:pt x="2566242" y="746942"/>
                    <a:pt x="2406710" y="637298"/>
                  </a:cubicBezTo>
                  <a:cubicBezTo>
                    <a:pt x="2218030" y="507559"/>
                    <a:pt x="2000748" y="417531"/>
                    <a:pt x="1778438" y="376813"/>
                  </a:cubicBezTo>
                  <a:cubicBezTo>
                    <a:pt x="1545966" y="334240"/>
                    <a:pt x="1311716" y="343884"/>
                    <a:pt x="1082136" y="405400"/>
                  </a:cubicBezTo>
                  <a:cubicBezTo>
                    <a:pt x="957109" y="438901"/>
                    <a:pt x="861000" y="502225"/>
                    <a:pt x="770453" y="610712"/>
                  </a:cubicBezTo>
                  <a:cubicBezTo>
                    <a:pt x="672863" y="727627"/>
                    <a:pt x="591021" y="885960"/>
                    <a:pt x="504311" y="1053517"/>
                  </a:cubicBezTo>
                  <a:cubicBezTo>
                    <a:pt x="462225" y="1134849"/>
                    <a:pt x="418774" y="1218945"/>
                    <a:pt x="370837" y="1303660"/>
                  </a:cubicBezTo>
                  <a:cubicBezTo>
                    <a:pt x="249038" y="1518990"/>
                    <a:pt x="115673" y="1643965"/>
                    <a:pt x="18332" y="1735234"/>
                  </a:cubicBezTo>
                  <a:lnTo>
                    <a:pt x="0" y="1752611"/>
                  </a:lnTo>
                  <a:lnTo>
                    <a:pt x="0" y="1233485"/>
                  </a:lnTo>
                  <a:lnTo>
                    <a:pt x="18046" y="1208183"/>
                  </a:lnTo>
                  <a:cubicBezTo>
                    <a:pt x="33947" y="1184196"/>
                    <a:pt x="49756" y="1158514"/>
                    <a:pt x="65393" y="1130865"/>
                  </a:cubicBezTo>
                  <a:cubicBezTo>
                    <a:pt x="315656" y="688463"/>
                    <a:pt x="466320" y="207127"/>
                    <a:pt x="991384" y="66436"/>
                  </a:cubicBezTo>
                  <a:cubicBezTo>
                    <a:pt x="1134686" y="28039"/>
                    <a:pt x="1278606" y="6767"/>
                    <a:pt x="1421035" y="1378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54482870-6C00-4014-90C6-638B19BB54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643" y="3938592"/>
              <a:ext cx="3481139" cy="2928886"/>
            </a:xfrm>
            <a:custGeom>
              <a:avLst/>
              <a:gdLst>
                <a:gd name="connsiteX0" fmla="*/ 0 w 3481139"/>
                <a:gd name="connsiteY0" fmla="*/ 2454676 h 2928886"/>
                <a:gd name="connsiteX1" fmla="*/ 23037 w 3481139"/>
                <a:gd name="connsiteY1" fmla="*/ 2524361 h 2928886"/>
                <a:gd name="connsiteX2" fmla="*/ 92498 w 3481139"/>
                <a:gd name="connsiteY2" fmla="*/ 2670254 h 2928886"/>
                <a:gd name="connsiteX3" fmla="*/ 177819 w 3481139"/>
                <a:gd name="connsiteY3" fmla="*/ 2806016 h 2928886"/>
                <a:gd name="connsiteX4" fmla="*/ 274733 w 3481139"/>
                <a:gd name="connsiteY4" fmla="*/ 2928886 h 2928886"/>
                <a:gd name="connsiteX5" fmla="*/ 0 w 3481139"/>
                <a:gd name="connsiteY5" fmla="*/ 2928886 h 2928886"/>
                <a:gd name="connsiteX6" fmla="*/ 1421035 w 3481139"/>
                <a:gd name="connsiteY6" fmla="*/ 1378 h 2928886"/>
                <a:gd name="connsiteX7" fmla="*/ 2605678 w 3481139"/>
                <a:gd name="connsiteY7" fmla="*/ 348168 h 2928886"/>
                <a:gd name="connsiteX8" fmla="*/ 3411215 w 3481139"/>
                <a:gd name="connsiteY8" fmla="*/ 1492067 h 2928886"/>
                <a:gd name="connsiteX9" fmla="*/ 3306857 w 3481139"/>
                <a:gd name="connsiteY9" fmla="*/ 2839295 h 2928886"/>
                <a:gd name="connsiteX10" fmla="*/ 3261670 w 3481139"/>
                <a:gd name="connsiteY10" fmla="*/ 2928886 h 2928886"/>
                <a:gd name="connsiteX11" fmla="*/ 2774329 w 3481139"/>
                <a:gd name="connsiteY11" fmla="*/ 2928886 h 2928886"/>
                <a:gd name="connsiteX12" fmla="*/ 2854316 w 3481139"/>
                <a:gd name="connsiteY12" fmla="*/ 2802203 h 2928886"/>
                <a:gd name="connsiteX13" fmla="*/ 3046067 w 3481139"/>
                <a:gd name="connsiteY13" fmla="*/ 2229848 h 2928886"/>
                <a:gd name="connsiteX14" fmla="*/ 3004330 w 3481139"/>
                <a:gd name="connsiteY14" fmla="*/ 1601092 h 2928886"/>
                <a:gd name="connsiteX15" fmla="*/ 2759775 w 3481139"/>
                <a:gd name="connsiteY15" fmla="*/ 1081112 h 2928886"/>
                <a:gd name="connsiteX16" fmla="*/ 2367007 w 3481139"/>
                <a:gd name="connsiteY16" fmla="*/ 695245 h 2928886"/>
                <a:gd name="connsiteX17" fmla="*/ 1765861 w 3481139"/>
                <a:gd name="connsiteY17" fmla="*/ 445951 h 2928886"/>
                <a:gd name="connsiteX18" fmla="*/ 1100322 w 3481139"/>
                <a:gd name="connsiteY18" fmla="*/ 473271 h 2928886"/>
                <a:gd name="connsiteX19" fmla="*/ 566662 w 3481139"/>
                <a:gd name="connsiteY19" fmla="*/ 1085790 h 2928886"/>
                <a:gd name="connsiteX20" fmla="*/ 431916 w 3481139"/>
                <a:gd name="connsiteY20" fmla="*/ 1338236 h 2928886"/>
                <a:gd name="connsiteX21" fmla="*/ 66359 w 3481139"/>
                <a:gd name="connsiteY21" fmla="*/ 1786460 h 2928886"/>
                <a:gd name="connsiteX22" fmla="*/ 1807 w 3481139"/>
                <a:gd name="connsiteY22" fmla="*/ 1848695 h 2928886"/>
                <a:gd name="connsiteX23" fmla="*/ 0 w 3481139"/>
                <a:gd name="connsiteY23" fmla="*/ 1850695 h 2928886"/>
                <a:gd name="connsiteX24" fmla="*/ 0 w 3481139"/>
                <a:gd name="connsiteY24" fmla="*/ 1233485 h 2928886"/>
                <a:gd name="connsiteX25" fmla="*/ 18046 w 3481139"/>
                <a:gd name="connsiteY25" fmla="*/ 1208183 h 2928886"/>
                <a:gd name="connsiteX26" fmla="*/ 65393 w 3481139"/>
                <a:gd name="connsiteY26" fmla="*/ 1130865 h 2928886"/>
                <a:gd name="connsiteX27" fmla="*/ 991384 w 3481139"/>
                <a:gd name="connsiteY27" fmla="*/ 66436 h 2928886"/>
                <a:gd name="connsiteX28" fmla="*/ 1421035 w 3481139"/>
                <a:gd name="connsiteY28" fmla="*/ 1378 h 2928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481139" h="2928886">
                  <a:moveTo>
                    <a:pt x="0" y="2454676"/>
                  </a:moveTo>
                  <a:lnTo>
                    <a:pt x="23037" y="2524361"/>
                  </a:lnTo>
                  <a:cubicBezTo>
                    <a:pt x="42843" y="2573572"/>
                    <a:pt x="66005" y="2622232"/>
                    <a:pt x="92498" y="2670254"/>
                  </a:cubicBezTo>
                  <a:cubicBezTo>
                    <a:pt x="117915" y="2716294"/>
                    <a:pt x="146441" y="2761645"/>
                    <a:pt x="177819" y="2806016"/>
                  </a:cubicBezTo>
                  <a:lnTo>
                    <a:pt x="274733" y="2928886"/>
                  </a:lnTo>
                  <a:lnTo>
                    <a:pt x="0" y="2928886"/>
                  </a:lnTo>
                  <a:close/>
                  <a:moveTo>
                    <a:pt x="1421035" y="1378"/>
                  </a:moveTo>
                  <a:cubicBezTo>
                    <a:pt x="1848323" y="-14790"/>
                    <a:pt x="2262193" y="111988"/>
                    <a:pt x="2605678" y="348168"/>
                  </a:cubicBezTo>
                  <a:cubicBezTo>
                    <a:pt x="2986690" y="610157"/>
                    <a:pt x="3281171" y="1006736"/>
                    <a:pt x="3411215" y="1492067"/>
                  </a:cubicBezTo>
                  <a:cubicBezTo>
                    <a:pt x="3536497" y="1959627"/>
                    <a:pt x="3488465" y="2432119"/>
                    <a:pt x="3306857" y="2839295"/>
                  </a:cubicBezTo>
                  <a:lnTo>
                    <a:pt x="3261670" y="2928886"/>
                  </a:lnTo>
                  <a:lnTo>
                    <a:pt x="2774329" y="2928886"/>
                  </a:lnTo>
                  <a:lnTo>
                    <a:pt x="2854316" y="2802203"/>
                  </a:lnTo>
                  <a:cubicBezTo>
                    <a:pt x="2954670" y="2624813"/>
                    <a:pt x="3019198" y="2432241"/>
                    <a:pt x="3046067" y="2229848"/>
                  </a:cubicBezTo>
                  <a:cubicBezTo>
                    <a:pt x="3073918" y="2019997"/>
                    <a:pt x="3059887" y="1808433"/>
                    <a:pt x="3004330" y="1601092"/>
                  </a:cubicBezTo>
                  <a:cubicBezTo>
                    <a:pt x="2953824" y="1412601"/>
                    <a:pt x="2871570" y="1237702"/>
                    <a:pt x="2759775" y="1081112"/>
                  </a:cubicBezTo>
                  <a:cubicBezTo>
                    <a:pt x="2651938" y="930074"/>
                    <a:pt x="2519787" y="800304"/>
                    <a:pt x="2367007" y="695245"/>
                  </a:cubicBezTo>
                  <a:cubicBezTo>
                    <a:pt x="2186422" y="571040"/>
                    <a:pt x="1978537" y="484889"/>
                    <a:pt x="1765861" y="445951"/>
                  </a:cubicBezTo>
                  <a:cubicBezTo>
                    <a:pt x="1543705" y="405264"/>
                    <a:pt x="1319800" y="414462"/>
                    <a:pt x="1100322" y="473271"/>
                  </a:cubicBezTo>
                  <a:cubicBezTo>
                    <a:pt x="859826" y="537712"/>
                    <a:pt x="751918" y="727591"/>
                    <a:pt x="566662" y="1085790"/>
                  </a:cubicBezTo>
                  <a:cubicBezTo>
                    <a:pt x="524297" y="1167705"/>
                    <a:pt x="480498" y="1252403"/>
                    <a:pt x="431916" y="1338236"/>
                  </a:cubicBezTo>
                  <a:cubicBezTo>
                    <a:pt x="304892" y="1562816"/>
                    <a:pt x="167019" y="1692123"/>
                    <a:pt x="66359" y="1786460"/>
                  </a:cubicBezTo>
                  <a:cubicBezTo>
                    <a:pt x="41685" y="1809641"/>
                    <a:pt x="19588" y="1830368"/>
                    <a:pt x="1807" y="1848695"/>
                  </a:cubicBezTo>
                  <a:lnTo>
                    <a:pt x="0" y="1850695"/>
                  </a:lnTo>
                  <a:lnTo>
                    <a:pt x="0" y="1233485"/>
                  </a:lnTo>
                  <a:lnTo>
                    <a:pt x="18046" y="1208183"/>
                  </a:lnTo>
                  <a:cubicBezTo>
                    <a:pt x="33947" y="1184196"/>
                    <a:pt x="49756" y="1158514"/>
                    <a:pt x="65393" y="1130865"/>
                  </a:cubicBezTo>
                  <a:cubicBezTo>
                    <a:pt x="315656" y="688463"/>
                    <a:pt x="466320" y="207127"/>
                    <a:pt x="991384" y="66436"/>
                  </a:cubicBezTo>
                  <a:cubicBezTo>
                    <a:pt x="1134686" y="28039"/>
                    <a:pt x="1278606" y="6767"/>
                    <a:pt x="1421035" y="1378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 useBgFill="1">
          <p:nvSpPr>
            <p:cNvPr id="42" name="Freeform: Shape 41">
              <a:extLst>
                <a:ext uri="{FF2B5EF4-FFF2-40B4-BE49-F238E27FC236}">
                  <a16:creationId xmlns:a16="http://schemas.microsoft.com/office/drawing/2014/main" id="{A97410C4-9F35-480D-AF41-9881677BAA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642" y="3804226"/>
              <a:ext cx="3664532" cy="3063253"/>
            </a:xfrm>
            <a:custGeom>
              <a:avLst/>
              <a:gdLst>
                <a:gd name="connsiteX0" fmla="*/ 1589544 w 3664532"/>
                <a:gd name="connsiteY0" fmla="*/ 1348 h 3063253"/>
                <a:gd name="connsiteX1" fmla="*/ 3592316 w 3664532"/>
                <a:gd name="connsiteY1" fmla="*/ 1577908 h 3063253"/>
                <a:gd name="connsiteX2" fmla="*/ 3464985 w 3664532"/>
                <a:gd name="connsiteY2" fmla="*/ 3019497 h 3063253"/>
                <a:gd name="connsiteX3" fmla="*/ 3441980 w 3664532"/>
                <a:gd name="connsiteY3" fmla="*/ 3063253 h 3063253"/>
                <a:gd name="connsiteX4" fmla="*/ 3180670 w 3664532"/>
                <a:gd name="connsiteY4" fmla="*/ 3063253 h 3063253"/>
                <a:gd name="connsiteX5" fmla="*/ 3224136 w 3664532"/>
                <a:gd name="connsiteY5" fmla="*/ 2966554 h 3063253"/>
                <a:gd name="connsiteX6" fmla="*/ 3355620 w 3664532"/>
                <a:gd name="connsiteY6" fmla="*/ 2437076 h 3063253"/>
                <a:gd name="connsiteX7" fmla="*/ 3363467 w 3664532"/>
                <a:gd name="connsiteY7" fmla="*/ 2076633 h 3063253"/>
                <a:gd name="connsiteX8" fmla="*/ 3304293 w 3664532"/>
                <a:gd name="connsiteY8" fmla="*/ 1722087 h 3063253"/>
                <a:gd name="connsiteX9" fmla="*/ 3182877 w 3664532"/>
                <a:gd name="connsiteY9" fmla="*/ 1384217 h 3063253"/>
                <a:gd name="connsiteX10" fmla="*/ 3001025 w 3664532"/>
                <a:gd name="connsiteY10" fmla="*/ 1074386 h 3063253"/>
                <a:gd name="connsiteX11" fmla="*/ 2477205 w 3664532"/>
                <a:gd name="connsiteY11" fmla="*/ 580474 h 3063253"/>
                <a:gd name="connsiteX12" fmla="*/ 1798691 w 3664532"/>
                <a:gd name="connsiteY12" fmla="*/ 315283 h 3063253"/>
                <a:gd name="connsiteX13" fmla="*/ 1753281 w 3664532"/>
                <a:gd name="connsiteY13" fmla="*/ 307175 h 3063253"/>
                <a:gd name="connsiteX14" fmla="*/ 1730532 w 3664532"/>
                <a:gd name="connsiteY14" fmla="*/ 303097 h 3063253"/>
                <a:gd name="connsiteX15" fmla="*/ 1707599 w 3664532"/>
                <a:gd name="connsiteY15" fmla="*/ 300231 h 3063253"/>
                <a:gd name="connsiteX16" fmla="*/ 1661716 w 3664532"/>
                <a:gd name="connsiteY16" fmla="*/ 294430 h 3063253"/>
                <a:gd name="connsiteX17" fmla="*/ 1615761 w 3664532"/>
                <a:gd name="connsiteY17" fmla="*/ 289448 h 3063253"/>
                <a:gd name="connsiteX18" fmla="*/ 1523276 w 3664532"/>
                <a:gd name="connsiteY18" fmla="*/ 282763 h 3063253"/>
                <a:gd name="connsiteX19" fmla="*/ 1430359 w 3664532"/>
                <a:gd name="connsiteY19" fmla="*/ 280699 h 3063253"/>
                <a:gd name="connsiteX20" fmla="*/ 1059060 w 3664532"/>
                <a:gd name="connsiteY20" fmla="*/ 318854 h 3063253"/>
                <a:gd name="connsiteX21" fmla="*/ 1012987 w 3664532"/>
                <a:gd name="connsiteY21" fmla="*/ 328075 h 3063253"/>
                <a:gd name="connsiteX22" fmla="*/ 968530 w 3664532"/>
                <a:gd name="connsiteY22" fmla="*/ 339260 h 3063253"/>
                <a:gd name="connsiteX23" fmla="*/ 924773 w 3664532"/>
                <a:gd name="connsiteY23" fmla="*/ 352511 h 3063253"/>
                <a:gd name="connsiteX24" fmla="*/ 881731 w 3664532"/>
                <a:gd name="connsiteY24" fmla="*/ 367896 h 3063253"/>
                <a:gd name="connsiteX25" fmla="*/ 839561 w 3664532"/>
                <a:gd name="connsiteY25" fmla="*/ 385444 h 3063253"/>
                <a:gd name="connsiteX26" fmla="*/ 798365 w 3664532"/>
                <a:gd name="connsiteY26" fmla="*/ 405276 h 3063253"/>
                <a:gd name="connsiteX27" fmla="*/ 758403 w 3664532"/>
                <a:gd name="connsiteY27" fmla="*/ 427539 h 3063253"/>
                <a:gd name="connsiteX28" fmla="*/ 719600 w 3664532"/>
                <a:gd name="connsiteY28" fmla="*/ 451961 h 3063253"/>
                <a:gd name="connsiteX29" fmla="*/ 577562 w 3664532"/>
                <a:gd name="connsiteY29" fmla="*/ 569522 h 3063253"/>
                <a:gd name="connsiteX30" fmla="*/ 456753 w 3664532"/>
                <a:gd name="connsiteY30" fmla="*/ 712062 h 3063253"/>
                <a:gd name="connsiteX31" fmla="*/ 353265 w 3664532"/>
                <a:gd name="connsiteY31" fmla="*/ 870162 h 3063253"/>
                <a:gd name="connsiteX32" fmla="*/ 305715 w 3664532"/>
                <a:gd name="connsiteY32" fmla="*/ 952522 h 3063253"/>
                <a:gd name="connsiteX33" fmla="*/ 260078 w 3664532"/>
                <a:gd name="connsiteY33" fmla="*/ 1036331 h 3063253"/>
                <a:gd name="connsiteX34" fmla="*/ 170320 w 3664532"/>
                <a:gd name="connsiteY34" fmla="*/ 1205796 h 3063253"/>
                <a:gd name="connsiteX35" fmla="*/ 124857 w 3664532"/>
                <a:gd name="connsiteY35" fmla="*/ 1290794 h 3063253"/>
                <a:gd name="connsiteX36" fmla="*/ 77228 w 3664532"/>
                <a:gd name="connsiteY36" fmla="*/ 1375573 h 3063253"/>
                <a:gd name="connsiteX37" fmla="*/ 23967 w 3664532"/>
                <a:gd name="connsiteY37" fmla="*/ 1458613 h 3063253"/>
                <a:gd name="connsiteX38" fmla="*/ 0 w 3664532"/>
                <a:gd name="connsiteY38" fmla="*/ 1490102 h 3063253"/>
                <a:gd name="connsiteX39" fmla="*/ 0 w 3664532"/>
                <a:gd name="connsiteY39" fmla="*/ 600302 h 3063253"/>
                <a:gd name="connsiteX40" fmla="*/ 7155 w 3664532"/>
                <a:gd name="connsiteY40" fmla="*/ 592928 h 3063253"/>
                <a:gd name="connsiteX41" fmla="*/ 940651 w 3664532"/>
                <a:gd name="connsiteY41" fmla="*/ 75740 h 3063253"/>
                <a:gd name="connsiteX42" fmla="*/ 1589544 w 3664532"/>
                <a:gd name="connsiteY42" fmla="*/ 1348 h 3063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3664532" h="3063253">
                  <a:moveTo>
                    <a:pt x="1589544" y="1348"/>
                  </a:moveTo>
                  <a:cubicBezTo>
                    <a:pt x="2513808" y="33842"/>
                    <a:pt x="3344091" y="651520"/>
                    <a:pt x="3592316" y="1577908"/>
                  </a:cubicBezTo>
                  <a:cubicBezTo>
                    <a:pt x="3725976" y="2076733"/>
                    <a:pt x="3668729" y="2582423"/>
                    <a:pt x="3464985" y="3019497"/>
                  </a:cubicBezTo>
                  <a:lnTo>
                    <a:pt x="3441980" y="3063253"/>
                  </a:lnTo>
                  <a:lnTo>
                    <a:pt x="3180670" y="3063253"/>
                  </a:lnTo>
                  <a:lnTo>
                    <a:pt x="3224136" y="2966554"/>
                  </a:lnTo>
                  <a:cubicBezTo>
                    <a:pt x="3291771" y="2795537"/>
                    <a:pt x="3335430" y="2617005"/>
                    <a:pt x="3355620" y="2437076"/>
                  </a:cubicBezTo>
                  <a:cubicBezTo>
                    <a:pt x="3368996" y="2317218"/>
                    <a:pt x="3372310" y="2196423"/>
                    <a:pt x="3363467" y="2076633"/>
                  </a:cubicBezTo>
                  <a:cubicBezTo>
                    <a:pt x="3354557" y="1956861"/>
                    <a:pt x="3334732" y="1838125"/>
                    <a:pt x="3304293" y="1722087"/>
                  </a:cubicBezTo>
                  <a:cubicBezTo>
                    <a:pt x="3274126" y="1605975"/>
                    <a:pt x="3233351" y="1492852"/>
                    <a:pt x="3182877" y="1384217"/>
                  </a:cubicBezTo>
                  <a:cubicBezTo>
                    <a:pt x="3132588" y="1275460"/>
                    <a:pt x="3071047" y="1171897"/>
                    <a:pt x="3001025" y="1074386"/>
                  </a:cubicBezTo>
                  <a:cubicBezTo>
                    <a:pt x="2860378" y="879817"/>
                    <a:pt x="2682723" y="710135"/>
                    <a:pt x="2477205" y="580474"/>
                  </a:cubicBezTo>
                  <a:cubicBezTo>
                    <a:pt x="2271686" y="450814"/>
                    <a:pt x="2040125" y="361195"/>
                    <a:pt x="1798691" y="315283"/>
                  </a:cubicBezTo>
                  <a:lnTo>
                    <a:pt x="1753281" y="307175"/>
                  </a:lnTo>
                  <a:lnTo>
                    <a:pt x="1730532" y="303097"/>
                  </a:lnTo>
                  <a:lnTo>
                    <a:pt x="1707599" y="300231"/>
                  </a:lnTo>
                  <a:lnTo>
                    <a:pt x="1661716" y="294430"/>
                  </a:lnTo>
                  <a:cubicBezTo>
                    <a:pt x="1646462" y="292559"/>
                    <a:pt x="1631149" y="290194"/>
                    <a:pt x="1615761" y="289448"/>
                  </a:cubicBezTo>
                  <a:cubicBezTo>
                    <a:pt x="1584975" y="287377"/>
                    <a:pt x="1554157" y="284371"/>
                    <a:pt x="1523276" y="282763"/>
                  </a:cubicBezTo>
                  <a:lnTo>
                    <a:pt x="1430359" y="280699"/>
                  </a:lnTo>
                  <a:cubicBezTo>
                    <a:pt x="1306331" y="281594"/>
                    <a:pt x="1181785" y="294109"/>
                    <a:pt x="1059060" y="318854"/>
                  </a:cubicBezTo>
                  <a:lnTo>
                    <a:pt x="1012987" y="328075"/>
                  </a:lnTo>
                  <a:cubicBezTo>
                    <a:pt x="998030" y="331646"/>
                    <a:pt x="983384" y="335571"/>
                    <a:pt x="968530" y="339260"/>
                  </a:cubicBezTo>
                  <a:cubicBezTo>
                    <a:pt x="953853" y="343338"/>
                    <a:pt x="939377" y="348162"/>
                    <a:pt x="924773" y="352511"/>
                  </a:cubicBezTo>
                  <a:cubicBezTo>
                    <a:pt x="910278" y="357266"/>
                    <a:pt x="896136" y="362800"/>
                    <a:pt x="881731" y="367896"/>
                  </a:cubicBezTo>
                  <a:cubicBezTo>
                    <a:pt x="867590" y="373428"/>
                    <a:pt x="853698" y="379622"/>
                    <a:pt x="839561" y="385444"/>
                  </a:cubicBezTo>
                  <a:cubicBezTo>
                    <a:pt x="825810" y="391891"/>
                    <a:pt x="812130" y="398609"/>
                    <a:pt x="798365" y="405276"/>
                  </a:cubicBezTo>
                  <a:cubicBezTo>
                    <a:pt x="785090" y="412685"/>
                    <a:pt x="771605" y="419858"/>
                    <a:pt x="758403" y="427539"/>
                  </a:cubicBezTo>
                  <a:cubicBezTo>
                    <a:pt x="745548" y="435706"/>
                    <a:pt x="732259" y="443337"/>
                    <a:pt x="719600" y="451961"/>
                  </a:cubicBezTo>
                  <a:cubicBezTo>
                    <a:pt x="668664" y="485885"/>
                    <a:pt x="621352" y="525741"/>
                    <a:pt x="577562" y="569522"/>
                  </a:cubicBezTo>
                  <a:cubicBezTo>
                    <a:pt x="534000" y="613606"/>
                    <a:pt x="493580" y="661281"/>
                    <a:pt x="456753" y="712062"/>
                  </a:cubicBezTo>
                  <a:cubicBezTo>
                    <a:pt x="419754" y="762744"/>
                    <a:pt x="385485" y="815747"/>
                    <a:pt x="353265" y="870162"/>
                  </a:cubicBezTo>
                  <a:cubicBezTo>
                    <a:pt x="337069" y="897321"/>
                    <a:pt x="321168" y="924763"/>
                    <a:pt x="305715" y="952522"/>
                  </a:cubicBezTo>
                  <a:cubicBezTo>
                    <a:pt x="290262" y="980281"/>
                    <a:pt x="275152" y="1008238"/>
                    <a:pt x="260078" y="1036331"/>
                  </a:cubicBezTo>
                  <a:cubicBezTo>
                    <a:pt x="229846" y="1092467"/>
                    <a:pt x="200339" y="1149135"/>
                    <a:pt x="170320" y="1205796"/>
                  </a:cubicBezTo>
                  <a:lnTo>
                    <a:pt x="124857" y="1290794"/>
                  </a:lnTo>
                  <a:cubicBezTo>
                    <a:pt x="109549" y="1319095"/>
                    <a:pt x="94118" y="1347211"/>
                    <a:pt x="77228" y="1375573"/>
                  </a:cubicBezTo>
                  <a:cubicBezTo>
                    <a:pt x="60776" y="1403944"/>
                    <a:pt x="42932" y="1431630"/>
                    <a:pt x="23967" y="1458613"/>
                  </a:cubicBezTo>
                  <a:lnTo>
                    <a:pt x="0" y="1490102"/>
                  </a:lnTo>
                  <a:lnTo>
                    <a:pt x="0" y="600302"/>
                  </a:lnTo>
                  <a:lnTo>
                    <a:pt x="7155" y="592928"/>
                  </a:lnTo>
                  <a:cubicBezTo>
                    <a:pt x="261918" y="354349"/>
                    <a:pt x="578478" y="172784"/>
                    <a:pt x="940651" y="75740"/>
                  </a:cubicBezTo>
                  <a:cubicBezTo>
                    <a:pt x="1157955" y="17514"/>
                    <a:pt x="1376252" y="-6151"/>
                    <a:pt x="1589544" y="134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02D3EE-41BF-86F5-95BA-F026F8E3F0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9557" y="633987"/>
            <a:ext cx="5395975" cy="5796500"/>
          </a:xfr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algn="r"/>
            <a:r>
              <a:rPr lang="en-US" sz="2000" dirty="0" err="1">
                <a:solidFill>
                  <a:schemeClr val="tx2"/>
                </a:solidFill>
                <a:ea typeface="Calibri"/>
                <a:cs typeface="Calibri"/>
              </a:rPr>
              <a:t>تغيُّر</a:t>
            </a:r>
            <a:r>
              <a:rPr lang="en-US" sz="2000" dirty="0">
                <a:solidFill>
                  <a:schemeClr val="tx2"/>
                </a:solidFill>
                <a:ea typeface="Calibri"/>
                <a:cs typeface="Calibri"/>
              </a:rPr>
              <a:t> </a:t>
            </a:r>
            <a:r>
              <a:rPr lang="en-US" sz="2000" dirty="0" err="1">
                <a:solidFill>
                  <a:schemeClr val="tx2"/>
                </a:solidFill>
                <a:ea typeface="Calibri"/>
                <a:cs typeface="Calibri"/>
              </a:rPr>
              <a:t>المناخ</a:t>
            </a:r>
            <a:br>
              <a:rPr lang="en-US" sz="1100" dirty="0">
                <a:ea typeface="Calibri"/>
                <a:cs typeface="Calibri"/>
              </a:rPr>
            </a:b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أنّ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تغيُّر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المناخ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يمكنه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تحويل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حياة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 100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مليون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شخص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إلى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حالة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من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الفقر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الشديد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خلال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العشر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سنوات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القادمة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،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حيثُ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إنّ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الكوارث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الطبيعية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كالجفاف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،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والفيضانات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،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والعواصف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تؤثر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بشكل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أكبر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على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المجتمعات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الفقيرة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،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لاسيّما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أنّ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معظم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الفقراء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في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العالم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يعتمدون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على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الزراعة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،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والصيد</a:t>
            </a:r>
            <a:b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</a:br>
            <a:b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</a:b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ea typeface="+mn-lt"/>
              <a:cs typeface="+mn-lt"/>
            </a:endParaRPr>
          </a:p>
          <a:p>
            <a:pPr algn="r"/>
            <a:r>
              <a:rPr lang="en-US" sz="240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سُوء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40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الحالة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40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الصحيّة</a:t>
            </a:r>
            <a:endParaRPr lang="en-US" sz="2400">
              <a:solidFill>
                <a:schemeClr val="tx1">
                  <a:lumMod val="95000"/>
                  <a:lumOff val="5000"/>
                </a:schemeClr>
              </a:solidFill>
              <a:ea typeface="+mn-lt"/>
              <a:cs typeface="+mn-lt"/>
            </a:endParaRPr>
          </a:p>
          <a:p>
            <a:pPr marL="0" indent="0" algn="r">
              <a:buNone/>
            </a:pPr>
            <a:r>
              <a:rPr lang="en-US" sz="240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يؤدي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40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سوء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40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الحالة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40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الصحية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40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كالعجز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، </a:t>
            </a:r>
            <a:r>
              <a:rPr lang="en-US" sz="240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أو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40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الإصابة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40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بمرض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40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معين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40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إلى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40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صعوبة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40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في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40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القدرة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40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على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40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الوصول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40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إلى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40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مكان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40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العمل</a:t>
            </a:r>
            <a:endParaRPr lang="en-US" sz="2400">
              <a:solidFill>
                <a:schemeClr val="tx1">
                  <a:lumMod val="95000"/>
                  <a:lumOff val="5000"/>
                </a:schemeClr>
              </a:solidFill>
              <a:ea typeface="+mn-lt"/>
              <a:cs typeface="+mn-lt"/>
            </a:endParaRPr>
          </a:p>
          <a:p>
            <a:pPr algn="r"/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ea typeface="+mn-lt"/>
              <a:cs typeface="+mn-lt"/>
            </a:endParaRPr>
          </a:p>
          <a:p>
            <a:pPr algn="r"/>
            <a:r>
              <a:rPr lang="en-US" sz="240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عدد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40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أفراد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40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الأسرة</a:t>
            </a:r>
            <a:b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</a:br>
            <a:r>
              <a:rPr lang="en-US" sz="240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تكون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40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الأسرة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40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الكبيرة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40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أكثر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40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عُرضة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40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لخطر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40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الفقر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40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من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40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غيرها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40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من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40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الأسر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، </a:t>
            </a:r>
            <a:r>
              <a:rPr lang="en-US" sz="240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لا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40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سيما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40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إذا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40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كان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40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الأب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40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فيها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40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هو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40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المعيل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40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الوحيد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، </a:t>
            </a:r>
            <a:r>
              <a:rPr lang="en-US" sz="240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وذلك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40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لتشعُّب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40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حاجاتها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، </a:t>
            </a:r>
            <a:r>
              <a:rPr lang="en-US" sz="240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فيما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40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قد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40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يزداد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40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الوضع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40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صعوبة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40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إذا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40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لم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40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يجد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40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رب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40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الأسرة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40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فرصة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40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عمل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40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ذات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40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دخل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40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يتناسب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40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وهذه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40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الاحتياجات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40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الكبيرة</a:t>
            </a:r>
            <a:endParaRPr lang="en-US" sz="2400">
              <a:solidFill>
                <a:schemeClr val="tx1">
                  <a:lumMod val="95000"/>
                  <a:lumOff val="5000"/>
                </a:schemeClr>
              </a:solidFill>
              <a:ea typeface="+mn-lt"/>
              <a:cs typeface="+mn-lt"/>
            </a:endParaRPr>
          </a:p>
          <a:p>
            <a:pPr algn="r"/>
            <a:endParaRPr lang="en-US" sz="1100">
              <a:solidFill>
                <a:schemeClr val="tx2"/>
              </a:solidFill>
              <a:ea typeface="+mn-lt"/>
              <a:cs typeface="+mn-lt"/>
            </a:endParaRPr>
          </a:p>
          <a:p>
            <a:pPr algn="r"/>
            <a:br>
              <a:rPr lang="en-US" sz="1100" dirty="0">
                <a:ea typeface="+mn-lt"/>
                <a:cs typeface="+mn-lt"/>
              </a:rPr>
            </a:br>
            <a:endParaRPr lang="en-US" sz="1100">
              <a:solidFill>
                <a:schemeClr val="tx2"/>
              </a:solidFill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955911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7">
            <a:extLst>
              <a:ext uri="{FF2B5EF4-FFF2-40B4-BE49-F238E27FC236}">
                <a16:creationId xmlns:a16="http://schemas.microsoft.com/office/drawing/2014/main" id="{18873D23-2DCF-4B31-A009-95721C06E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9">
            <a:extLst>
              <a:ext uri="{FF2B5EF4-FFF2-40B4-BE49-F238E27FC236}">
                <a16:creationId xmlns:a16="http://schemas.microsoft.com/office/drawing/2014/main" id="{C13EF075-D4EF-4929-ADBC-91B27DA19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32" name="Group 11">
            <a:extLst>
              <a:ext uri="{FF2B5EF4-FFF2-40B4-BE49-F238E27FC236}">
                <a16:creationId xmlns:a16="http://schemas.microsoft.com/office/drawing/2014/main" id="{DAA26DFA-AAB2-4973-9C17-16D587C7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1863" y="508838"/>
            <a:ext cx="5217958" cy="6239661"/>
            <a:chOff x="-19221" y="251144"/>
            <a:chExt cx="5217958" cy="6239661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F407F11-7321-4BF6-8536-CCE8E34245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3" name="Freeform: Shape 13">
              <a:extLst>
                <a:ext uri="{FF2B5EF4-FFF2-40B4-BE49-F238E27FC236}">
                  <a16:creationId xmlns:a16="http://schemas.microsoft.com/office/drawing/2014/main" id="{06AC5DCC-C3CC-4FD5-AD4E-13A1BE5F7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BBCC2F4-EFA7-4AF4-B538-AC4022D90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4" name="Freeform: Shape 15">
              <a:extLst>
                <a:ext uri="{FF2B5EF4-FFF2-40B4-BE49-F238E27FC236}">
                  <a16:creationId xmlns:a16="http://schemas.microsoft.com/office/drawing/2014/main" id="{2A9D1364-B6A3-44CB-9FBA-C528F0CE9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9607AC8-034A-2E68-8B72-B24965E87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243013"/>
            <a:ext cx="3855720" cy="4371974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tx2"/>
                </a:solidFill>
                <a:cs typeface="Calibri Light"/>
              </a:rPr>
              <a:t>:</a:t>
            </a:r>
            <a:r>
              <a:rPr lang="en-US" sz="3600" dirty="0" err="1">
                <a:solidFill>
                  <a:schemeClr val="tx2"/>
                </a:solidFill>
                <a:cs typeface="Calibri Light"/>
              </a:rPr>
              <a:t>ا</a:t>
            </a:r>
            <a:r>
              <a:rPr lang="en-US" sz="3600" dirty="0" err="1">
                <a:solidFill>
                  <a:schemeClr val="tx2"/>
                </a:solidFill>
                <a:latin typeface="Calibri"/>
                <a:cs typeface="Calibri"/>
              </a:rPr>
              <a:t>لآثار</a:t>
            </a:r>
            <a:r>
              <a:rPr lang="en-US" sz="3600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Calibri"/>
                <a:cs typeface="Calibri"/>
              </a:rPr>
              <a:t>الناتجة</a:t>
            </a:r>
            <a:r>
              <a:rPr lang="en-US" sz="3600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Calibri"/>
                <a:cs typeface="Calibri"/>
              </a:rPr>
              <a:t>عن</a:t>
            </a:r>
            <a:r>
              <a:rPr lang="en-US" sz="3600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Calibri"/>
                <a:cs typeface="Calibri"/>
              </a:rPr>
              <a:t>ظاهرة</a:t>
            </a:r>
            <a:r>
              <a:rPr lang="en-US" sz="3600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Calibri"/>
                <a:cs typeface="Calibri"/>
              </a:rPr>
              <a:t>تفشي</a:t>
            </a:r>
            <a:r>
              <a:rPr lang="en-US" sz="3600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Calibri"/>
                <a:cs typeface="Calibri"/>
              </a:rPr>
              <a:t>الفقر</a:t>
            </a:r>
            <a:endParaRPr lang="en-US" sz="3600" dirty="0" err="1">
              <a:solidFill>
                <a:schemeClr val="tx2"/>
              </a:solidFill>
              <a:cs typeface="Calibri Light" panose="020F03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C49C7B-7EEF-9119-399B-D2821E65AD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2200" y="-408088"/>
            <a:ext cx="5221224" cy="726952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r">
              <a:buNone/>
            </a:pPr>
            <a:br>
              <a:rPr lang="en-US" sz="3600" dirty="0">
                <a:cs typeface="Calibri"/>
              </a:rPr>
            </a:br>
            <a:r>
              <a:rPr lang="en-US" sz="2000" err="1">
                <a:cs typeface="Calibri"/>
              </a:rPr>
              <a:t>التصدّعات</a:t>
            </a:r>
            <a:r>
              <a:rPr lang="en-US" sz="2000" dirty="0">
                <a:cs typeface="Calibri"/>
              </a:rPr>
              <a:t> </a:t>
            </a:r>
            <a:r>
              <a:rPr lang="en-US" sz="2000" err="1">
                <a:cs typeface="Calibri"/>
              </a:rPr>
              <a:t>الأسرية</a:t>
            </a:r>
            <a:r>
              <a:rPr lang="en-US" sz="2000" dirty="0">
                <a:cs typeface="Calibri"/>
              </a:rPr>
              <a:t>، </a:t>
            </a:r>
            <a:r>
              <a:rPr lang="en-US" sz="2000" err="1">
                <a:cs typeface="Calibri"/>
              </a:rPr>
              <a:t>وانهيار</a:t>
            </a:r>
            <a:r>
              <a:rPr lang="en-US" sz="2000" dirty="0">
                <a:cs typeface="Calibri"/>
              </a:rPr>
              <a:t> </a:t>
            </a:r>
            <a:r>
              <a:rPr lang="en-US" sz="2000" err="1">
                <a:cs typeface="Calibri"/>
              </a:rPr>
              <a:t>المجتمع</a:t>
            </a:r>
            <a:r>
              <a:rPr lang="en-US" sz="2000" dirty="0">
                <a:cs typeface="Calibri"/>
              </a:rPr>
              <a:t>، </a:t>
            </a:r>
            <a:r>
              <a:rPr lang="en-US" sz="2000" err="1">
                <a:cs typeface="Calibri"/>
              </a:rPr>
              <a:t>وانتشار</a:t>
            </a:r>
            <a:r>
              <a:rPr lang="en-US" sz="2000" dirty="0">
                <a:cs typeface="Calibri"/>
              </a:rPr>
              <a:t> </a:t>
            </a:r>
            <a:r>
              <a:rPr lang="en-US" sz="2000" err="1">
                <a:cs typeface="Calibri"/>
              </a:rPr>
              <a:t>الرذيلة</a:t>
            </a:r>
            <a:r>
              <a:rPr lang="en-US" sz="2000" dirty="0">
                <a:cs typeface="Calibri"/>
              </a:rPr>
              <a:t>، </a:t>
            </a:r>
            <a:r>
              <a:rPr lang="en-US" sz="2000" err="1">
                <a:cs typeface="Calibri"/>
              </a:rPr>
              <a:t>والتشوهات</a:t>
            </a:r>
            <a:r>
              <a:rPr lang="en-US" sz="2000" dirty="0">
                <a:cs typeface="Calibri"/>
              </a:rPr>
              <a:t> </a:t>
            </a:r>
            <a:r>
              <a:rPr lang="en-US" sz="2000" err="1">
                <a:cs typeface="Calibri"/>
              </a:rPr>
              <a:t>الاجتماعية</a:t>
            </a:r>
            <a:r>
              <a:rPr lang="en-US" sz="2000" dirty="0">
                <a:cs typeface="Calibri"/>
              </a:rPr>
              <a:t> </a:t>
            </a:r>
            <a:r>
              <a:rPr lang="en-US" sz="2000" err="1">
                <a:cs typeface="Calibri"/>
              </a:rPr>
              <a:t>مثل</a:t>
            </a:r>
            <a:r>
              <a:rPr lang="en-US" sz="2000" dirty="0">
                <a:cs typeface="Calibri"/>
              </a:rPr>
              <a:t> </a:t>
            </a:r>
            <a:r>
              <a:rPr lang="en-US" sz="2000" err="1">
                <a:cs typeface="Calibri"/>
              </a:rPr>
              <a:t>الانحراف</a:t>
            </a:r>
            <a:r>
              <a:rPr lang="en-US" sz="2000" dirty="0">
                <a:cs typeface="Calibri"/>
              </a:rPr>
              <a:t>، </a:t>
            </a:r>
            <a:r>
              <a:rPr lang="en-US" sz="2000" err="1">
                <a:cs typeface="Calibri"/>
              </a:rPr>
              <a:t>والأمراض</a:t>
            </a:r>
            <a:r>
              <a:rPr lang="en-US" sz="2000" dirty="0">
                <a:cs typeface="Calibri"/>
              </a:rPr>
              <a:t> </a:t>
            </a:r>
            <a:r>
              <a:rPr lang="en-US" sz="2000" err="1">
                <a:cs typeface="Calibri"/>
              </a:rPr>
              <a:t>النفسيّة</a:t>
            </a:r>
            <a:r>
              <a:rPr lang="en-US" sz="2000" dirty="0">
                <a:cs typeface="Calibri"/>
              </a:rPr>
              <a:t> </a:t>
            </a:r>
            <a:r>
              <a:rPr lang="en-US" sz="2000" err="1">
                <a:cs typeface="Calibri"/>
              </a:rPr>
              <a:t>والجسدية</a:t>
            </a:r>
            <a:r>
              <a:rPr lang="en-US" sz="2000" dirty="0">
                <a:cs typeface="Calibri"/>
              </a:rPr>
              <a:t>، </a:t>
            </a:r>
            <a:r>
              <a:rPr lang="en-US" sz="2000" err="1">
                <a:cs typeface="Calibri"/>
              </a:rPr>
              <a:t>وارتكاب</a:t>
            </a:r>
            <a:r>
              <a:rPr lang="en-US" sz="2000" dirty="0">
                <a:cs typeface="Calibri"/>
              </a:rPr>
              <a:t> </a:t>
            </a:r>
            <a:r>
              <a:rPr lang="en-US" sz="2000" err="1">
                <a:cs typeface="Calibri"/>
              </a:rPr>
              <a:t>الجريمة</a:t>
            </a:r>
            <a:r>
              <a:rPr lang="en-US" sz="2000" dirty="0">
                <a:cs typeface="Calibri"/>
              </a:rPr>
              <a:t> </a:t>
            </a:r>
            <a:r>
              <a:rPr lang="en-US" sz="2000" err="1">
                <a:cs typeface="Calibri"/>
              </a:rPr>
              <a:t>المتمثلة</a:t>
            </a:r>
            <a:r>
              <a:rPr lang="en-US" sz="2000" dirty="0">
                <a:cs typeface="Calibri"/>
              </a:rPr>
              <a:t> </a:t>
            </a:r>
            <a:r>
              <a:rPr lang="en-US" sz="2000" err="1">
                <a:cs typeface="Calibri"/>
              </a:rPr>
              <a:t>في</a:t>
            </a:r>
            <a:r>
              <a:rPr lang="en-US" sz="2000" dirty="0">
                <a:cs typeface="Calibri"/>
              </a:rPr>
              <a:t> </a:t>
            </a:r>
            <a:r>
              <a:rPr lang="en-US" sz="2000" err="1">
                <a:cs typeface="Calibri"/>
              </a:rPr>
              <a:t>السرقة</a:t>
            </a:r>
            <a:r>
              <a:rPr lang="en-US" sz="2000" dirty="0">
                <a:cs typeface="Calibri"/>
              </a:rPr>
              <a:t> </a:t>
            </a:r>
            <a:r>
              <a:rPr lang="en-US" sz="2000" err="1">
                <a:cs typeface="Calibri"/>
              </a:rPr>
              <a:t>والقتل</a:t>
            </a:r>
            <a:r>
              <a:rPr lang="en-US" sz="2000" dirty="0">
                <a:cs typeface="Calibri"/>
              </a:rPr>
              <a:t> </a:t>
            </a:r>
            <a:r>
              <a:rPr lang="en-US" sz="2000" err="1">
                <a:cs typeface="Calibri"/>
              </a:rPr>
              <a:t>والاعتداء</a:t>
            </a:r>
            <a:r>
              <a:rPr lang="en-US" sz="2000" dirty="0">
                <a:cs typeface="Calibri"/>
              </a:rPr>
              <a:t> </a:t>
            </a:r>
            <a:r>
              <a:rPr lang="en-US" sz="2000" err="1">
                <a:cs typeface="Calibri"/>
              </a:rPr>
              <a:t>على</a:t>
            </a:r>
            <a:r>
              <a:rPr lang="en-US" sz="2000" dirty="0">
                <a:cs typeface="Calibri"/>
              </a:rPr>
              <a:t> </a:t>
            </a:r>
            <a:r>
              <a:rPr lang="en-US" sz="2000" err="1">
                <a:cs typeface="Calibri"/>
              </a:rPr>
              <a:t>حقوق</a:t>
            </a:r>
            <a:r>
              <a:rPr lang="en-US" sz="2000" dirty="0">
                <a:cs typeface="Calibri"/>
              </a:rPr>
              <a:t> </a:t>
            </a:r>
            <a:r>
              <a:rPr lang="en-US" sz="2000" err="1">
                <a:cs typeface="Calibri"/>
              </a:rPr>
              <a:t>الآخرين</a:t>
            </a:r>
            <a:r>
              <a:rPr lang="en-US" sz="2000" dirty="0">
                <a:cs typeface="Calibri"/>
              </a:rPr>
              <a:t>، </a:t>
            </a:r>
            <a:r>
              <a:rPr lang="en-US" sz="2000" err="1">
                <a:cs typeface="Calibri"/>
              </a:rPr>
              <a:t>وارتفاع</a:t>
            </a:r>
            <a:r>
              <a:rPr lang="en-US" sz="2000" dirty="0">
                <a:cs typeface="Calibri"/>
              </a:rPr>
              <a:t> </a:t>
            </a:r>
            <a:r>
              <a:rPr lang="en-US" sz="2000" err="1">
                <a:cs typeface="Calibri"/>
              </a:rPr>
              <a:t>نسبة</a:t>
            </a:r>
            <a:r>
              <a:rPr lang="en-US" sz="2000" dirty="0">
                <a:cs typeface="Calibri"/>
              </a:rPr>
              <a:t> </a:t>
            </a:r>
            <a:r>
              <a:rPr lang="en-US" sz="2000" err="1">
                <a:cs typeface="Calibri"/>
              </a:rPr>
              <a:t>الأميّة</a:t>
            </a:r>
            <a:r>
              <a:rPr lang="en-US" sz="2000" dirty="0">
                <a:cs typeface="Calibri"/>
              </a:rPr>
              <a:t> </a:t>
            </a:r>
            <a:r>
              <a:rPr lang="en-US" sz="2000" err="1">
                <a:cs typeface="Calibri"/>
              </a:rPr>
              <a:t>في</a:t>
            </a:r>
            <a:r>
              <a:rPr lang="en-US" sz="2000" dirty="0">
                <a:cs typeface="Calibri"/>
              </a:rPr>
              <a:t> </a:t>
            </a:r>
            <a:r>
              <a:rPr lang="en-US" sz="2000" err="1">
                <a:cs typeface="Calibri"/>
              </a:rPr>
              <a:t>المجتمع</a:t>
            </a:r>
            <a:r>
              <a:rPr lang="en-US" sz="2000" dirty="0">
                <a:cs typeface="Calibri"/>
              </a:rPr>
              <a:t> </a:t>
            </a:r>
            <a:r>
              <a:rPr lang="en-US" sz="2000" err="1">
                <a:cs typeface="Calibri"/>
              </a:rPr>
              <a:t>من</a:t>
            </a:r>
            <a:r>
              <a:rPr lang="en-US" sz="2000" dirty="0">
                <a:cs typeface="Calibri"/>
              </a:rPr>
              <a:t> </a:t>
            </a:r>
            <a:r>
              <a:rPr lang="en-US" sz="2000" err="1">
                <a:cs typeface="Calibri"/>
              </a:rPr>
              <a:t>خلال</a:t>
            </a:r>
            <a:r>
              <a:rPr lang="en-US" sz="2000" dirty="0">
                <a:cs typeface="Calibri"/>
              </a:rPr>
              <a:t> </a:t>
            </a:r>
            <a:r>
              <a:rPr lang="en-US" sz="2000" err="1">
                <a:cs typeface="Calibri"/>
              </a:rPr>
              <a:t>تسرب</a:t>
            </a:r>
            <a:r>
              <a:rPr lang="en-US" sz="2000" dirty="0">
                <a:cs typeface="Calibri"/>
              </a:rPr>
              <a:t> </a:t>
            </a:r>
            <a:r>
              <a:rPr lang="en-US" sz="2000" err="1">
                <a:cs typeface="Calibri"/>
              </a:rPr>
              <a:t>الأطفال</a:t>
            </a:r>
            <a:r>
              <a:rPr lang="en-US" sz="2000" dirty="0">
                <a:cs typeface="Calibri"/>
              </a:rPr>
              <a:t> </a:t>
            </a:r>
            <a:r>
              <a:rPr lang="en-US" sz="2000" err="1">
                <a:cs typeface="Calibri"/>
              </a:rPr>
              <a:t>من</a:t>
            </a:r>
            <a:r>
              <a:rPr lang="en-US" sz="2000" dirty="0">
                <a:cs typeface="Calibri"/>
              </a:rPr>
              <a:t> </a:t>
            </a:r>
            <a:r>
              <a:rPr lang="en-US" sz="2000" err="1">
                <a:cs typeface="Calibri"/>
              </a:rPr>
              <a:t>المدارس</a:t>
            </a:r>
            <a:r>
              <a:rPr lang="en-US" sz="2000" dirty="0">
                <a:cs typeface="Calibri"/>
              </a:rPr>
              <a:t> </a:t>
            </a:r>
            <a:r>
              <a:rPr lang="en-US" sz="2000" err="1">
                <a:cs typeface="Calibri"/>
              </a:rPr>
              <a:t>للعمل</a:t>
            </a:r>
            <a:r>
              <a:rPr lang="en-US" sz="2000" dirty="0">
                <a:cs typeface="Calibri"/>
              </a:rPr>
              <a:t> </a:t>
            </a:r>
            <a:r>
              <a:rPr lang="en-US" sz="2000" err="1">
                <a:cs typeface="Calibri"/>
              </a:rPr>
              <a:t>والاختلاس</a:t>
            </a:r>
            <a:r>
              <a:rPr lang="en-US" sz="2000" dirty="0">
                <a:cs typeface="Calibri"/>
              </a:rPr>
              <a:t> </a:t>
            </a:r>
            <a:r>
              <a:rPr lang="en-US" sz="2000" err="1">
                <a:cs typeface="Calibri"/>
              </a:rPr>
              <a:t>الناتج</a:t>
            </a:r>
            <a:r>
              <a:rPr lang="en-US" sz="2000" dirty="0">
                <a:cs typeface="Calibri"/>
              </a:rPr>
              <a:t> </a:t>
            </a:r>
            <a:r>
              <a:rPr lang="en-US" sz="2000" err="1">
                <a:cs typeface="Calibri"/>
              </a:rPr>
              <a:t>من</a:t>
            </a:r>
            <a:r>
              <a:rPr lang="en-US" sz="2000" dirty="0">
                <a:cs typeface="Calibri"/>
              </a:rPr>
              <a:t> </a:t>
            </a:r>
            <a:r>
              <a:rPr lang="en-US" sz="2000" err="1">
                <a:cs typeface="Calibri"/>
              </a:rPr>
              <a:t>انخفاض</a:t>
            </a:r>
            <a:r>
              <a:rPr lang="en-US" sz="2000" dirty="0">
                <a:cs typeface="Calibri"/>
              </a:rPr>
              <a:t> </a:t>
            </a:r>
            <a:r>
              <a:rPr lang="en-US" sz="2000" err="1">
                <a:cs typeface="Calibri"/>
              </a:rPr>
              <a:t>الدخل</a:t>
            </a:r>
            <a:r>
              <a:rPr lang="en-US" sz="2000" dirty="0">
                <a:cs typeface="Calibri"/>
              </a:rPr>
              <a:t> </a:t>
            </a:r>
            <a:r>
              <a:rPr lang="en-US" sz="2000" err="1">
                <a:cs typeface="Calibri"/>
              </a:rPr>
              <a:t>ومستوى</a:t>
            </a:r>
            <a:r>
              <a:rPr lang="en-US" sz="2000" dirty="0">
                <a:cs typeface="Calibri"/>
              </a:rPr>
              <a:t> </a:t>
            </a:r>
            <a:r>
              <a:rPr lang="en-US" sz="2000" err="1">
                <a:cs typeface="Calibri"/>
              </a:rPr>
              <a:t>المعيشة</a:t>
            </a:r>
            <a:r>
              <a:rPr lang="en-US" sz="2000" dirty="0">
                <a:cs typeface="Calibri"/>
              </a:rPr>
              <a:t> </a:t>
            </a:r>
            <a:r>
              <a:rPr lang="en-US" sz="2000" err="1">
                <a:cs typeface="Calibri"/>
              </a:rPr>
              <a:t>والرغبة</a:t>
            </a:r>
            <a:r>
              <a:rPr lang="en-US" sz="2000" dirty="0">
                <a:cs typeface="Calibri"/>
              </a:rPr>
              <a:t> </a:t>
            </a:r>
            <a:r>
              <a:rPr lang="en-US" sz="2000" err="1">
                <a:cs typeface="Calibri"/>
              </a:rPr>
              <a:t>في</a:t>
            </a:r>
            <a:r>
              <a:rPr lang="en-US" sz="2000" dirty="0">
                <a:cs typeface="Calibri"/>
              </a:rPr>
              <a:t> </a:t>
            </a:r>
            <a:r>
              <a:rPr lang="en-US" sz="2000" err="1">
                <a:cs typeface="Calibri"/>
              </a:rPr>
              <a:t>الثراء</a:t>
            </a:r>
            <a:r>
              <a:rPr lang="en-US" sz="2000" dirty="0">
                <a:cs typeface="Calibri"/>
              </a:rPr>
              <a:t> </a:t>
            </a:r>
            <a:r>
              <a:rPr lang="en-US" sz="2000" err="1">
                <a:cs typeface="Calibri"/>
              </a:rPr>
              <a:t>أو</a:t>
            </a:r>
            <a:r>
              <a:rPr lang="en-US" sz="2000" dirty="0">
                <a:cs typeface="Calibri"/>
              </a:rPr>
              <a:t> </a:t>
            </a:r>
            <a:r>
              <a:rPr lang="en-US" sz="2000" err="1">
                <a:cs typeface="Calibri"/>
              </a:rPr>
              <a:t>الحصول</a:t>
            </a:r>
            <a:r>
              <a:rPr lang="en-US" sz="2000" dirty="0">
                <a:cs typeface="Calibri"/>
              </a:rPr>
              <a:t> </a:t>
            </a:r>
            <a:r>
              <a:rPr lang="en-US" sz="2000" err="1">
                <a:cs typeface="Calibri"/>
              </a:rPr>
              <a:t>على</a:t>
            </a:r>
            <a:r>
              <a:rPr lang="en-US" sz="2000" dirty="0">
                <a:cs typeface="Calibri"/>
              </a:rPr>
              <a:t> </a:t>
            </a:r>
            <a:r>
              <a:rPr lang="en-US" sz="2000" err="1">
                <a:cs typeface="Calibri"/>
              </a:rPr>
              <a:t>المال</a:t>
            </a:r>
            <a:r>
              <a:rPr lang="en-US" sz="2000" dirty="0">
                <a:cs typeface="Calibri"/>
              </a:rPr>
              <a:t> </a:t>
            </a:r>
            <a:r>
              <a:rPr lang="en-US" sz="2000" err="1">
                <a:cs typeface="Calibri"/>
              </a:rPr>
              <a:t>لسد</a:t>
            </a:r>
            <a:r>
              <a:rPr lang="en-US" sz="2000" dirty="0">
                <a:cs typeface="Calibri"/>
              </a:rPr>
              <a:t> </a:t>
            </a:r>
            <a:r>
              <a:rPr lang="en-US" sz="2000" err="1">
                <a:cs typeface="Calibri"/>
              </a:rPr>
              <a:t>احتياجات</a:t>
            </a:r>
            <a:r>
              <a:rPr lang="en-US" sz="2000" dirty="0">
                <a:cs typeface="Calibri"/>
              </a:rPr>
              <a:t> </a:t>
            </a:r>
            <a:r>
              <a:rPr lang="en-US" sz="2000" err="1">
                <a:cs typeface="Calibri"/>
              </a:rPr>
              <a:t>الأسرة</a:t>
            </a:r>
            <a:r>
              <a:rPr lang="en-US" sz="2000" dirty="0">
                <a:cs typeface="Calibri"/>
              </a:rPr>
              <a:t> </a:t>
            </a:r>
            <a:r>
              <a:rPr lang="en-US" sz="2000" err="1">
                <a:cs typeface="Calibri"/>
              </a:rPr>
              <a:t>وهجرة</a:t>
            </a:r>
            <a:r>
              <a:rPr lang="en-US" sz="2000" dirty="0">
                <a:cs typeface="Calibri"/>
              </a:rPr>
              <a:t> </a:t>
            </a:r>
            <a:r>
              <a:rPr lang="en-US" sz="2000" err="1">
                <a:cs typeface="Calibri"/>
              </a:rPr>
              <a:t>العقول</a:t>
            </a:r>
            <a:r>
              <a:rPr lang="en-US" sz="2000" dirty="0">
                <a:cs typeface="Calibri"/>
              </a:rPr>
              <a:t> </a:t>
            </a:r>
            <a:r>
              <a:rPr lang="en-US" sz="2000" err="1">
                <a:cs typeface="Calibri"/>
              </a:rPr>
              <a:t>وأصحاب</a:t>
            </a:r>
            <a:r>
              <a:rPr lang="en-US" sz="2000" dirty="0">
                <a:cs typeface="Calibri"/>
              </a:rPr>
              <a:t> </a:t>
            </a:r>
            <a:r>
              <a:rPr lang="en-US" sz="2000" err="1">
                <a:cs typeface="Calibri"/>
              </a:rPr>
              <a:t>المهارات</a:t>
            </a:r>
            <a:r>
              <a:rPr lang="en-US" sz="2000" dirty="0">
                <a:cs typeface="Calibri"/>
              </a:rPr>
              <a:t> </a:t>
            </a:r>
            <a:r>
              <a:rPr lang="en-US" sz="2000" err="1">
                <a:cs typeface="Calibri"/>
              </a:rPr>
              <a:t>إلى</a:t>
            </a:r>
            <a:r>
              <a:rPr lang="en-US" sz="2000" dirty="0">
                <a:cs typeface="Calibri"/>
              </a:rPr>
              <a:t> </a:t>
            </a:r>
            <a:r>
              <a:rPr lang="en-US" sz="2000" err="1">
                <a:cs typeface="Calibri"/>
              </a:rPr>
              <a:t>الخارج</a:t>
            </a:r>
            <a:r>
              <a:rPr lang="en-US" sz="2000" dirty="0">
                <a:cs typeface="Calibri"/>
              </a:rPr>
              <a:t> </a:t>
            </a:r>
            <a:r>
              <a:rPr lang="en-US" sz="2000" err="1">
                <a:cs typeface="Calibri"/>
              </a:rPr>
              <a:t>وزيادة</a:t>
            </a:r>
            <a:r>
              <a:rPr lang="en-US" sz="2000" dirty="0">
                <a:cs typeface="Calibri"/>
              </a:rPr>
              <a:t> </a:t>
            </a:r>
            <a:r>
              <a:rPr lang="en-US" sz="2000" err="1">
                <a:cs typeface="Calibri"/>
              </a:rPr>
              <a:t>نسبة</a:t>
            </a:r>
            <a:r>
              <a:rPr lang="en-US" sz="2000" dirty="0">
                <a:cs typeface="Calibri"/>
              </a:rPr>
              <a:t> </a:t>
            </a:r>
            <a:r>
              <a:rPr lang="en-US" sz="2000" err="1">
                <a:cs typeface="Calibri"/>
              </a:rPr>
              <a:t>الطلاق</a:t>
            </a:r>
            <a:r>
              <a:rPr lang="en-US" sz="2000" dirty="0">
                <a:cs typeface="Calibri"/>
              </a:rPr>
              <a:t> </a:t>
            </a:r>
            <a:r>
              <a:rPr lang="en-US" sz="2000" err="1">
                <a:cs typeface="Calibri"/>
              </a:rPr>
              <a:t>وانتشار</a:t>
            </a:r>
            <a:r>
              <a:rPr lang="en-US" sz="2000" dirty="0">
                <a:cs typeface="Calibri"/>
              </a:rPr>
              <a:t> </a:t>
            </a:r>
            <a:r>
              <a:rPr lang="en-US" sz="2000" err="1">
                <a:cs typeface="Calibri"/>
              </a:rPr>
              <a:t>ظاهرة</a:t>
            </a:r>
            <a:r>
              <a:rPr lang="en-US" sz="2000" dirty="0">
                <a:cs typeface="Calibri"/>
              </a:rPr>
              <a:t> </a:t>
            </a:r>
            <a:r>
              <a:rPr lang="en-US" sz="2000" err="1">
                <a:cs typeface="Calibri"/>
              </a:rPr>
              <a:t>رفض</a:t>
            </a:r>
            <a:r>
              <a:rPr lang="en-US" sz="2000" dirty="0">
                <a:cs typeface="Calibri"/>
              </a:rPr>
              <a:t> </a:t>
            </a:r>
            <a:r>
              <a:rPr lang="en-US" sz="2000" err="1">
                <a:cs typeface="Calibri"/>
              </a:rPr>
              <a:t>الزواج</a:t>
            </a:r>
            <a:r>
              <a:rPr lang="en-US" sz="2000" dirty="0">
                <a:cs typeface="Calibri"/>
              </a:rPr>
              <a:t> </a:t>
            </a:r>
            <a:r>
              <a:rPr lang="en-US" sz="2000" err="1">
                <a:cs typeface="Calibri"/>
              </a:rPr>
              <a:t>خوفاً</a:t>
            </a:r>
            <a:r>
              <a:rPr lang="en-US" sz="2000" dirty="0">
                <a:cs typeface="Calibri"/>
              </a:rPr>
              <a:t> </a:t>
            </a:r>
            <a:r>
              <a:rPr lang="en-US" sz="2000" err="1">
                <a:cs typeface="Calibri"/>
              </a:rPr>
              <a:t>من</a:t>
            </a:r>
            <a:r>
              <a:rPr lang="en-US" sz="2000" dirty="0">
                <a:cs typeface="Calibri"/>
              </a:rPr>
              <a:t> </a:t>
            </a:r>
            <a:r>
              <a:rPr lang="en-US" sz="2000" err="1">
                <a:cs typeface="Calibri"/>
              </a:rPr>
              <a:t>الالتزام</a:t>
            </a:r>
            <a:r>
              <a:rPr lang="en-US" sz="2000" dirty="0">
                <a:cs typeface="Calibri"/>
              </a:rPr>
              <a:t> </a:t>
            </a:r>
            <a:r>
              <a:rPr lang="en-US" sz="2000" err="1">
                <a:cs typeface="Calibri"/>
              </a:rPr>
              <a:t>وارتفاع</a:t>
            </a:r>
            <a:r>
              <a:rPr lang="en-US" sz="2000" dirty="0">
                <a:cs typeface="Calibri"/>
              </a:rPr>
              <a:t> </a:t>
            </a:r>
            <a:r>
              <a:rPr lang="en-US" sz="2000" err="1">
                <a:cs typeface="Calibri"/>
              </a:rPr>
              <a:t>معدل</a:t>
            </a:r>
            <a:r>
              <a:rPr lang="en-US" sz="2000" dirty="0">
                <a:cs typeface="Calibri"/>
              </a:rPr>
              <a:t> </a:t>
            </a:r>
            <a:r>
              <a:rPr lang="en-US" sz="2000" err="1">
                <a:cs typeface="Calibri"/>
              </a:rPr>
              <a:t>الوفيات</a:t>
            </a:r>
            <a:endParaRPr lang="en-US" sz="2000">
              <a:cs typeface="Calibri"/>
            </a:endParaRPr>
          </a:p>
          <a:p>
            <a:pPr marL="0" indent="0" algn="r">
              <a:buNone/>
            </a:pPr>
            <a:r>
              <a:rPr lang="en-US" sz="2000" b="1" err="1">
                <a:latin typeface="Arial"/>
                <a:cs typeface="Arial"/>
              </a:rPr>
              <a:t>ح</a:t>
            </a:r>
            <a:r>
              <a:rPr lang="en-US" sz="2000" err="1">
                <a:latin typeface="Arial"/>
                <a:cs typeface="Arial"/>
              </a:rPr>
              <a:t>ل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err="1">
                <a:latin typeface="Arial"/>
                <a:cs typeface="Arial"/>
              </a:rPr>
              <a:t>مشكلة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err="1">
                <a:latin typeface="Arial"/>
                <a:cs typeface="Arial"/>
              </a:rPr>
              <a:t>تفشي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err="1">
                <a:latin typeface="Arial"/>
                <a:cs typeface="Arial"/>
              </a:rPr>
              <a:t>ظاهرة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err="1">
                <a:latin typeface="Arial"/>
                <a:cs typeface="Arial"/>
              </a:rPr>
              <a:t>الفقر</a:t>
            </a:r>
            <a:r>
              <a:rPr lang="en-US" sz="2000" dirty="0">
                <a:latin typeface="Arial"/>
                <a:cs typeface="Arial"/>
              </a:rPr>
              <a:t> : </a:t>
            </a:r>
            <a:r>
              <a:rPr lang="en-US" sz="2000" err="1">
                <a:latin typeface="Arial"/>
                <a:cs typeface="Arial"/>
              </a:rPr>
              <a:t>يعالَج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err="1">
                <a:latin typeface="Arial"/>
                <a:cs typeface="Arial"/>
              </a:rPr>
              <a:t>الفقر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err="1">
                <a:latin typeface="Arial"/>
                <a:cs typeface="Arial"/>
              </a:rPr>
              <a:t>بكثير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err="1">
                <a:latin typeface="Arial"/>
                <a:cs typeface="Arial"/>
              </a:rPr>
              <a:t>من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err="1">
                <a:latin typeface="Arial"/>
                <a:cs typeface="Arial"/>
              </a:rPr>
              <a:t>الطرق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err="1">
                <a:latin typeface="Arial"/>
                <a:cs typeface="Arial"/>
              </a:rPr>
              <a:t>والوسائل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err="1">
                <a:latin typeface="Arial"/>
                <a:cs typeface="Arial"/>
              </a:rPr>
              <a:t>وهي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err="1">
                <a:latin typeface="Arial"/>
                <a:cs typeface="Arial"/>
              </a:rPr>
              <a:t>كالآت</a:t>
            </a:r>
            <a:r>
              <a:rPr lang="en-US" sz="2000" b="1" err="1">
                <a:latin typeface="Arial"/>
                <a:cs typeface="Arial"/>
              </a:rPr>
              <a:t>ي</a:t>
            </a:r>
            <a:r>
              <a:rPr lang="en-US" sz="2000" b="1" dirty="0">
                <a:latin typeface="Arial"/>
                <a:cs typeface="Arial"/>
              </a:rPr>
              <a:t>:</a:t>
            </a:r>
            <a:br>
              <a:rPr lang="en-US" sz="2000" b="1" dirty="0">
                <a:latin typeface="Arial"/>
                <a:cs typeface="Arial"/>
              </a:rPr>
            </a:br>
            <a:br>
              <a:rPr lang="en-US" sz="2000" b="1" dirty="0">
                <a:latin typeface="Arial"/>
                <a:cs typeface="Arial"/>
              </a:rPr>
            </a:br>
            <a:r>
              <a:rPr lang="en-US" sz="2000" b="1" err="1">
                <a:latin typeface="Arial"/>
                <a:cs typeface="Arial"/>
              </a:rPr>
              <a:t>أ</a:t>
            </a:r>
            <a:r>
              <a:rPr lang="en-US" sz="2000" err="1">
                <a:latin typeface="Arial"/>
                <a:cs typeface="Arial"/>
              </a:rPr>
              <a:t>ولاً</a:t>
            </a:r>
            <a:r>
              <a:rPr lang="en-US" sz="2000" dirty="0">
                <a:latin typeface="Arial"/>
                <a:cs typeface="Arial"/>
              </a:rPr>
              <a:t> : </a:t>
            </a:r>
            <a:r>
              <a:rPr lang="en-US" sz="2000" err="1">
                <a:latin typeface="Arial"/>
                <a:cs typeface="Arial"/>
              </a:rPr>
              <a:t>تعليم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err="1">
                <a:latin typeface="Arial"/>
                <a:cs typeface="Arial"/>
              </a:rPr>
              <a:t>الناس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err="1">
                <a:latin typeface="Arial"/>
                <a:cs typeface="Arial"/>
              </a:rPr>
              <a:t>الاعتقاد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err="1">
                <a:latin typeface="Arial"/>
                <a:cs typeface="Arial"/>
              </a:rPr>
              <a:t>الصحيح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err="1">
                <a:latin typeface="Arial"/>
                <a:cs typeface="Arial"/>
              </a:rPr>
              <a:t>بأن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err="1">
                <a:latin typeface="Arial"/>
                <a:cs typeface="Arial"/>
              </a:rPr>
              <a:t>الرزق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err="1">
                <a:latin typeface="Arial"/>
                <a:cs typeface="Arial"/>
              </a:rPr>
              <a:t>من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err="1">
                <a:latin typeface="Arial"/>
                <a:cs typeface="Arial"/>
              </a:rPr>
              <a:t>الل</a:t>
            </a:r>
            <a:r>
              <a:rPr lang="en-US" sz="2000" b="1" err="1">
                <a:latin typeface="Arial"/>
                <a:cs typeface="Arial"/>
              </a:rPr>
              <a:t>ه</a:t>
            </a:r>
            <a:r>
              <a:rPr lang="en-US" sz="2000" dirty="0">
                <a:cs typeface="Calibri"/>
              </a:rPr>
              <a:t> .</a:t>
            </a:r>
            <a:br>
              <a:rPr lang="en-US" sz="2000" dirty="0">
                <a:cs typeface="Calibri"/>
              </a:rPr>
            </a:br>
            <a:endParaRPr lang="en-US" sz="2000" dirty="0">
              <a:solidFill>
                <a:schemeClr val="tx2"/>
              </a:solidFill>
              <a:cs typeface="Calibri"/>
            </a:endParaRPr>
          </a:p>
          <a:p>
            <a:pPr marL="0" indent="0" algn="r">
              <a:buNone/>
            </a:pPr>
            <a:r>
              <a:rPr lang="en-US" sz="2000" err="1">
                <a:cs typeface="Calibri" panose="020F0502020204030204"/>
              </a:rPr>
              <a:t>تم</a:t>
            </a:r>
            <a:r>
              <a:rPr lang="en-US" sz="2000" dirty="0">
                <a:cs typeface="Calibri" panose="020F0502020204030204"/>
              </a:rPr>
              <a:t> </a:t>
            </a:r>
            <a:r>
              <a:rPr lang="en-US" sz="2000" err="1">
                <a:cs typeface="Calibri" panose="020F0502020204030204"/>
              </a:rPr>
              <a:t>عملية</a:t>
            </a:r>
            <a:r>
              <a:rPr lang="en-US" sz="2000" dirty="0">
                <a:cs typeface="Calibri" panose="020F0502020204030204"/>
              </a:rPr>
              <a:t> </a:t>
            </a:r>
            <a:r>
              <a:rPr lang="en-US" sz="2000" err="1">
                <a:cs typeface="Calibri" panose="020F0502020204030204"/>
              </a:rPr>
              <a:t>مكافحة</a:t>
            </a:r>
            <a:r>
              <a:rPr lang="en-US" sz="2000" dirty="0">
                <a:cs typeface="Calibri" panose="020F0502020204030204"/>
              </a:rPr>
              <a:t> </a:t>
            </a:r>
            <a:r>
              <a:rPr lang="en-US" sz="2000" err="1">
                <a:cs typeface="Calibri" panose="020F0502020204030204"/>
              </a:rPr>
              <a:t>الفقر</a:t>
            </a:r>
            <a:r>
              <a:rPr lang="en-US" sz="2000" dirty="0">
                <a:cs typeface="Calibri" panose="020F0502020204030204"/>
              </a:rPr>
              <a:t> </a:t>
            </a:r>
            <a:r>
              <a:rPr lang="en-US" sz="2000" err="1">
                <a:cs typeface="Calibri" panose="020F0502020204030204"/>
              </a:rPr>
              <a:t>عن</a:t>
            </a:r>
            <a:r>
              <a:rPr lang="en-US" sz="2000" dirty="0">
                <a:cs typeface="Calibri" panose="020F0502020204030204"/>
              </a:rPr>
              <a:t> </a:t>
            </a:r>
            <a:r>
              <a:rPr lang="en-US" sz="2000" err="1">
                <a:cs typeface="Calibri" panose="020F0502020204030204"/>
              </a:rPr>
              <a:t>طريق</a:t>
            </a:r>
            <a:r>
              <a:rPr lang="en-US" sz="2000" dirty="0">
                <a:cs typeface="Calibri" panose="020F0502020204030204"/>
              </a:rPr>
              <a:t> </a:t>
            </a:r>
            <a:r>
              <a:rPr lang="en-US" sz="2000" err="1">
                <a:cs typeface="Calibri" panose="020F0502020204030204"/>
              </a:rPr>
              <a:t>مكافحة</a:t>
            </a:r>
            <a:r>
              <a:rPr lang="en-US" sz="2000" dirty="0">
                <a:cs typeface="Calibri" panose="020F0502020204030204"/>
              </a:rPr>
              <a:t> </a:t>
            </a:r>
            <a:r>
              <a:rPr lang="en-US" sz="2000" err="1">
                <a:cs typeface="Calibri" panose="020F0502020204030204"/>
              </a:rPr>
              <a:t>البطالة</a:t>
            </a:r>
            <a:r>
              <a:rPr lang="en-US" sz="2000" dirty="0">
                <a:cs typeface="Calibri" panose="020F0502020204030204"/>
              </a:rPr>
              <a:t> </a:t>
            </a:r>
            <a:r>
              <a:rPr lang="en-US" sz="2000" err="1">
                <a:cs typeface="Calibri" panose="020F0502020204030204"/>
              </a:rPr>
              <a:t>فالبطالة</a:t>
            </a:r>
            <a:r>
              <a:rPr lang="en-US" sz="2000" dirty="0">
                <a:cs typeface="Calibri" panose="020F0502020204030204"/>
              </a:rPr>
              <a:t> </a:t>
            </a:r>
            <a:r>
              <a:rPr lang="en-US" sz="2000" err="1">
                <a:cs typeface="Calibri" panose="020F0502020204030204"/>
              </a:rPr>
              <a:t>هي</a:t>
            </a:r>
            <a:r>
              <a:rPr lang="en-US" sz="2000" dirty="0">
                <a:cs typeface="Calibri" panose="020F0502020204030204"/>
              </a:rPr>
              <a:t> </a:t>
            </a:r>
            <a:r>
              <a:rPr lang="en-US" sz="2000" err="1">
                <a:cs typeface="Calibri" panose="020F0502020204030204"/>
              </a:rPr>
              <a:t>مسبب</a:t>
            </a:r>
            <a:r>
              <a:rPr lang="en-US" sz="2000" dirty="0">
                <a:cs typeface="Calibri" panose="020F0502020204030204"/>
              </a:rPr>
              <a:t> </a:t>
            </a:r>
            <a:r>
              <a:rPr lang="en-US" sz="2000" err="1">
                <a:cs typeface="Calibri" panose="020F0502020204030204"/>
              </a:rPr>
              <a:t>الفقر</a:t>
            </a:r>
            <a:r>
              <a:rPr lang="en-US" sz="2000" dirty="0">
                <a:cs typeface="Calibri" panose="020F0502020204030204"/>
              </a:rPr>
              <a:t> </a:t>
            </a:r>
            <a:r>
              <a:rPr lang="en-US" sz="2000" err="1">
                <a:cs typeface="Calibri" panose="020F0502020204030204"/>
              </a:rPr>
              <a:t>في</a:t>
            </a:r>
            <a:r>
              <a:rPr lang="en-US" sz="2000" dirty="0">
                <a:cs typeface="Calibri" panose="020F0502020204030204"/>
              </a:rPr>
              <a:t> </a:t>
            </a:r>
            <a:r>
              <a:rPr lang="en-US" sz="2000" err="1">
                <a:cs typeface="Calibri" panose="020F0502020204030204"/>
              </a:rPr>
              <a:t>المجتمع</a:t>
            </a:r>
            <a:r>
              <a:rPr lang="en-US" sz="2000" dirty="0">
                <a:cs typeface="Calibri" panose="020F0502020204030204"/>
              </a:rPr>
              <a:t>، </a:t>
            </a:r>
            <a:r>
              <a:rPr lang="en-US" sz="2000" err="1">
                <a:cs typeface="Calibri" panose="020F0502020204030204"/>
              </a:rPr>
              <a:t>كما</a:t>
            </a:r>
            <a:r>
              <a:rPr lang="en-US" sz="2000" dirty="0">
                <a:cs typeface="Calibri" panose="020F0502020204030204"/>
              </a:rPr>
              <a:t> </a:t>
            </a:r>
            <a:r>
              <a:rPr lang="en-US" sz="2000" err="1">
                <a:cs typeface="Calibri" panose="020F0502020204030204"/>
              </a:rPr>
              <a:t>يجب</a:t>
            </a:r>
            <a:r>
              <a:rPr lang="en-US" sz="2000" dirty="0">
                <a:cs typeface="Calibri" panose="020F0502020204030204"/>
              </a:rPr>
              <a:t> </a:t>
            </a:r>
            <a:r>
              <a:rPr lang="en-US" sz="2000" err="1">
                <a:cs typeface="Calibri" panose="020F0502020204030204"/>
              </a:rPr>
              <a:t>رفع</a:t>
            </a:r>
            <a:r>
              <a:rPr lang="en-US" sz="2000" dirty="0">
                <a:cs typeface="Calibri" panose="020F0502020204030204"/>
              </a:rPr>
              <a:t> </a:t>
            </a:r>
            <a:r>
              <a:rPr lang="en-US" sz="2000" err="1">
                <a:cs typeface="Calibri" panose="020F0502020204030204"/>
              </a:rPr>
              <a:t>مستوى</a:t>
            </a:r>
            <a:r>
              <a:rPr lang="en-US" sz="2000" dirty="0">
                <a:cs typeface="Calibri" panose="020F0502020204030204"/>
              </a:rPr>
              <a:t> </a:t>
            </a:r>
            <a:r>
              <a:rPr lang="en-US" sz="2000" err="1">
                <a:cs typeface="Calibri" panose="020F0502020204030204"/>
              </a:rPr>
              <a:t>الأجور</a:t>
            </a:r>
            <a:r>
              <a:rPr lang="en-US" sz="2000" dirty="0">
                <a:cs typeface="Calibri" panose="020F0502020204030204"/>
              </a:rPr>
              <a:t> </a:t>
            </a:r>
            <a:r>
              <a:rPr lang="en-US" sz="2000" err="1">
                <a:cs typeface="Calibri" panose="020F0502020204030204"/>
              </a:rPr>
              <a:t>وتشجيع</a:t>
            </a:r>
            <a:r>
              <a:rPr lang="en-US" sz="2000" dirty="0">
                <a:cs typeface="Calibri" panose="020F0502020204030204"/>
              </a:rPr>
              <a:t> </a:t>
            </a:r>
            <a:r>
              <a:rPr lang="en-US" sz="2000" err="1">
                <a:cs typeface="Calibri" panose="020F0502020204030204"/>
              </a:rPr>
              <a:t>الاستثمار</a:t>
            </a:r>
            <a:r>
              <a:rPr lang="en-US" sz="2000" dirty="0">
                <a:cs typeface="Calibri" panose="020F0502020204030204"/>
              </a:rPr>
              <a:t> </a:t>
            </a:r>
            <a:r>
              <a:rPr lang="en-US" sz="2000" err="1">
                <a:cs typeface="Calibri" panose="020F0502020204030204"/>
              </a:rPr>
              <a:t>وتأسيس</a:t>
            </a:r>
            <a:r>
              <a:rPr lang="en-US" sz="2000" dirty="0">
                <a:cs typeface="Calibri" panose="020F0502020204030204"/>
              </a:rPr>
              <a:t> </a:t>
            </a:r>
            <a:r>
              <a:rPr lang="en-US" sz="2000" err="1">
                <a:cs typeface="Calibri" panose="020F0502020204030204"/>
              </a:rPr>
              <a:t>المشاريع</a:t>
            </a:r>
            <a:r>
              <a:rPr lang="en-US" sz="2000" dirty="0">
                <a:cs typeface="Calibri" panose="020F0502020204030204"/>
              </a:rPr>
              <a:t> </a:t>
            </a:r>
            <a:r>
              <a:rPr lang="en-US" sz="2000" err="1">
                <a:cs typeface="Calibri" panose="020F0502020204030204"/>
              </a:rPr>
              <a:t>الجديدة</a:t>
            </a:r>
            <a:r>
              <a:rPr lang="en-US" sz="2000" dirty="0">
                <a:cs typeface="Calibri" panose="020F0502020204030204"/>
              </a:rPr>
              <a:t>، </a:t>
            </a:r>
            <a:r>
              <a:rPr lang="en-US" sz="2000" err="1">
                <a:cs typeface="Calibri" panose="020F0502020204030204"/>
              </a:rPr>
              <a:t>ودعم</a:t>
            </a:r>
            <a:r>
              <a:rPr lang="en-US" sz="2000" dirty="0">
                <a:cs typeface="Calibri" panose="020F0502020204030204"/>
              </a:rPr>
              <a:t> </a:t>
            </a:r>
            <a:r>
              <a:rPr lang="en-US" sz="2000" err="1">
                <a:cs typeface="Calibri" panose="020F0502020204030204"/>
              </a:rPr>
              <a:t>أصحاب</a:t>
            </a:r>
            <a:r>
              <a:rPr lang="en-US" sz="2000" dirty="0">
                <a:cs typeface="Calibri" panose="020F0502020204030204"/>
              </a:rPr>
              <a:t> </a:t>
            </a:r>
            <a:r>
              <a:rPr lang="en-US" sz="2000" err="1">
                <a:cs typeface="Calibri" panose="020F0502020204030204"/>
              </a:rPr>
              <a:t>الأفكار</a:t>
            </a:r>
            <a:r>
              <a:rPr lang="en-US" sz="2000" dirty="0">
                <a:cs typeface="Calibri" panose="020F0502020204030204"/>
              </a:rPr>
              <a:t> </a:t>
            </a:r>
            <a:r>
              <a:rPr lang="en-US" sz="2000" err="1">
                <a:cs typeface="Calibri" panose="020F0502020204030204"/>
              </a:rPr>
              <a:t>والطموحات</a:t>
            </a:r>
            <a:r>
              <a:rPr lang="en-US" sz="2000" dirty="0">
                <a:cs typeface="Calibri" panose="020F0502020204030204"/>
              </a:rPr>
              <a:t> </a:t>
            </a:r>
            <a:r>
              <a:rPr lang="en-US" sz="2000" err="1">
                <a:cs typeface="Calibri" panose="020F0502020204030204"/>
              </a:rPr>
              <a:t>كما</a:t>
            </a:r>
            <a:r>
              <a:rPr lang="en-US" sz="2000" dirty="0">
                <a:cs typeface="Calibri" panose="020F0502020204030204"/>
              </a:rPr>
              <a:t> </a:t>
            </a:r>
            <a:r>
              <a:rPr lang="en-US" sz="2000" err="1">
                <a:cs typeface="Calibri" panose="020F0502020204030204"/>
              </a:rPr>
              <a:t>انه</a:t>
            </a:r>
            <a:r>
              <a:rPr lang="en-US" sz="2000" dirty="0">
                <a:cs typeface="Calibri" panose="020F0502020204030204"/>
              </a:rPr>
              <a:t> </a:t>
            </a:r>
            <a:r>
              <a:rPr lang="en-US" sz="2000" err="1">
                <a:cs typeface="Calibri" panose="020F0502020204030204"/>
              </a:rPr>
              <a:t>يجب</a:t>
            </a:r>
            <a:r>
              <a:rPr lang="en-US" sz="2000" dirty="0">
                <a:cs typeface="Calibri" panose="020F0502020204030204"/>
              </a:rPr>
              <a:t> </a:t>
            </a:r>
            <a:r>
              <a:rPr lang="en-US" sz="2000" err="1">
                <a:cs typeface="Calibri" panose="020F0502020204030204"/>
              </a:rPr>
              <a:t>ضبط</a:t>
            </a:r>
            <a:r>
              <a:rPr lang="en-US" sz="2000" dirty="0">
                <a:cs typeface="Calibri" panose="020F0502020204030204"/>
              </a:rPr>
              <a:t> </a:t>
            </a:r>
            <a:r>
              <a:rPr lang="en-US" sz="2000" err="1">
                <a:cs typeface="Calibri" panose="020F0502020204030204"/>
              </a:rPr>
              <a:t>التخصصات</a:t>
            </a:r>
            <a:r>
              <a:rPr lang="en-US" sz="2000" dirty="0">
                <a:cs typeface="Calibri" panose="020F0502020204030204"/>
              </a:rPr>
              <a:t> </a:t>
            </a:r>
            <a:r>
              <a:rPr lang="en-US" sz="2000" err="1">
                <a:cs typeface="Calibri" panose="020F0502020204030204"/>
              </a:rPr>
              <a:t>الجامعية</a:t>
            </a:r>
            <a:r>
              <a:rPr lang="en-US" sz="2000" dirty="0">
                <a:cs typeface="Calibri" panose="020F0502020204030204"/>
              </a:rPr>
              <a:t> </a:t>
            </a:r>
            <a:r>
              <a:rPr lang="en-US" sz="2000" err="1">
                <a:cs typeface="Calibri" panose="020F0502020204030204"/>
              </a:rPr>
              <a:t>والترويج</a:t>
            </a:r>
            <a:r>
              <a:rPr lang="en-US" sz="2000" dirty="0">
                <a:cs typeface="Calibri" panose="020F0502020204030204"/>
              </a:rPr>
              <a:t> </a:t>
            </a:r>
            <a:r>
              <a:rPr lang="en-US" sz="2000" err="1">
                <a:cs typeface="Calibri" panose="020F0502020204030204"/>
              </a:rPr>
              <a:t>للعمل</a:t>
            </a:r>
            <a:r>
              <a:rPr lang="en-US" sz="2000" dirty="0">
                <a:cs typeface="Calibri" panose="020F0502020204030204"/>
              </a:rPr>
              <a:t> </a:t>
            </a:r>
            <a:r>
              <a:rPr lang="en-US" sz="2000" err="1">
                <a:cs typeface="Calibri" panose="020F0502020204030204"/>
              </a:rPr>
              <a:t>المهني</a:t>
            </a:r>
            <a:r>
              <a:rPr lang="en-US" sz="2000" dirty="0">
                <a:cs typeface="Calibri" panose="020F0502020204030204"/>
              </a:rPr>
              <a:t>، </a:t>
            </a:r>
            <a:r>
              <a:rPr lang="en-US" sz="2000" err="1">
                <a:cs typeface="Calibri" panose="020F0502020204030204"/>
              </a:rPr>
              <a:t>فالتخصصات</a:t>
            </a:r>
            <a:r>
              <a:rPr lang="en-US" sz="2000" dirty="0">
                <a:cs typeface="Calibri" panose="020F0502020204030204"/>
              </a:rPr>
              <a:t> </a:t>
            </a:r>
            <a:r>
              <a:rPr lang="en-US" sz="2000" err="1">
                <a:cs typeface="Calibri" panose="020F0502020204030204"/>
              </a:rPr>
              <a:t>الجامعية</a:t>
            </a:r>
            <a:r>
              <a:rPr lang="en-US" sz="2000" dirty="0">
                <a:cs typeface="Calibri" panose="020F0502020204030204"/>
              </a:rPr>
              <a:t> </a:t>
            </a:r>
            <a:r>
              <a:rPr lang="en-US" sz="2000" err="1">
                <a:cs typeface="Calibri" panose="020F0502020204030204"/>
              </a:rPr>
              <a:t>يجب</a:t>
            </a:r>
            <a:r>
              <a:rPr lang="en-US" sz="2000" dirty="0">
                <a:cs typeface="Calibri" panose="020F0502020204030204"/>
              </a:rPr>
              <a:t> </a:t>
            </a:r>
            <a:r>
              <a:rPr lang="en-US" sz="2000" err="1">
                <a:cs typeface="Calibri" panose="020F0502020204030204"/>
              </a:rPr>
              <a:t>أن</a:t>
            </a:r>
            <a:r>
              <a:rPr lang="en-US" sz="2000" dirty="0">
                <a:cs typeface="Calibri" panose="020F0502020204030204"/>
              </a:rPr>
              <a:t> </a:t>
            </a:r>
            <a:r>
              <a:rPr lang="en-US" sz="2000" err="1">
                <a:cs typeface="Calibri" panose="020F0502020204030204"/>
              </a:rPr>
              <a:t>تكون</a:t>
            </a:r>
            <a:r>
              <a:rPr lang="en-US" sz="2000" dirty="0">
                <a:cs typeface="Calibri" panose="020F0502020204030204"/>
              </a:rPr>
              <a:t> </a:t>
            </a:r>
            <a:r>
              <a:rPr lang="en-US" sz="2000" err="1">
                <a:cs typeface="Calibri" panose="020F0502020204030204"/>
              </a:rPr>
              <a:t>متناسبة</a:t>
            </a:r>
            <a:r>
              <a:rPr lang="en-US" sz="2000" dirty="0">
                <a:cs typeface="Calibri" panose="020F0502020204030204"/>
              </a:rPr>
              <a:t> </a:t>
            </a:r>
            <a:r>
              <a:rPr lang="en-US" sz="2000" err="1">
                <a:cs typeface="Calibri" panose="020F0502020204030204"/>
              </a:rPr>
              <a:t>مع</a:t>
            </a:r>
            <a:r>
              <a:rPr lang="en-US" sz="2000" dirty="0">
                <a:cs typeface="Calibri" panose="020F0502020204030204"/>
              </a:rPr>
              <a:t> </a:t>
            </a:r>
            <a:r>
              <a:rPr lang="en-US" sz="2000" err="1">
                <a:cs typeface="Calibri" panose="020F0502020204030204"/>
              </a:rPr>
              <a:t>سوق</a:t>
            </a:r>
            <a:r>
              <a:rPr lang="en-US" sz="2000" dirty="0">
                <a:cs typeface="Calibri" panose="020F0502020204030204"/>
              </a:rPr>
              <a:t> </a:t>
            </a:r>
            <a:r>
              <a:rPr lang="en-US" sz="2000" err="1">
                <a:cs typeface="Calibri" panose="020F0502020204030204"/>
              </a:rPr>
              <a:t>العمل</a:t>
            </a:r>
            <a:r>
              <a:rPr lang="en-US" sz="2000" dirty="0">
                <a:cs typeface="Calibri" panose="020F0502020204030204"/>
              </a:rPr>
              <a:t> </a:t>
            </a:r>
            <a:r>
              <a:rPr lang="en-US" sz="2000" err="1">
                <a:cs typeface="Calibri" panose="020F0502020204030204"/>
              </a:rPr>
              <a:t>وحاجياته</a:t>
            </a:r>
            <a:r>
              <a:rPr lang="en-US" sz="2000" dirty="0">
                <a:cs typeface="Calibri" panose="020F0502020204030204"/>
              </a:rPr>
              <a:t>. </a:t>
            </a:r>
            <a:r>
              <a:rPr lang="en-US" sz="2000" err="1">
                <a:cs typeface="Calibri" panose="020F0502020204030204"/>
              </a:rPr>
              <a:t>إلى</a:t>
            </a:r>
            <a:r>
              <a:rPr lang="en-US" sz="2000" dirty="0">
                <a:cs typeface="Calibri" panose="020F0502020204030204"/>
              </a:rPr>
              <a:t> </a:t>
            </a:r>
            <a:r>
              <a:rPr lang="en-US" sz="2000" err="1">
                <a:cs typeface="Calibri" panose="020F0502020204030204"/>
              </a:rPr>
              <a:t>ذلك</a:t>
            </a:r>
            <a:r>
              <a:rPr lang="en-US" sz="2000" dirty="0">
                <a:cs typeface="Calibri" panose="020F0502020204030204"/>
              </a:rPr>
              <a:t> </a:t>
            </a:r>
            <a:r>
              <a:rPr lang="en-US" sz="2000" err="1">
                <a:cs typeface="Calibri" panose="020F0502020204030204"/>
              </a:rPr>
              <a:t>يجب</a:t>
            </a:r>
            <a:r>
              <a:rPr lang="en-US" sz="2000" dirty="0">
                <a:cs typeface="Calibri" panose="020F0502020204030204"/>
              </a:rPr>
              <a:t> </a:t>
            </a:r>
            <a:r>
              <a:rPr lang="en-US" sz="2000" err="1">
                <a:cs typeface="Calibri" panose="020F0502020204030204"/>
              </a:rPr>
              <a:t>مكافحة</a:t>
            </a:r>
            <a:r>
              <a:rPr lang="en-US" sz="2000" dirty="0">
                <a:cs typeface="Calibri" panose="020F0502020204030204"/>
              </a:rPr>
              <a:t> </a:t>
            </a:r>
            <a:r>
              <a:rPr lang="en-US" sz="2000" err="1">
                <a:cs typeface="Calibri" panose="020F0502020204030204"/>
              </a:rPr>
              <a:t>الفساد</a:t>
            </a:r>
            <a:r>
              <a:rPr lang="en-US" sz="2000" dirty="0">
                <a:cs typeface="Calibri" panose="020F0502020204030204"/>
              </a:rPr>
              <a:t> </a:t>
            </a:r>
            <a:r>
              <a:rPr lang="en-US" sz="2000" err="1">
                <a:cs typeface="Calibri" panose="020F0502020204030204"/>
              </a:rPr>
              <a:t>فكلما</a:t>
            </a:r>
            <a:r>
              <a:rPr lang="en-US" sz="2000" dirty="0">
                <a:cs typeface="Calibri" panose="020F0502020204030204"/>
              </a:rPr>
              <a:t> </a:t>
            </a:r>
            <a:r>
              <a:rPr lang="en-US" sz="2000" err="1">
                <a:cs typeface="Calibri" panose="020F0502020204030204"/>
              </a:rPr>
              <a:t>انخفض</a:t>
            </a:r>
            <a:r>
              <a:rPr lang="en-US" sz="2000" dirty="0">
                <a:cs typeface="Calibri" panose="020F0502020204030204"/>
              </a:rPr>
              <a:t> </a:t>
            </a:r>
            <a:r>
              <a:rPr lang="en-US" sz="2000" err="1">
                <a:cs typeface="Calibri" panose="020F0502020204030204"/>
              </a:rPr>
              <a:t>الفساد</a:t>
            </a:r>
            <a:r>
              <a:rPr lang="en-US" sz="2000" dirty="0">
                <a:cs typeface="Calibri" panose="020F0502020204030204"/>
              </a:rPr>
              <a:t> </a:t>
            </a:r>
            <a:r>
              <a:rPr lang="en-US" sz="2000" err="1">
                <a:cs typeface="Calibri" panose="020F0502020204030204"/>
              </a:rPr>
              <a:t>كلما</a:t>
            </a:r>
            <a:r>
              <a:rPr lang="en-US" sz="2000" dirty="0">
                <a:cs typeface="Calibri" panose="020F0502020204030204"/>
              </a:rPr>
              <a:t> </a:t>
            </a:r>
            <a:r>
              <a:rPr lang="en-US" sz="2000" err="1">
                <a:cs typeface="Calibri" panose="020F0502020204030204"/>
              </a:rPr>
              <a:t>كانت</a:t>
            </a:r>
            <a:r>
              <a:rPr lang="en-US" sz="2000" dirty="0">
                <a:cs typeface="Calibri" panose="020F0502020204030204"/>
              </a:rPr>
              <a:t> </a:t>
            </a:r>
            <a:r>
              <a:rPr lang="en-US" sz="2000" err="1">
                <a:cs typeface="Calibri" panose="020F0502020204030204"/>
              </a:rPr>
              <a:t>مشكلتا</a:t>
            </a:r>
            <a:r>
              <a:rPr lang="en-US" sz="2000" dirty="0">
                <a:cs typeface="Calibri" panose="020F0502020204030204"/>
              </a:rPr>
              <a:t> </a:t>
            </a:r>
            <a:r>
              <a:rPr lang="en-US" sz="2000" err="1">
                <a:cs typeface="Calibri" panose="020F0502020204030204"/>
              </a:rPr>
              <a:t>البطالة</a:t>
            </a:r>
            <a:r>
              <a:rPr lang="en-US" sz="2000" dirty="0">
                <a:cs typeface="Calibri" panose="020F0502020204030204"/>
              </a:rPr>
              <a:t> </a:t>
            </a:r>
            <a:r>
              <a:rPr lang="en-US" sz="2000" err="1">
                <a:cs typeface="Calibri" panose="020F0502020204030204"/>
              </a:rPr>
              <a:t>والفقر</a:t>
            </a:r>
            <a:r>
              <a:rPr lang="en-US" sz="2000" dirty="0">
                <a:cs typeface="Calibri" panose="020F0502020204030204"/>
              </a:rPr>
              <a:t> </a:t>
            </a:r>
            <a:r>
              <a:rPr lang="en-US" sz="2000" err="1">
                <a:cs typeface="Calibri" panose="020F0502020204030204"/>
              </a:rPr>
              <a:t>أيضاً</a:t>
            </a:r>
            <a:r>
              <a:rPr lang="en-US" sz="2000" dirty="0">
                <a:cs typeface="Calibri" panose="020F0502020204030204"/>
              </a:rPr>
              <a:t> </a:t>
            </a:r>
            <a:r>
              <a:rPr lang="en-US" sz="2000" err="1">
                <a:cs typeface="Calibri" panose="020F0502020204030204"/>
              </a:rPr>
              <a:t>منخفضتين</a:t>
            </a:r>
            <a:r>
              <a:rPr lang="en-US" dirty="0">
                <a:cs typeface="Calibri" panose="020F0502020204030204"/>
              </a:rPr>
              <a:t> .</a:t>
            </a:r>
          </a:p>
        </p:txBody>
      </p:sp>
    </p:spTree>
    <p:extLst>
      <p:ext uri="{BB962C8B-B14F-4D97-AF65-F5344CB8AC3E}">
        <p14:creationId xmlns:p14="http://schemas.microsoft.com/office/powerpoint/2010/main" val="27812525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86AA2DA-281A-4806-8977-D617AEAC83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64185774-6FC0-4B8D-A8DB-A885468896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59988" y="0"/>
            <a:ext cx="2632012" cy="6858000"/>
          </a:xfrm>
          <a:custGeom>
            <a:avLst/>
            <a:gdLst>
              <a:gd name="connsiteX0" fmla="*/ 932173 w 2632012"/>
              <a:gd name="connsiteY0" fmla="*/ 1512545 h 6858000"/>
              <a:gd name="connsiteX1" fmla="*/ 932462 w 2632012"/>
              <a:gd name="connsiteY1" fmla="*/ 1512581 h 6858000"/>
              <a:gd name="connsiteX2" fmla="*/ 932378 w 2632012"/>
              <a:gd name="connsiteY2" fmla="*/ 1512599 h 6858000"/>
              <a:gd name="connsiteX3" fmla="*/ 932173 w 2632012"/>
              <a:gd name="connsiteY3" fmla="*/ 1512545 h 6858000"/>
              <a:gd name="connsiteX4" fmla="*/ 1207569 w 2632012"/>
              <a:gd name="connsiteY4" fmla="*/ 0 h 6858000"/>
              <a:gd name="connsiteX5" fmla="*/ 2632012 w 2632012"/>
              <a:gd name="connsiteY5" fmla="*/ 0 h 6858000"/>
              <a:gd name="connsiteX6" fmla="*/ 2632012 w 2632012"/>
              <a:gd name="connsiteY6" fmla="*/ 6858000 h 6858000"/>
              <a:gd name="connsiteX7" fmla="*/ 13514 w 2632012"/>
              <a:gd name="connsiteY7" fmla="*/ 6858000 h 6858000"/>
              <a:gd name="connsiteX8" fmla="*/ 13170 w 2632012"/>
              <a:gd name="connsiteY8" fmla="*/ 6812829 h 6858000"/>
              <a:gd name="connsiteX9" fmla="*/ 20332 w 2632012"/>
              <a:gd name="connsiteY9" fmla="*/ 6760689 h 6858000"/>
              <a:gd name="connsiteX10" fmla="*/ 25596 w 2632012"/>
              <a:gd name="connsiteY10" fmla="*/ 6721251 h 6858000"/>
              <a:gd name="connsiteX11" fmla="*/ 22507 w 2632012"/>
              <a:gd name="connsiteY11" fmla="*/ 6650499 h 6858000"/>
              <a:gd name="connsiteX12" fmla="*/ 22444 w 2632012"/>
              <a:gd name="connsiteY12" fmla="*/ 6604241 h 6858000"/>
              <a:gd name="connsiteX13" fmla="*/ 31867 w 2632012"/>
              <a:gd name="connsiteY13" fmla="*/ 6559984 h 6858000"/>
              <a:gd name="connsiteX14" fmla="*/ 38635 w 2632012"/>
              <a:gd name="connsiteY14" fmla="*/ 6515473 h 6858000"/>
              <a:gd name="connsiteX15" fmla="*/ 38467 w 2632012"/>
              <a:gd name="connsiteY15" fmla="*/ 6463736 h 6858000"/>
              <a:gd name="connsiteX16" fmla="*/ 38052 w 2632012"/>
              <a:gd name="connsiteY16" fmla="*/ 6432794 h 6858000"/>
              <a:gd name="connsiteX17" fmla="*/ 80445 w 2632012"/>
              <a:gd name="connsiteY17" fmla="*/ 6301309 h 6858000"/>
              <a:gd name="connsiteX18" fmla="*/ 138157 w 2632012"/>
              <a:gd name="connsiteY18" fmla="*/ 6257030 h 6858000"/>
              <a:gd name="connsiteX19" fmla="*/ 170419 w 2632012"/>
              <a:gd name="connsiteY19" fmla="*/ 6171255 h 6858000"/>
              <a:gd name="connsiteX20" fmla="*/ 164027 w 2632012"/>
              <a:gd name="connsiteY20" fmla="*/ 6164357 h 6858000"/>
              <a:gd name="connsiteX21" fmla="*/ 213309 w 2632012"/>
              <a:gd name="connsiteY21" fmla="*/ 6109331 h 6858000"/>
              <a:gd name="connsiteX22" fmla="*/ 220409 w 2632012"/>
              <a:gd name="connsiteY22" fmla="*/ 6022287 h 6858000"/>
              <a:gd name="connsiteX23" fmla="*/ 183756 w 2632012"/>
              <a:gd name="connsiteY23" fmla="*/ 5808789 h 6858000"/>
              <a:gd name="connsiteX24" fmla="*/ 138134 w 2632012"/>
              <a:gd name="connsiteY24" fmla="*/ 5616065 h 6858000"/>
              <a:gd name="connsiteX25" fmla="*/ 276721 w 2632012"/>
              <a:gd name="connsiteY25" fmla="*/ 4162848 h 6858000"/>
              <a:gd name="connsiteX26" fmla="*/ 343082 w 2632012"/>
              <a:gd name="connsiteY26" fmla="*/ 3059377 h 6858000"/>
              <a:gd name="connsiteX27" fmla="*/ 357677 w 2632012"/>
              <a:gd name="connsiteY27" fmla="*/ 2548608 h 6858000"/>
              <a:gd name="connsiteX28" fmla="*/ 399465 w 2632012"/>
              <a:gd name="connsiteY28" fmla="*/ 2412506 h 6858000"/>
              <a:gd name="connsiteX29" fmla="*/ 446400 w 2632012"/>
              <a:gd name="connsiteY29" fmla="*/ 2252507 h 6858000"/>
              <a:gd name="connsiteX30" fmla="*/ 569515 w 2632012"/>
              <a:gd name="connsiteY30" fmla="*/ 2091909 h 6858000"/>
              <a:gd name="connsiteX31" fmla="*/ 638163 w 2632012"/>
              <a:gd name="connsiteY31" fmla="*/ 1994147 h 6858000"/>
              <a:gd name="connsiteX32" fmla="*/ 737312 w 2632012"/>
              <a:gd name="connsiteY32" fmla="*/ 1871408 h 6858000"/>
              <a:gd name="connsiteX33" fmla="*/ 788501 w 2632012"/>
              <a:gd name="connsiteY33" fmla="*/ 1793826 h 6858000"/>
              <a:gd name="connsiteX34" fmla="*/ 819432 w 2632012"/>
              <a:gd name="connsiteY34" fmla="*/ 1746824 h 6858000"/>
              <a:gd name="connsiteX35" fmla="*/ 843936 w 2632012"/>
              <a:gd name="connsiteY35" fmla="*/ 1697348 h 6858000"/>
              <a:gd name="connsiteX36" fmla="*/ 846526 w 2632012"/>
              <a:gd name="connsiteY36" fmla="*/ 1659754 h 6858000"/>
              <a:gd name="connsiteX37" fmla="*/ 873830 w 2632012"/>
              <a:gd name="connsiteY37" fmla="*/ 1628041 h 6858000"/>
              <a:gd name="connsiteX38" fmla="*/ 890626 w 2632012"/>
              <a:gd name="connsiteY38" fmla="*/ 1599883 h 6858000"/>
              <a:gd name="connsiteX39" fmla="*/ 921288 w 2632012"/>
              <a:gd name="connsiteY39" fmla="*/ 1579569 h 6858000"/>
              <a:gd name="connsiteX40" fmla="*/ 920756 w 2632012"/>
              <a:gd name="connsiteY40" fmla="*/ 1537369 h 6858000"/>
              <a:gd name="connsiteX41" fmla="*/ 946290 w 2632012"/>
              <a:gd name="connsiteY41" fmla="*/ 1514308 h 6858000"/>
              <a:gd name="connsiteX42" fmla="*/ 932462 w 2632012"/>
              <a:gd name="connsiteY42" fmla="*/ 1512581 h 6858000"/>
              <a:gd name="connsiteX43" fmla="*/ 940652 w 2632012"/>
              <a:gd name="connsiteY43" fmla="*/ 1510839 h 6858000"/>
              <a:gd name="connsiteX44" fmla="*/ 950739 w 2632012"/>
              <a:gd name="connsiteY44" fmla="*/ 1503635 h 6858000"/>
              <a:gd name="connsiteX45" fmla="*/ 966405 w 2632012"/>
              <a:gd name="connsiteY45" fmla="*/ 1439967 h 6858000"/>
              <a:gd name="connsiteX46" fmla="*/ 973516 w 2632012"/>
              <a:gd name="connsiteY46" fmla="*/ 1389073 h 6858000"/>
              <a:gd name="connsiteX47" fmla="*/ 986960 w 2632012"/>
              <a:gd name="connsiteY47" fmla="*/ 1351857 h 6858000"/>
              <a:gd name="connsiteX48" fmla="*/ 987761 w 2632012"/>
              <a:gd name="connsiteY48" fmla="*/ 1363479 h 6858000"/>
              <a:gd name="connsiteX49" fmla="*/ 989043 w 2632012"/>
              <a:gd name="connsiteY49" fmla="*/ 1346093 h 6858000"/>
              <a:gd name="connsiteX50" fmla="*/ 986960 w 2632012"/>
              <a:gd name="connsiteY50" fmla="*/ 1351857 h 6858000"/>
              <a:gd name="connsiteX51" fmla="*/ 985769 w 2632012"/>
              <a:gd name="connsiteY51" fmla="*/ 1334556 h 6858000"/>
              <a:gd name="connsiteX52" fmla="*/ 982507 w 2632012"/>
              <a:gd name="connsiteY52" fmla="*/ 1216698 h 6858000"/>
              <a:gd name="connsiteX53" fmla="*/ 984836 w 2632012"/>
              <a:gd name="connsiteY53" fmla="*/ 1082381 h 6858000"/>
              <a:gd name="connsiteX54" fmla="*/ 993140 w 2632012"/>
              <a:gd name="connsiteY54" fmla="*/ 1043366 h 6858000"/>
              <a:gd name="connsiteX55" fmla="*/ 995544 w 2632012"/>
              <a:gd name="connsiteY55" fmla="*/ 972540 h 6858000"/>
              <a:gd name="connsiteX56" fmla="*/ 1028500 w 2632012"/>
              <a:gd name="connsiteY56" fmla="*/ 923945 h 6858000"/>
              <a:gd name="connsiteX57" fmla="*/ 1022082 w 2632012"/>
              <a:gd name="connsiteY57" fmla="*/ 838835 h 6858000"/>
              <a:gd name="connsiteX58" fmla="*/ 1025925 w 2632012"/>
              <a:gd name="connsiteY58" fmla="*/ 787183 h 6858000"/>
              <a:gd name="connsiteX59" fmla="*/ 1027904 w 2632012"/>
              <a:gd name="connsiteY59" fmla="*/ 756272 h 6858000"/>
              <a:gd name="connsiteX60" fmla="*/ 1088796 w 2632012"/>
              <a:gd name="connsiteY60" fmla="*/ 641639 h 6858000"/>
              <a:gd name="connsiteX61" fmla="*/ 1164389 w 2632012"/>
              <a:gd name="connsiteY61" fmla="*/ 545140 h 6858000"/>
              <a:gd name="connsiteX62" fmla="*/ 1225321 w 2632012"/>
              <a:gd name="connsiteY62" fmla="*/ 413843 h 6858000"/>
              <a:gd name="connsiteX63" fmla="*/ 1241477 w 2632012"/>
              <a:gd name="connsiteY63" fmla="*/ 358607 h 6858000"/>
              <a:gd name="connsiteX64" fmla="*/ 1246119 w 2632012"/>
              <a:gd name="connsiteY64" fmla="*/ 254866 h 6858000"/>
              <a:gd name="connsiteX65" fmla="*/ 1266837 w 2632012"/>
              <a:gd name="connsiteY65" fmla="*/ 161517 h 6858000"/>
              <a:gd name="connsiteX66" fmla="*/ 1315021 w 2632012"/>
              <a:gd name="connsiteY66" fmla="*/ 54455 h 6858000"/>
              <a:gd name="connsiteX67" fmla="*/ 1319335 w 2632012"/>
              <a:gd name="connsiteY67" fmla="*/ 8880 h 6858000"/>
              <a:gd name="connsiteX68" fmla="*/ 1316402 w 2632012"/>
              <a:gd name="connsiteY68" fmla="*/ 852 h 6858000"/>
              <a:gd name="connsiteX0" fmla="*/ 932173 w 2632012"/>
              <a:gd name="connsiteY0" fmla="*/ 1512545 h 6858000"/>
              <a:gd name="connsiteX1" fmla="*/ 932462 w 2632012"/>
              <a:gd name="connsiteY1" fmla="*/ 1512581 h 6858000"/>
              <a:gd name="connsiteX2" fmla="*/ 932378 w 2632012"/>
              <a:gd name="connsiteY2" fmla="*/ 1512599 h 6858000"/>
              <a:gd name="connsiteX3" fmla="*/ 932173 w 2632012"/>
              <a:gd name="connsiteY3" fmla="*/ 1512545 h 6858000"/>
              <a:gd name="connsiteX4" fmla="*/ 1207569 w 2632012"/>
              <a:gd name="connsiteY4" fmla="*/ 0 h 6858000"/>
              <a:gd name="connsiteX5" fmla="*/ 2632012 w 2632012"/>
              <a:gd name="connsiteY5" fmla="*/ 0 h 6858000"/>
              <a:gd name="connsiteX6" fmla="*/ 2632012 w 2632012"/>
              <a:gd name="connsiteY6" fmla="*/ 6858000 h 6858000"/>
              <a:gd name="connsiteX7" fmla="*/ 13514 w 2632012"/>
              <a:gd name="connsiteY7" fmla="*/ 6858000 h 6858000"/>
              <a:gd name="connsiteX8" fmla="*/ 13170 w 2632012"/>
              <a:gd name="connsiteY8" fmla="*/ 6812829 h 6858000"/>
              <a:gd name="connsiteX9" fmla="*/ 20332 w 2632012"/>
              <a:gd name="connsiteY9" fmla="*/ 6760689 h 6858000"/>
              <a:gd name="connsiteX10" fmla="*/ 25596 w 2632012"/>
              <a:gd name="connsiteY10" fmla="*/ 6721251 h 6858000"/>
              <a:gd name="connsiteX11" fmla="*/ 22507 w 2632012"/>
              <a:gd name="connsiteY11" fmla="*/ 6650499 h 6858000"/>
              <a:gd name="connsiteX12" fmla="*/ 22444 w 2632012"/>
              <a:gd name="connsiteY12" fmla="*/ 6604241 h 6858000"/>
              <a:gd name="connsiteX13" fmla="*/ 31867 w 2632012"/>
              <a:gd name="connsiteY13" fmla="*/ 6559984 h 6858000"/>
              <a:gd name="connsiteX14" fmla="*/ 38635 w 2632012"/>
              <a:gd name="connsiteY14" fmla="*/ 6515473 h 6858000"/>
              <a:gd name="connsiteX15" fmla="*/ 38467 w 2632012"/>
              <a:gd name="connsiteY15" fmla="*/ 6463736 h 6858000"/>
              <a:gd name="connsiteX16" fmla="*/ 38052 w 2632012"/>
              <a:gd name="connsiteY16" fmla="*/ 6432794 h 6858000"/>
              <a:gd name="connsiteX17" fmla="*/ 80445 w 2632012"/>
              <a:gd name="connsiteY17" fmla="*/ 6301309 h 6858000"/>
              <a:gd name="connsiteX18" fmla="*/ 138157 w 2632012"/>
              <a:gd name="connsiteY18" fmla="*/ 6257030 h 6858000"/>
              <a:gd name="connsiteX19" fmla="*/ 170419 w 2632012"/>
              <a:gd name="connsiteY19" fmla="*/ 6171255 h 6858000"/>
              <a:gd name="connsiteX20" fmla="*/ 164027 w 2632012"/>
              <a:gd name="connsiteY20" fmla="*/ 6164357 h 6858000"/>
              <a:gd name="connsiteX21" fmla="*/ 213309 w 2632012"/>
              <a:gd name="connsiteY21" fmla="*/ 6109331 h 6858000"/>
              <a:gd name="connsiteX22" fmla="*/ 220409 w 2632012"/>
              <a:gd name="connsiteY22" fmla="*/ 6022287 h 6858000"/>
              <a:gd name="connsiteX23" fmla="*/ 183756 w 2632012"/>
              <a:gd name="connsiteY23" fmla="*/ 5808789 h 6858000"/>
              <a:gd name="connsiteX24" fmla="*/ 138134 w 2632012"/>
              <a:gd name="connsiteY24" fmla="*/ 5616065 h 6858000"/>
              <a:gd name="connsiteX25" fmla="*/ 276721 w 2632012"/>
              <a:gd name="connsiteY25" fmla="*/ 4162848 h 6858000"/>
              <a:gd name="connsiteX26" fmla="*/ 343082 w 2632012"/>
              <a:gd name="connsiteY26" fmla="*/ 3059377 h 6858000"/>
              <a:gd name="connsiteX27" fmla="*/ 369630 w 2632012"/>
              <a:gd name="connsiteY27" fmla="*/ 2692043 h 6858000"/>
              <a:gd name="connsiteX28" fmla="*/ 399465 w 2632012"/>
              <a:gd name="connsiteY28" fmla="*/ 2412506 h 6858000"/>
              <a:gd name="connsiteX29" fmla="*/ 446400 w 2632012"/>
              <a:gd name="connsiteY29" fmla="*/ 2252507 h 6858000"/>
              <a:gd name="connsiteX30" fmla="*/ 569515 w 2632012"/>
              <a:gd name="connsiteY30" fmla="*/ 2091909 h 6858000"/>
              <a:gd name="connsiteX31" fmla="*/ 638163 w 2632012"/>
              <a:gd name="connsiteY31" fmla="*/ 1994147 h 6858000"/>
              <a:gd name="connsiteX32" fmla="*/ 737312 w 2632012"/>
              <a:gd name="connsiteY32" fmla="*/ 1871408 h 6858000"/>
              <a:gd name="connsiteX33" fmla="*/ 788501 w 2632012"/>
              <a:gd name="connsiteY33" fmla="*/ 1793826 h 6858000"/>
              <a:gd name="connsiteX34" fmla="*/ 819432 w 2632012"/>
              <a:gd name="connsiteY34" fmla="*/ 1746824 h 6858000"/>
              <a:gd name="connsiteX35" fmla="*/ 843936 w 2632012"/>
              <a:gd name="connsiteY35" fmla="*/ 1697348 h 6858000"/>
              <a:gd name="connsiteX36" fmla="*/ 846526 w 2632012"/>
              <a:gd name="connsiteY36" fmla="*/ 1659754 h 6858000"/>
              <a:gd name="connsiteX37" fmla="*/ 873830 w 2632012"/>
              <a:gd name="connsiteY37" fmla="*/ 1628041 h 6858000"/>
              <a:gd name="connsiteX38" fmla="*/ 890626 w 2632012"/>
              <a:gd name="connsiteY38" fmla="*/ 1599883 h 6858000"/>
              <a:gd name="connsiteX39" fmla="*/ 921288 w 2632012"/>
              <a:gd name="connsiteY39" fmla="*/ 1579569 h 6858000"/>
              <a:gd name="connsiteX40" fmla="*/ 920756 w 2632012"/>
              <a:gd name="connsiteY40" fmla="*/ 1537369 h 6858000"/>
              <a:gd name="connsiteX41" fmla="*/ 946290 w 2632012"/>
              <a:gd name="connsiteY41" fmla="*/ 1514308 h 6858000"/>
              <a:gd name="connsiteX42" fmla="*/ 932462 w 2632012"/>
              <a:gd name="connsiteY42" fmla="*/ 1512581 h 6858000"/>
              <a:gd name="connsiteX43" fmla="*/ 940652 w 2632012"/>
              <a:gd name="connsiteY43" fmla="*/ 1510839 h 6858000"/>
              <a:gd name="connsiteX44" fmla="*/ 950739 w 2632012"/>
              <a:gd name="connsiteY44" fmla="*/ 1503635 h 6858000"/>
              <a:gd name="connsiteX45" fmla="*/ 966405 w 2632012"/>
              <a:gd name="connsiteY45" fmla="*/ 1439967 h 6858000"/>
              <a:gd name="connsiteX46" fmla="*/ 973516 w 2632012"/>
              <a:gd name="connsiteY46" fmla="*/ 1389073 h 6858000"/>
              <a:gd name="connsiteX47" fmla="*/ 986960 w 2632012"/>
              <a:gd name="connsiteY47" fmla="*/ 1351857 h 6858000"/>
              <a:gd name="connsiteX48" fmla="*/ 987761 w 2632012"/>
              <a:gd name="connsiteY48" fmla="*/ 1363479 h 6858000"/>
              <a:gd name="connsiteX49" fmla="*/ 989043 w 2632012"/>
              <a:gd name="connsiteY49" fmla="*/ 1346093 h 6858000"/>
              <a:gd name="connsiteX50" fmla="*/ 986960 w 2632012"/>
              <a:gd name="connsiteY50" fmla="*/ 1351857 h 6858000"/>
              <a:gd name="connsiteX51" fmla="*/ 985769 w 2632012"/>
              <a:gd name="connsiteY51" fmla="*/ 1334556 h 6858000"/>
              <a:gd name="connsiteX52" fmla="*/ 982507 w 2632012"/>
              <a:gd name="connsiteY52" fmla="*/ 1216698 h 6858000"/>
              <a:gd name="connsiteX53" fmla="*/ 984836 w 2632012"/>
              <a:gd name="connsiteY53" fmla="*/ 1082381 h 6858000"/>
              <a:gd name="connsiteX54" fmla="*/ 993140 w 2632012"/>
              <a:gd name="connsiteY54" fmla="*/ 1043366 h 6858000"/>
              <a:gd name="connsiteX55" fmla="*/ 995544 w 2632012"/>
              <a:gd name="connsiteY55" fmla="*/ 972540 h 6858000"/>
              <a:gd name="connsiteX56" fmla="*/ 1028500 w 2632012"/>
              <a:gd name="connsiteY56" fmla="*/ 923945 h 6858000"/>
              <a:gd name="connsiteX57" fmla="*/ 1022082 w 2632012"/>
              <a:gd name="connsiteY57" fmla="*/ 838835 h 6858000"/>
              <a:gd name="connsiteX58" fmla="*/ 1025925 w 2632012"/>
              <a:gd name="connsiteY58" fmla="*/ 787183 h 6858000"/>
              <a:gd name="connsiteX59" fmla="*/ 1027904 w 2632012"/>
              <a:gd name="connsiteY59" fmla="*/ 756272 h 6858000"/>
              <a:gd name="connsiteX60" fmla="*/ 1088796 w 2632012"/>
              <a:gd name="connsiteY60" fmla="*/ 641639 h 6858000"/>
              <a:gd name="connsiteX61" fmla="*/ 1164389 w 2632012"/>
              <a:gd name="connsiteY61" fmla="*/ 545140 h 6858000"/>
              <a:gd name="connsiteX62" fmla="*/ 1225321 w 2632012"/>
              <a:gd name="connsiteY62" fmla="*/ 413843 h 6858000"/>
              <a:gd name="connsiteX63" fmla="*/ 1241477 w 2632012"/>
              <a:gd name="connsiteY63" fmla="*/ 358607 h 6858000"/>
              <a:gd name="connsiteX64" fmla="*/ 1246119 w 2632012"/>
              <a:gd name="connsiteY64" fmla="*/ 254866 h 6858000"/>
              <a:gd name="connsiteX65" fmla="*/ 1266837 w 2632012"/>
              <a:gd name="connsiteY65" fmla="*/ 161517 h 6858000"/>
              <a:gd name="connsiteX66" fmla="*/ 1315021 w 2632012"/>
              <a:gd name="connsiteY66" fmla="*/ 54455 h 6858000"/>
              <a:gd name="connsiteX67" fmla="*/ 1319335 w 2632012"/>
              <a:gd name="connsiteY67" fmla="*/ 8880 h 6858000"/>
              <a:gd name="connsiteX68" fmla="*/ 1316402 w 2632012"/>
              <a:gd name="connsiteY68" fmla="*/ 852 h 6858000"/>
              <a:gd name="connsiteX69" fmla="*/ 1207569 w 2632012"/>
              <a:gd name="connsiteY69" fmla="*/ 0 h 6858000"/>
              <a:gd name="connsiteX0" fmla="*/ 932173 w 2632012"/>
              <a:gd name="connsiteY0" fmla="*/ 1512545 h 6858000"/>
              <a:gd name="connsiteX1" fmla="*/ 932462 w 2632012"/>
              <a:gd name="connsiteY1" fmla="*/ 1512581 h 6858000"/>
              <a:gd name="connsiteX2" fmla="*/ 932378 w 2632012"/>
              <a:gd name="connsiteY2" fmla="*/ 1512599 h 6858000"/>
              <a:gd name="connsiteX3" fmla="*/ 932173 w 2632012"/>
              <a:gd name="connsiteY3" fmla="*/ 1512545 h 6858000"/>
              <a:gd name="connsiteX4" fmla="*/ 1207569 w 2632012"/>
              <a:gd name="connsiteY4" fmla="*/ 0 h 6858000"/>
              <a:gd name="connsiteX5" fmla="*/ 2632012 w 2632012"/>
              <a:gd name="connsiteY5" fmla="*/ 0 h 6858000"/>
              <a:gd name="connsiteX6" fmla="*/ 2632012 w 2632012"/>
              <a:gd name="connsiteY6" fmla="*/ 6858000 h 6858000"/>
              <a:gd name="connsiteX7" fmla="*/ 13514 w 2632012"/>
              <a:gd name="connsiteY7" fmla="*/ 6858000 h 6858000"/>
              <a:gd name="connsiteX8" fmla="*/ 13170 w 2632012"/>
              <a:gd name="connsiteY8" fmla="*/ 6812829 h 6858000"/>
              <a:gd name="connsiteX9" fmla="*/ 20332 w 2632012"/>
              <a:gd name="connsiteY9" fmla="*/ 6760689 h 6858000"/>
              <a:gd name="connsiteX10" fmla="*/ 25596 w 2632012"/>
              <a:gd name="connsiteY10" fmla="*/ 6721251 h 6858000"/>
              <a:gd name="connsiteX11" fmla="*/ 22507 w 2632012"/>
              <a:gd name="connsiteY11" fmla="*/ 6650499 h 6858000"/>
              <a:gd name="connsiteX12" fmla="*/ 22444 w 2632012"/>
              <a:gd name="connsiteY12" fmla="*/ 6604241 h 6858000"/>
              <a:gd name="connsiteX13" fmla="*/ 31867 w 2632012"/>
              <a:gd name="connsiteY13" fmla="*/ 6559984 h 6858000"/>
              <a:gd name="connsiteX14" fmla="*/ 38635 w 2632012"/>
              <a:gd name="connsiteY14" fmla="*/ 6515473 h 6858000"/>
              <a:gd name="connsiteX15" fmla="*/ 38467 w 2632012"/>
              <a:gd name="connsiteY15" fmla="*/ 6463736 h 6858000"/>
              <a:gd name="connsiteX16" fmla="*/ 38052 w 2632012"/>
              <a:gd name="connsiteY16" fmla="*/ 6432794 h 6858000"/>
              <a:gd name="connsiteX17" fmla="*/ 80445 w 2632012"/>
              <a:gd name="connsiteY17" fmla="*/ 6301309 h 6858000"/>
              <a:gd name="connsiteX18" fmla="*/ 138157 w 2632012"/>
              <a:gd name="connsiteY18" fmla="*/ 6257030 h 6858000"/>
              <a:gd name="connsiteX19" fmla="*/ 170419 w 2632012"/>
              <a:gd name="connsiteY19" fmla="*/ 6171255 h 6858000"/>
              <a:gd name="connsiteX20" fmla="*/ 164027 w 2632012"/>
              <a:gd name="connsiteY20" fmla="*/ 6164357 h 6858000"/>
              <a:gd name="connsiteX21" fmla="*/ 213309 w 2632012"/>
              <a:gd name="connsiteY21" fmla="*/ 6109331 h 6858000"/>
              <a:gd name="connsiteX22" fmla="*/ 220409 w 2632012"/>
              <a:gd name="connsiteY22" fmla="*/ 6022287 h 6858000"/>
              <a:gd name="connsiteX23" fmla="*/ 183756 w 2632012"/>
              <a:gd name="connsiteY23" fmla="*/ 5808789 h 6858000"/>
              <a:gd name="connsiteX24" fmla="*/ 138134 w 2632012"/>
              <a:gd name="connsiteY24" fmla="*/ 5616065 h 6858000"/>
              <a:gd name="connsiteX25" fmla="*/ 276721 w 2632012"/>
              <a:gd name="connsiteY25" fmla="*/ 4162848 h 6858000"/>
              <a:gd name="connsiteX26" fmla="*/ 343082 w 2632012"/>
              <a:gd name="connsiteY26" fmla="*/ 3059377 h 6858000"/>
              <a:gd name="connsiteX27" fmla="*/ 369630 w 2632012"/>
              <a:gd name="connsiteY27" fmla="*/ 2692043 h 6858000"/>
              <a:gd name="connsiteX28" fmla="*/ 435324 w 2632012"/>
              <a:gd name="connsiteY28" fmla="*/ 2520083 h 6858000"/>
              <a:gd name="connsiteX29" fmla="*/ 446400 w 2632012"/>
              <a:gd name="connsiteY29" fmla="*/ 2252507 h 6858000"/>
              <a:gd name="connsiteX30" fmla="*/ 569515 w 2632012"/>
              <a:gd name="connsiteY30" fmla="*/ 2091909 h 6858000"/>
              <a:gd name="connsiteX31" fmla="*/ 638163 w 2632012"/>
              <a:gd name="connsiteY31" fmla="*/ 1994147 h 6858000"/>
              <a:gd name="connsiteX32" fmla="*/ 737312 w 2632012"/>
              <a:gd name="connsiteY32" fmla="*/ 1871408 h 6858000"/>
              <a:gd name="connsiteX33" fmla="*/ 788501 w 2632012"/>
              <a:gd name="connsiteY33" fmla="*/ 1793826 h 6858000"/>
              <a:gd name="connsiteX34" fmla="*/ 819432 w 2632012"/>
              <a:gd name="connsiteY34" fmla="*/ 1746824 h 6858000"/>
              <a:gd name="connsiteX35" fmla="*/ 843936 w 2632012"/>
              <a:gd name="connsiteY35" fmla="*/ 1697348 h 6858000"/>
              <a:gd name="connsiteX36" fmla="*/ 846526 w 2632012"/>
              <a:gd name="connsiteY36" fmla="*/ 1659754 h 6858000"/>
              <a:gd name="connsiteX37" fmla="*/ 873830 w 2632012"/>
              <a:gd name="connsiteY37" fmla="*/ 1628041 h 6858000"/>
              <a:gd name="connsiteX38" fmla="*/ 890626 w 2632012"/>
              <a:gd name="connsiteY38" fmla="*/ 1599883 h 6858000"/>
              <a:gd name="connsiteX39" fmla="*/ 921288 w 2632012"/>
              <a:gd name="connsiteY39" fmla="*/ 1579569 h 6858000"/>
              <a:gd name="connsiteX40" fmla="*/ 920756 w 2632012"/>
              <a:gd name="connsiteY40" fmla="*/ 1537369 h 6858000"/>
              <a:gd name="connsiteX41" fmla="*/ 946290 w 2632012"/>
              <a:gd name="connsiteY41" fmla="*/ 1514308 h 6858000"/>
              <a:gd name="connsiteX42" fmla="*/ 932462 w 2632012"/>
              <a:gd name="connsiteY42" fmla="*/ 1512581 h 6858000"/>
              <a:gd name="connsiteX43" fmla="*/ 940652 w 2632012"/>
              <a:gd name="connsiteY43" fmla="*/ 1510839 h 6858000"/>
              <a:gd name="connsiteX44" fmla="*/ 950739 w 2632012"/>
              <a:gd name="connsiteY44" fmla="*/ 1503635 h 6858000"/>
              <a:gd name="connsiteX45" fmla="*/ 966405 w 2632012"/>
              <a:gd name="connsiteY45" fmla="*/ 1439967 h 6858000"/>
              <a:gd name="connsiteX46" fmla="*/ 973516 w 2632012"/>
              <a:gd name="connsiteY46" fmla="*/ 1389073 h 6858000"/>
              <a:gd name="connsiteX47" fmla="*/ 986960 w 2632012"/>
              <a:gd name="connsiteY47" fmla="*/ 1351857 h 6858000"/>
              <a:gd name="connsiteX48" fmla="*/ 987761 w 2632012"/>
              <a:gd name="connsiteY48" fmla="*/ 1363479 h 6858000"/>
              <a:gd name="connsiteX49" fmla="*/ 989043 w 2632012"/>
              <a:gd name="connsiteY49" fmla="*/ 1346093 h 6858000"/>
              <a:gd name="connsiteX50" fmla="*/ 986960 w 2632012"/>
              <a:gd name="connsiteY50" fmla="*/ 1351857 h 6858000"/>
              <a:gd name="connsiteX51" fmla="*/ 985769 w 2632012"/>
              <a:gd name="connsiteY51" fmla="*/ 1334556 h 6858000"/>
              <a:gd name="connsiteX52" fmla="*/ 982507 w 2632012"/>
              <a:gd name="connsiteY52" fmla="*/ 1216698 h 6858000"/>
              <a:gd name="connsiteX53" fmla="*/ 984836 w 2632012"/>
              <a:gd name="connsiteY53" fmla="*/ 1082381 h 6858000"/>
              <a:gd name="connsiteX54" fmla="*/ 993140 w 2632012"/>
              <a:gd name="connsiteY54" fmla="*/ 1043366 h 6858000"/>
              <a:gd name="connsiteX55" fmla="*/ 995544 w 2632012"/>
              <a:gd name="connsiteY55" fmla="*/ 972540 h 6858000"/>
              <a:gd name="connsiteX56" fmla="*/ 1028500 w 2632012"/>
              <a:gd name="connsiteY56" fmla="*/ 923945 h 6858000"/>
              <a:gd name="connsiteX57" fmla="*/ 1022082 w 2632012"/>
              <a:gd name="connsiteY57" fmla="*/ 838835 h 6858000"/>
              <a:gd name="connsiteX58" fmla="*/ 1025925 w 2632012"/>
              <a:gd name="connsiteY58" fmla="*/ 787183 h 6858000"/>
              <a:gd name="connsiteX59" fmla="*/ 1027904 w 2632012"/>
              <a:gd name="connsiteY59" fmla="*/ 756272 h 6858000"/>
              <a:gd name="connsiteX60" fmla="*/ 1088796 w 2632012"/>
              <a:gd name="connsiteY60" fmla="*/ 641639 h 6858000"/>
              <a:gd name="connsiteX61" fmla="*/ 1164389 w 2632012"/>
              <a:gd name="connsiteY61" fmla="*/ 545140 h 6858000"/>
              <a:gd name="connsiteX62" fmla="*/ 1225321 w 2632012"/>
              <a:gd name="connsiteY62" fmla="*/ 413843 h 6858000"/>
              <a:gd name="connsiteX63" fmla="*/ 1241477 w 2632012"/>
              <a:gd name="connsiteY63" fmla="*/ 358607 h 6858000"/>
              <a:gd name="connsiteX64" fmla="*/ 1246119 w 2632012"/>
              <a:gd name="connsiteY64" fmla="*/ 254866 h 6858000"/>
              <a:gd name="connsiteX65" fmla="*/ 1266837 w 2632012"/>
              <a:gd name="connsiteY65" fmla="*/ 161517 h 6858000"/>
              <a:gd name="connsiteX66" fmla="*/ 1315021 w 2632012"/>
              <a:gd name="connsiteY66" fmla="*/ 54455 h 6858000"/>
              <a:gd name="connsiteX67" fmla="*/ 1319335 w 2632012"/>
              <a:gd name="connsiteY67" fmla="*/ 8880 h 6858000"/>
              <a:gd name="connsiteX68" fmla="*/ 1316402 w 2632012"/>
              <a:gd name="connsiteY68" fmla="*/ 852 h 6858000"/>
              <a:gd name="connsiteX69" fmla="*/ 1207569 w 2632012"/>
              <a:gd name="connsiteY69" fmla="*/ 0 h 6858000"/>
              <a:gd name="connsiteX0" fmla="*/ 932173 w 2632012"/>
              <a:gd name="connsiteY0" fmla="*/ 1512545 h 6858000"/>
              <a:gd name="connsiteX1" fmla="*/ 932462 w 2632012"/>
              <a:gd name="connsiteY1" fmla="*/ 1512581 h 6858000"/>
              <a:gd name="connsiteX2" fmla="*/ 932378 w 2632012"/>
              <a:gd name="connsiteY2" fmla="*/ 1512599 h 6858000"/>
              <a:gd name="connsiteX3" fmla="*/ 932173 w 2632012"/>
              <a:gd name="connsiteY3" fmla="*/ 1512545 h 6858000"/>
              <a:gd name="connsiteX4" fmla="*/ 1207569 w 2632012"/>
              <a:gd name="connsiteY4" fmla="*/ 0 h 6858000"/>
              <a:gd name="connsiteX5" fmla="*/ 2632012 w 2632012"/>
              <a:gd name="connsiteY5" fmla="*/ 0 h 6858000"/>
              <a:gd name="connsiteX6" fmla="*/ 2632012 w 2632012"/>
              <a:gd name="connsiteY6" fmla="*/ 6858000 h 6858000"/>
              <a:gd name="connsiteX7" fmla="*/ 13514 w 2632012"/>
              <a:gd name="connsiteY7" fmla="*/ 6858000 h 6858000"/>
              <a:gd name="connsiteX8" fmla="*/ 13170 w 2632012"/>
              <a:gd name="connsiteY8" fmla="*/ 6812829 h 6858000"/>
              <a:gd name="connsiteX9" fmla="*/ 20332 w 2632012"/>
              <a:gd name="connsiteY9" fmla="*/ 6760689 h 6858000"/>
              <a:gd name="connsiteX10" fmla="*/ 25596 w 2632012"/>
              <a:gd name="connsiteY10" fmla="*/ 6721251 h 6858000"/>
              <a:gd name="connsiteX11" fmla="*/ 22507 w 2632012"/>
              <a:gd name="connsiteY11" fmla="*/ 6650499 h 6858000"/>
              <a:gd name="connsiteX12" fmla="*/ 22444 w 2632012"/>
              <a:gd name="connsiteY12" fmla="*/ 6604241 h 6858000"/>
              <a:gd name="connsiteX13" fmla="*/ 31867 w 2632012"/>
              <a:gd name="connsiteY13" fmla="*/ 6559984 h 6858000"/>
              <a:gd name="connsiteX14" fmla="*/ 38635 w 2632012"/>
              <a:gd name="connsiteY14" fmla="*/ 6515473 h 6858000"/>
              <a:gd name="connsiteX15" fmla="*/ 38467 w 2632012"/>
              <a:gd name="connsiteY15" fmla="*/ 6463736 h 6858000"/>
              <a:gd name="connsiteX16" fmla="*/ 38052 w 2632012"/>
              <a:gd name="connsiteY16" fmla="*/ 6432794 h 6858000"/>
              <a:gd name="connsiteX17" fmla="*/ 80445 w 2632012"/>
              <a:gd name="connsiteY17" fmla="*/ 6301309 h 6858000"/>
              <a:gd name="connsiteX18" fmla="*/ 138157 w 2632012"/>
              <a:gd name="connsiteY18" fmla="*/ 6257030 h 6858000"/>
              <a:gd name="connsiteX19" fmla="*/ 170419 w 2632012"/>
              <a:gd name="connsiteY19" fmla="*/ 6171255 h 6858000"/>
              <a:gd name="connsiteX20" fmla="*/ 164027 w 2632012"/>
              <a:gd name="connsiteY20" fmla="*/ 6164357 h 6858000"/>
              <a:gd name="connsiteX21" fmla="*/ 213309 w 2632012"/>
              <a:gd name="connsiteY21" fmla="*/ 6109331 h 6858000"/>
              <a:gd name="connsiteX22" fmla="*/ 220409 w 2632012"/>
              <a:gd name="connsiteY22" fmla="*/ 6022287 h 6858000"/>
              <a:gd name="connsiteX23" fmla="*/ 183756 w 2632012"/>
              <a:gd name="connsiteY23" fmla="*/ 5808789 h 6858000"/>
              <a:gd name="connsiteX24" fmla="*/ 138134 w 2632012"/>
              <a:gd name="connsiteY24" fmla="*/ 5616065 h 6858000"/>
              <a:gd name="connsiteX25" fmla="*/ 276721 w 2632012"/>
              <a:gd name="connsiteY25" fmla="*/ 4162848 h 6858000"/>
              <a:gd name="connsiteX26" fmla="*/ 343082 w 2632012"/>
              <a:gd name="connsiteY26" fmla="*/ 3059377 h 6858000"/>
              <a:gd name="connsiteX27" fmla="*/ 369630 w 2632012"/>
              <a:gd name="connsiteY27" fmla="*/ 2692043 h 6858000"/>
              <a:gd name="connsiteX28" fmla="*/ 435324 w 2632012"/>
              <a:gd name="connsiteY28" fmla="*/ 2520083 h 6858000"/>
              <a:gd name="connsiteX29" fmla="*/ 482259 w 2632012"/>
              <a:gd name="connsiteY29" fmla="*/ 2336178 h 6858000"/>
              <a:gd name="connsiteX30" fmla="*/ 569515 w 2632012"/>
              <a:gd name="connsiteY30" fmla="*/ 2091909 h 6858000"/>
              <a:gd name="connsiteX31" fmla="*/ 638163 w 2632012"/>
              <a:gd name="connsiteY31" fmla="*/ 1994147 h 6858000"/>
              <a:gd name="connsiteX32" fmla="*/ 737312 w 2632012"/>
              <a:gd name="connsiteY32" fmla="*/ 1871408 h 6858000"/>
              <a:gd name="connsiteX33" fmla="*/ 788501 w 2632012"/>
              <a:gd name="connsiteY33" fmla="*/ 1793826 h 6858000"/>
              <a:gd name="connsiteX34" fmla="*/ 819432 w 2632012"/>
              <a:gd name="connsiteY34" fmla="*/ 1746824 h 6858000"/>
              <a:gd name="connsiteX35" fmla="*/ 843936 w 2632012"/>
              <a:gd name="connsiteY35" fmla="*/ 1697348 h 6858000"/>
              <a:gd name="connsiteX36" fmla="*/ 846526 w 2632012"/>
              <a:gd name="connsiteY36" fmla="*/ 1659754 h 6858000"/>
              <a:gd name="connsiteX37" fmla="*/ 873830 w 2632012"/>
              <a:gd name="connsiteY37" fmla="*/ 1628041 h 6858000"/>
              <a:gd name="connsiteX38" fmla="*/ 890626 w 2632012"/>
              <a:gd name="connsiteY38" fmla="*/ 1599883 h 6858000"/>
              <a:gd name="connsiteX39" fmla="*/ 921288 w 2632012"/>
              <a:gd name="connsiteY39" fmla="*/ 1579569 h 6858000"/>
              <a:gd name="connsiteX40" fmla="*/ 920756 w 2632012"/>
              <a:gd name="connsiteY40" fmla="*/ 1537369 h 6858000"/>
              <a:gd name="connsiteX41" fmla="*/ 946290 w 2632012"/>
              <a:gd name="connsiteY41" fmla="*/ 1514308 h 6858000"/>
              <a:gd name="connsiteX42" fmla="*/ 932462 w 2632012"/>
              <a:gd name="connsiteY42" fmla="*/ 1512581 h 6858000"/>
              <a:gd name="connsiteX43" fmla="*/ 940652 w 2632012"/>
              <a:gd name="connsiteY43" fmla="*/ 1510839 h 6858000"/>
              <a:gd name="connsiteX44" fmla="*/ 950739 w 2632012"/>
              <a:gd name="connsiteY44" fmla="*/ 1503635 h 6858000"/>
              <a:gd name="connsiteX45" fmla="*/ 966405 w 2632012"/>
              <a:gd name="connsiteY45" fmla="*/ 1439967 h 6858000"/>
              <a:gd name="connsiteX46" fmla="*/ 973516 w 2632012"/>
              <a:gd name="connsiteY46" fmla="*/ 1389073 h 6858000"/>
              <a:gd name="connsiteX47" fmla="*/ 986960 w 2632012"/>
              <a:gd name="connsiteY47" fmla="*/ 1351857 h 6858000"/>
              <a:gd name="connsiteX48" fmla="*/ 987761 w 2632012"/>
              <a:gd name="connsiteY48" fmla="*/ 1363479 h 6858000"/>
              <a:gd name="connsiteX49" fmla="*/ 989043 w 2632012"/>
              <a:gd name="connsiteY49" fmla="*/ 1346093 h 6858000"/>
              <a:gd name="connsiteX50" fmla="*/ 986960 w 2632012"/>
              <a:gd name="connsiteY50" fmla="*/ 1351857 h 6858000"/>
              <a:gd name="connsiteX51" fmla="*/ 985769 w 2632012"/>
              <a:gd name="connsiteY51" fmla="*/ 1334556 h 6858000"/>
              <a:gd name="connsiteX52" fmla="*/ 982507 w 2632012"/>
              <a:gd name="connsiteY52" fmla="*/ 1216698 h 6858000"/>
              <a:gd name="connsiteX53" fmla="*/ 984836 w 2632012"/>
              <a:gd name="connsiteY53" fmla="*/ 1082381 h 6858000"/>
              <a:gd name="connsiteX54" fmla="*/ 993140 w 2632012"/>
              <a:gd name="connsiteY54" fmla="*/ 1043366 h 6858000"/>
              <a:gd name="connsiteX55" fmla="*/ 995544 w 2632012"/>
              <a:gd name="connsiteY55" fmla="*/ 972540 h 6858000"/>
              <a:gd name="connsiteX56" fmla="*/ 1028500 w 2632012"/>
              <a:gd name="connsiteY56" fmla="*/ 923945 h 6858000"/>
              <a:gd name="connsiteX57" fmla="*/ 1022082 w 2632012"/>
              <a:gd name="connsiteY57" fmla="*/ 838835 h 6858000"/>
              <a:gd name="connsiteX58" fmla="*/ 1025925 w 2632012"/>
              <a:gd name="connsiteY58" fmla="*/ 787183 h 6858000"/>
              <a:gd name="connsiteX59" fmla="*/ 1027904 w 2632012"/>
              <a:gd name="connsiteY59" fmla="*/ 756272 h 6858000"/>
              <a:gd name="connsiteX60" fmla="*/ 1088796 w 2632012"/>
              <a:gd name="connsiteY60" fmla="*/ 641639 h 6858000"/>
              <a:gd name="connsiteX61" fmla="*/ 1164389 w 2632012"/>
              <a:gd name="connsiteY61" fmla="*/ 545140 h 6858000"/>
              <a:gd name="connsiteX62" fmla="*/ 1225321 w 2632012"/>
              <a:gd name="connsiteY62" fmla="*/ 413843 h 6858000"/>
              <a:gd name="connsiteX63" fmla="*/ 1241477 w 2632012"/>
              <a:gd name="connsiteY63" fmla="*/ 358607 h 6858000"/>
              <a:gd name="connsiteX64" fmla="*/ 1246119 w 2632012"/>
              <a:gd name="connsiteY64" fmla="*/ 254866 h 6858000"/>
              <a:gd name="connsiteX65" fmla="*/ 1266837 w 2632012"/>
              <a:gd name="connsiteY65" fmla="*/ 161517 h 6858000"/>
              <a:gd name="connsiteX66" fmla="*/ 1315021 w 2632012"/>
              <a:gd name="connsiteY66" fmla="*/ 54455 h 6858000"/>
              <a:gd name="connsiteX67" fmla="*/ 1319335 w 2632012"/>
              <a:gd name="connsiteY67" fmla="*/ 8880 h 6858000"/>
              <a:gd name="connsiteX68" fmla="*/ 1316402 w 2632012"/>
              <a:gd name="connsiteY68" fmla="*/ 852 h 6858000"/>
              <a:gd name="connsiteX69" fmla="*/ 1207569 w 2632012"/>
              <a:gd name="connsiteY69" fmla="*/ 0 h 6858000"/>
              <a:gd name="connsiteX0" fmla="*/ 932173 w 2632012"/>
              <a:gd name="connsiteY0" fmla="*/ 1512545 h 6858000"/>
              <a:gd name="connsiteX1" fmla="*/ 932462 w 2632012"/>
              <a:gd name="connsiteY1" fmla="*/ 1512581 h 6858000"/>
              <a:gd name="connsiteX2" fmla="*/ 932378 w 2632012"/>
              <a:gd name="connsiteY2" fmla="*/ 1512599 h 6858000"/>
              <a:gd name="connsiteX3" fmla="*/ 932173 w 2632012"/>
              <a:gd name="connsiteY3" fmla="*/ 1512545 h 6858000"/>
              <a:gd name="connsiteX4" fmla="*/ 1207569 w 2632012"/>
              <a:gd name="connsiteY4" fmla="*/ 0 h 6858000"/>
              <a:gd name="connsiteX5" fmla="*/ 2632012 w 2632012"/>
              <a:gd name="connsiteY5" fmla="*/ 0 h 6858000"/>
              <a:gd name="connsiteX6" fmla="*/ 2632012 w 2632012"/>
              <a:gd name="connsiteY6" fmla="*/ 6858000 h 6858000"/>
              <a:gd name="connsiteX7" fmla="*/ 13514 w 2632012"/>
              <a:gd name="connsiteY7" fmla="*/ 6858000 h 6858000"/>
              <a:gd name="connsiteX8" fmla="*/ 13170 w 2632012"/>
              <a:gd name="connsiteY8" fmla="*/ 6812829 h 6858000"/>
              <a:gd name="connsiteX9" fmla="*/ 20332 w 2632012"/>
              <a:gd name="connsiteY9" fmla="*/ 6760689 h 6858000"/>
              <a:gd name="connsiteX10" fmla="*/ 25596 w 2632012"/>
              <a:gd name="connsiteY10" fmla="*/ 6721251 h 6858000"/>
              <a:gd name="connsiteX11" fmla="*/ 22507 w 2632012"/>
              <a:gd name="connsiteY11" fmla="*/ 6650499 h 6858000"/>
              <a:gd name="connsiteX12" fmla="*/ 22444 w 2632012"/>
              <a:gd name="connsiteY12" fmla="*/ 6604241 h 6858000"/>
              <a:gd name="connsiteX13" fmla="*/ 31867 w 2632012"/>
              <a:gd name="connsiteY13" fmla="*/ 6559984 h 6858000"/>
              <a:gd name="connsiteX14" fmla="*/ 38635 w 2632012"/>
              <a:gd name="connsiteY14" fmla="*/ 6515473 h 6858000"/>
              <a:gd name="connsiteX15" fmla="*/ 38467 w 2632012"/>
              <a:gd name="connsiteY15" fmla="*/ 6463736 h 6858000"/>
              <a:gd name="connsiteX16" fmla="*/ 38052 w 2632012"/>
              <a:gd name="connsiteY16" fmla="*/ 6432794 h 6858000"/>
              <a:gd name="connsiteX17" fmla="*/ 80445 w 2632012"/>
              <a:gd name="connsiteY17" fmla="*/ 6301309 h 6858000"/>
              <a:gd name="connsiteX18" fmla="*/ 138157 w 2632012"/>
              <a:gd name="connsiteY18" fmla="*/ 6257030 h 6858000"/>
              <a:gd name="connsiteX19" fmla="*/ 170419 w 2632012"/>
              <a:gd name="connsiteY19" fmla="*/ 6171255 h 6858000"/>
              <a:gd name="connsiteX20" fmla="*/ 164027 w 2632012"/>
              <a:gd name="connsiteY20" fmla="*/ 6164357 h 6858000"/>
              <a:gd name="connsiteX21" fmla="*/ 213309 w 2632012"/>
              <a:gd name="connsiteY21" fmla="*/ 6109331 h 6858000"/>
              <a:gd name="connsiteX22" fmla="*/ 220409 w 2632012"/>
              <a:gd name="connsiteY22" fmla="*/ 6022287 h 6858000"/>
              <a:gd name="connsiteX23" fmla="*/ 183756 w 2632012"/>
              <a:gd name="connsiteY23" fmla="*/ 5808789 h 6858000"/>
              <a:gd name="connsiteX24" fmla="*/ 245711 w 2632012"/>
              <a:gd name="connsiteY24" fmla="*/ 5066230 h 6858000"/>
              <a:gd name="connsiteX25" fmla="*/ 276721 w 2632012"/>
              <a:gd name="connsiteY25" fmla="*/ 4162848 h 6858000"/>
              <a:gd name="connsiteX26" fmla="*/ 343082 w 2632012"/>
              <a:gd name="connsiteY26" fmla="*/ 3059377 h 6858000"/>
              <a:gd name="connsiteX27" fmla="*/ 369630 w 2632012"/>
              <a:gd name="connsiteY27" fmla="*/ 2692043 h 6858000"/>
              <a:gd name="connsiteX28" fmla="*/ 435324 w 2632012"/>
              <a:gd name="connsiteY28" fmla="*/ 2520083 h 6858000"/>
              <a:gd name="connsiteX29" fmla="*/ 482259 w 2632012"/>
              <a:gd name="connsiteY29" fmla="*/ 2336178 h 6858000"/>
              <a:gd name="connsiteX30" fmla="*/ 569515 w 2632012"/>
              <a:gd name="connsiteY30" fmla="*/ 2091909 h 6858000"/>
              <a:gd name="connsiteX31" fmla="*/ 638163 w 2632012"/>
              <a:gd name="connsiteY31" fmla="*/ 1994147 h 6858000"/>
              <a:gd name="connsiteX32" fmla="*/ 737312 w 2632012"/>
              <a:gd name="connsiteY32" fmla="*/ 1871408 h 6858000"/>
              <a:gd name="connsiteX33" fmla="*/ 788501 w 2632012"/>
              <a:gd name="connsiteY33" fmla="*/ 1793826 h 6858000"/>
              <a:gd name="connsiteX34" fmla="*/ 819432 w 2632012"/>
              <a:gd name="connsiteY34" fmla="*/ 1746824 h 6858000"/>
              <a:gd name="connsiteX35" fmla="*/ 843936 w 2632012"/>
              <a:gd name="connsiteY35" fmla="*/ 1697348 h 6858000"/>
              <a:gd name="connsiteX36" fmla="*/ 846526 w 2632012"/>
              <a:gd name="connsiteY36" fmla="*/ 1659754 h 6858000"/>
              <a:gd name="connsiteX37" fmla="*/ 873830 w 2632012"/>
              <a:gd name="connsiteY37" fmla="*/ 1628041 h 6858000"/>
              <a:gd name="connsiteX38" fmla="*/ 890626 w 2632012"/>
              <a:gd name="connsiteY38" fmla="*/ 1599883 h 6858000"/>
              <a:gd name="connsiteX39" fmla="*/ 921288 w 2632012"/>
              <a:gd name="connsiteY39" fmla="*/ 1579569 h 6858000"/>
              <a:gd name="connsiteX40" fmla="*/ 920756 w 2632012"/>
              <a:gd name="connsiteY40" fmla="*/ 1537369 h 6858000"/>
              <a:gd name="connsiteX41" fmla="*/ 946290 w 2632012"/>
              <a:gd name="connsiteY41" fmla="*/ 1514308 h 6858000"/>
              <a:gd name="connsiteX42" fmla="*/ 932462 w 2632012"/>
              <a:gd name="connsiteY42" fmla="*/ 1512581 h 6858000"/>
              <a:gd name="connsiteX43" fmla="*/ 940652 w 2632012"/>
              <a:gd name="connsiteY43" fmla="*/ 1510839 h 6858000"/>
              <a:gd name="connsiteX44" fmla="*/ 950739 w 2632012"/>
              <a:gd name="connsiteY44" fmla="*/ 1503635 h 6858000"/>
              <a:gd name="connsiteX45" fmla="*/ 966405 w 2632012"/>
              <a:gd name="connsiteY45" fmla="*/ 1439967 h 6858000"/>
              <a:gd name="connsiteX46" fmla="*/ 973516 w 2632012"/>
              <a:gd name="connsiteY46" fmla="*/ 1389073 h 6858000"/>
              <a:gd name="connsiteX47" fmla="*/ 986960 w 2632012"/>
              <a:gd name="connsiteY47" fmla="*/ 1351857 h 6858000"/>
              <a:gd name="connsiteX48" fmla="*/ 987761 w 2632012"/>
              <a:gd name="connsiteY48" fmla="*/ 1363479 h 6858000"/>
              <a:gd name="connsiteX49" fmla="*/ 989043 w 2632012"/>
              <a:gd name="connsiteY49" fmla="*/ 1346093 h 6858000"/>
              <a:gd name="connsiteX50" fmla="*/ 986960 w 2632012"/>
              <a:gd name="connsiteY50" fmla="*/ 1351857 h 6858000"/>
              <a:gd name="connsiteX51" fmla="*/ 985769 w 2632012"/>
              <a:gd name="connsiteY51" fmla="*/ 1334556 h 6858000"/>
              <a:gd name="connsiteX52" fmla="*/ 982507 w 2632012"/>
              <a:gd name="connsiteY52" fmla="*/ 1216698 h 6858000"/>
              <a:gd name="connsiteX53" fmla="*/ 984836 w 2632012"/>
              <a:gd name="connsiteY53" fmla="*/ 1082381 h 6858000"/>
              <a:gd name="connsiteX54" fmla="*/ 993140 w 2632012"/>
              <a:gd name="connsiteY54" fmla="*/ 1043366 h 6858000"/>
              <a:gd name="connsiteX55" fmla="*/ 995544 w 2632012"/>
              <a:gd name="connsiteY55" fmla="*/ 972540 h 6858000"/>
              <a:gd name="connsiteX56" fmla="*/ 1028500 w 2632012"/>
              <a:gd name="connsiteY56" fmla="*/ 923945 h 6858000"/>
              <a:gd name="connsiteX57" fmla="*/ 1022082 w 2632012"/>
              <a:gd name="connsiteY57" fmla="*/ 838835 h 6858000"/>
              <a:gd name="connsiteX58" fmla="*/ 1025925 w 2632012"/>
              <a:gd name="connsiteY58" fmla="*/ 787183 h 6858000"/>
              <a:gd name="connsiteX59" fmla="*/ 1027904 w 2632012"/>
              <a:gd name="connsiteY59" fmla="*/ 756272 h 6858000"/>
              <a:gd name="connsiteX60" fmla="*/ 1088796 w 2632012"/>
              <a:gd name="connsiteY60" fmla="*/ 641639 h 6858000"/>
              <a:gd name="connsiteX61" fmla="*/ 1164389 w 2632012"/>
              <a:gd name="connsiteY61" fmla="*/ 545140 h 6858000"/>
              <a:gd name="connsiteX62" fmla="*/ 1225321 w 2632012"/>
              <a:gd name="connsiteY62" fmla="*/ 413843 h 6858000"/>
              <a:gd name="connsiteX63" fmla="*/ 1241477 w 2632012"/>
              <a:gd name="connsiteY63" fmla="*/ 358607 h 6858000"/>
              <a:gd name="connsiteX64" fmla="*/ 1246119 w 2632012"/>
              <a:gd name="connsiteY64" fmla="*/ 254866 h 6858000"/>
              <a:gd name="connsiteX65" fmla="*/ 1266837 w 2632012"/>
              <a:gd name="connsiteY65" fmla="*/ 161517 h 6858000"/>
              <a:gd name="connsiteX66" fmla="*/ 1315021 w 2632012"/>
              <a:gd name="connsiteY66" fmla="*/ 54455 h 6858000"/>
              <a:gd name="connsiteX67" fmla="*/ 1319335 w 2632012"/>
              <a:gd name="connsiteY67" fmla="*/ 8880 h 6858000"/>
              <a:gd name="connsiteX68" fmla="*/ 1316402 w 2632012"/>
              <a:gd name="connsiteY68" fmla="*/ 852 h 6858000"/>
              <a:gd name="connsiteX69" fmla="*/ 1207569 w 2632012"/>
              <a:gd name="connsiteY69" fmla="*/ 0 h 6858000"/>
              <a:gd name="connsiteX0" fmla="*/ 932173 w 2632012"/>
              <a:gd name="connsiteY0" fmla="*/ 1512545 h 6858000"/>
              <a:gd name="connsiteX1" fmla="*/ 932462 w 2632012"/>
              <a:gd name="connsiteY1" fmla="*/ 1512581 h 6858000"/>
              <a:gd name="connsiteX2" fmla="*/ 932378 w 2632012"/>
              <a:gd name="connsiteY2" fmla="*/ 1512599 h 6858000"/>
              <a:gd name="connsiteX3" fmla="*/ 932173 w 2632012"/>
              <a:gd name="connsiteY3" fmla="*/ 1512545 h 6858000"/>
              <a:gd name="connsiteX4" fmla="*/ 1207569 w 2632012"/>
              <a:gd name="connsiteY4" fmla="*/ 0 h 6858000"/>
              <a:gd name="connsiteX5" fmla="*/ 2632012 w 2632012"/>
              <a:gd name="connsiteY5" fmla="*/ 0 h 6858000"/>
              <a:gd name="connsiteX6" fmla="*/ 2632012 w 2632012"/>
              <a:gd name="connsiteY6" fmla="*/ 6858000 h 6858000"/>
              <a:gd name="connsiteX7" fmla="*/ 13514 w 2632012"/>
              <a:gd name="connsiteY7" fmla="*/ 6858000 h 6858000"/>
              <a:gd name="connsiteX8" fmla="*/ 13170 w 2632012"/>
              <a:gd name="connsiteY8" fmla="*/ 6812829 h 6858000"/>
              <a:gd name="connsiteX9" fmla="*/ 20332 w 2632012"/>
              <a:gd name="connsiteY9" fmla="*/ 6760689 h 6858000"/>
              <a:gd name="connsiteX10" fmla="*/ 25596 w 2632012"/>
              <a:gd name="connsiteY10" fmla="*/ 6721251 h 6858000"/>
              <a:gd name="connsiteX11" fmla="*/ 22507 w 2632012"/>
              <a:gd name="connsiteY11" fmla="*/ 6650499 h 6858000"/>
              <a:gd name="connsiteX12" fmla="*/ 22444 w 2632012"/>
              <a:gd name="connsiteY12" fmla="*/ 6604241 h 6858000"/>
              <a:gd name="connsiteX13" fmla="*/ 31867 w 2632012"/>
              <a:gd name="connsiteY13" fmla="*/ 6559984 h 6858000"/>
              <a:gd name="connsiteX14" fmla="*/ 38635 w 2632012"/>
              <a:gd name="connsiteY14" fmla="*/ 6515473 h 6858000"/>
              <a:gd name="connsiteX15" fmla="*/ 38467 w 2632012"/>
              <a:gd name="connsiteY15" fmla="*/ 6463736 h 6858000"/>
              <a:gd name="connsiteX16" fmla="*/ 38052 w 2632012"/>
              <a:gd name="connsiteY16" fmla="*/ 6432794 h 6858000"/>
              <a:gd name="connsiteX17" fmla="*/ 80445 w 2632012"/>
              <a:gd name="connsiteY17" fmla="*/ 6301309 h 6858000"/>
              <a:gd name="connsiteX18" fmla="*/ 138157 w 2632012"/>
              <a:gd name="connsiteY18" fmla="*/ 6257030 h 6858000"/>
              <a:gd name="connsiteX19" fmla="*/ 170419 w 2632012"/>
              <a:gd name="connsiteY19" fmla="*/ 6171255 h 6858000"/>
              <a:gd name="connsiteX20" fmla="*/ 164027 w 2632012"/>
              <a:gd name="connsiteY20" fmla="*/ 6164357 h 6858000"/>
              <a:gd name="connsiteX21" fmla="*/ 213309 w 2632012"/>
              <a:gd name="connsiteY21" fmla="*/ 6109331 h 6858000"/>
              <a:gd name="connsiteX22" fmla="*/ 220409 w 2632012"/>
              <a:gd name="connsiteY22" fmla="*/ 6022287 h 6858000"/>
              <a:gd name="connsiteX23" fmla="*/ 219615 w 2632012"/>
              <a:gd name="connsiteY23" fmla="*/ 5557777 h 6858000"/>
              <a:gd name="connsiteX24" fmla="*/ 245711 w 2632012"/>
              <a:gd name="connsiteY24" fmla="*/ 5066230 h 6858000"/>
              <a:gd name="connsiteX25" fmla="*/ 276721 w 2632012"/>
              <a:gd name="connsiteY25" fmla="*/ 4162848 h 6858000"/>
              <a:gd name="connsiteX26" fmla="*/ 343082 w 2632012"/>
              <a:gd name="connsiteY26" fmla="*/ 3059377 h 6858000"/>
              <a:gd name="connsiteX27" fmla="*/ 369630 w 2632012"/>
              <a:gd name="connsiteY27" fmla="*/ 2692043 h 6858000"/>
              <a:gd name="connsiteX28" fmla="*/ 435324 w 2632012"/>
              <a:gd name="connsiteY28" fmla="*/ 2520083 h 6858000"/>
              <a:gd name="connsiteX29" fmla="*/ 482259 w 2632012"/>
              <a:gd name="connsiteY29" fmla="*/ 2336178 h 6858000"/>
              <a:gd name="connsiteX30" fmla="*/ 569515 w 2632012"/>
              <a:gd name="connsiteY30" fmla="*/ 2091909 h 6858000"/>
              <a:gd name="connsiteX31" fmla="*/ 638163 w 2632012"/>
              <a:gd name="connsiteY31" fmla="*/ 1994147 h 6858000"/>
              <a:gd name="connsiteX32" fmla="*/ 737312 w 2632012"/>
              <a:gd name="connsiteY32" fmla="*/ 1871408 h 6858000"/>
              <a:gd name="connsiteX33" fmla="*/ 788501 w 2632012"/>
              <a:gd name="connsiteY33" fmla="*/ 1793826 h 6858000"/>
              <a:gd name="connsiteX34" fmla="*/ 819432 w 2632012"/>
              <a:gd name="connsiteY34" fmla="*/ 1746824 h 6858000"/>
              <a:gd name="connsiteX35" fmla="*/ 843936 w 2632012"/>
              <a:gd name="connsiteY35" fmla="*/ 1697348 h 6858000"/>
              <a:gd name="connsiteX36" fmla="*/ 846526 w 2632012"/>
              <a:gd name="connsiteY36" fmla="*/ 1659754 h 6858000"/>
              <a:gd name="connsiteX37" fmla="*/ 873830 w 2632012"/>
              <a:gd name="connsiteY37" fmla="*/ 1628041 h 6858000"/>
              <a:gd name="connsiteX38" fmla="*/ 890626 w 2632012"/>
              <a:gd name="connsiteY38" fmla="*/ 1599883 h 6858000"/>
              <a:gd name="connsiteX39" fmla="*/ 921288 w 2632012"/>
              <a:gd name="connsiteY39" fmla="*/ 1579569 h 6858000"/>
              <a:gd name="connsiteX40" fmla="*/ 920756 w 2632012"/>
              <a:gd name="connsiteY40" fmla="*/ 1537369 h 6858000"/>
              <a:gd name="connsiteX41" fmla="*/ 946290 w 2632012"/>
              <a:gd name="connsiteY41" fmla="*/ 1514308 h 6858000"/>
              <a:gd name="connsiteX42" fmla="*/ 932462 w 2632012"/>
              <a:gd name="connsiteY42" fmla="*/ 1512581 h 6858000"/>
              <a:gd name="connsiteX43" fmla="*/ 940652 w 2632012"/>
              <a:gd name="connsiteY43" fmla="*/ 1510839 h 6858000"/>
              <a:gd name="connsiteX44" fmla="*/ 950739 w 2632012"/>
              <a:gd name="connsiteY44" fmla="*/ 1503635 h 6858000"/>
              <a:gd name="connsiteX45" fmla="*/ 966405 w 2632012"/>
              <a:gd name="connsiteY45" fmla="*/ 1439967 h 6858000"/>
              <a:gd name="connsiteX46" fmla="*/ 973516 w 2632012"/>
              <a:gd name="connsiteY46" fmla="*/ 1389073 h 6858000"/>
              <a:gd name="connsiteX47" fmla="*/ 986960 w 2632012"/>
              <a:gd name="connsiteY47" fmla="*/ 1351857 h 6858000"/>
              <a:gd name="connsiteX48" fmla="*/ 987761 w 2632012"/>
              <a:gd name="connsiteY48" fmla="*/ 1363479 h 6858000"/>
              <a:gd name="connsiteX49" fmla="*/ 989043 w 2632012"/>
              <a:gd name="connsiteY49" fmla="*/ 1346093 h 6858000"/>
              <a:gd name="connsiteX50" fmla="*/ 986960 w 2632012"/>
              <a:gd name="connsiteY50" fmla="*/ 1351857 h 6858000"/>
              <a:gd name="connsiteX51" fmla="*/ 985769 w 2632012"/>
              <a:gd name="connsiteY51" fmla="*/ 1334556 h 6858000"/>
              <a:gd name="connsiteX52" fmla="*/ 982507 w 2632012"/>
              <a:gd name="connsiteY52" fmla="*/ 1216698 h 6858000"/>
              <a:gd name="connsiteX53" fmla="*/ 984836 w 2632012"/>
              <a:gd name="connsiteY53" fmla="*/ 1082381 h 6858000"/>
              <a:gd name="connsiteX54" fmla="*/ 993140 w 2632012"/>
              <a:gd name="connsiteY54" fmla="*/ 1043366 h 6858000"/>
              <a:gd name="connsiteX55" fmla="*/ 995544 w 2632012"/>
              <a:gd name="connsiteY55" fmla="*/ 972540 h 6858000"/>
              <a:gd name="connsiteX56" fmla="*/ 1028500 w 2632012"/>
              <a:gd name="connsiteY56" fmla="*/ 923945 h 6858000"/>
              <a:gd name="connsiteX57" fmla="*/ 1022082 w 2632012"/>
              <a:gd name="connsiteY57" fmla="*/ 838835 h 6858000"/>
              <a:gd name="connsiteX58" fmla="*/ 1025925 w 2632012"/>
              <a:gd name="connsiteY58" fmla="*/ 787183 h 6858000"/>
              <a:gd name="connsiteX59" fmla="*/ 1027904 w 2632012"/>
              <a:gd name="connsiteY59" fmla="*/ 756272 h 6858000"/>
              <a:gd name="connsiteX60" fmla="*/ 1088796 w 2632012"/>
              <a:gd name="connsiteY60" fmla="*/ 641639 h 6858000"/>
              <a:gd name="connsiteX61" fmla="*/ 1164389 w 2632012"/>
              <a:gd name="connsiteY61" fmla="*/ 545140 h 6858000"/>
              <a:gd name="connsiteX62" fmla="*/ 1225321 w 2632012"/>
              <a:gd name="connsiteY62" fmla="*/ 413843 h 6858000"/>
              <a:gd name="connsiteX63" fmla="*/ 1241477 w 2632012"/>
              <a:gd name="connsiteY63" fmla="*/ 358607 h 6858000"/>
              <a:gd name="connsiteX64" fmla="*/ 1246119 w 2632012"/>
              <a:gd name="connsiteY64" fmla="*/ 254866 h 6858000"/>
              <a:gd name="connsiteX65" fmla="*/ 1266837 w 2632012"/>
              <a:gd name="connsiteY65" fmla="*/ 161517 h 6858000"/>
              <a:gd name="connsiteX66" fmla="*/ 1315021 w 2632012"/>
              <a:gd name="connsiteY66" fmla="*/ 54455 h 6858000"/>
              <a:gd name="connsiteX67" fmla="*/ 1319335 w 2632012"/>
              <a:gd name="connsiteY67" fmla="*/ 8880 h 6858000"/>
              <a:gd name="connsiteX68" fmla="*/ 1316402 w 2632012"/>
              <a:gd name="connsiteY68" fmla="*/ 852 h 6858000"/>
              <a:gd name="connsiteX69" fmla="*/ 1207569 w 2632012"/>
              <a:gd name="connsiteY69" fmla="*/ 0 h 6858000"/>
              <a:gd name="connsiteX0" fmla="*/ 932173 w 2632012"/>
              <a:gd name="connsiteY0" fmla="*/ 1512545 h 6858000"/>
              <a:gd name="connsiteX1" fmla="*/ 932462 w 2632012"/>
              <a:gd name="connsiteY1" fmla="*/ 1512581 h 6858000"/>
              <a:gd name="connsiteX2" fmla="*/ 932378 w 2632012"/>
              <a:gd name="connsiteY2" fmla="*/ 1512599 h 6858000"/>
              <a:gd name="connsiteX3" fmla="*/ 932173 w 2632012"/>
              <a:gd name="connsiteY3" fmla="*/ 1512545 h 6858000"/>
              <a:gd name="connsiteX4" fmla="*/ 1207569 w 2632012"/>
              <a:gd name="connsiteY4" fmla="*/ 0 h 6858000"/>
              <a:gd name="connsiteX5" fmla="*/ 2632012 w 2632012"/>
              <a:gd name="connsiteY5" fmla="*/ 0 h 6858000"/>
              <a:gd name="connsiteX6" fmla="*/ 2632012 w 2632012"/>
              <a:gd name="connsiteY6" fmla="*/ 6858000 h 6858000"/>
              <a:gd name="connsiteX7" fmla="*/ 13514 w 2632012"/>
              <a:gd name="connsiteY7" fmla="*/ 6858000 h 6858000"/>
              <a:gd name="connsiteX8" fmla="*/ 13170 w 2632012"/>
              <a:gd name="connsiteY8" fmla="*/ 6812829 h 6858000"/>
              <a:gd name="connsiteX9" fmla="*/ 20332 w 2632012"/>
              <a:gd name="connsiteY9" fmla="*/ 6760689 h 6858000"/>
              <a:gd name="connsiteX10" fmla="*/ 25596 w 2632012"/>
              <a:gd name="connsiteY10" fmla="*/ 6721251 h 6858000"/>
              <a:gd name="connsiteX11" fmla="*/ 22507 w 2632012"/>
              <a:gd name="connsiteY11" fmla="*/ 6650499 h 6858000"/>
              <a:gd name="connsiteX12" fmla="*/ 22444 w 2632012"/>
              <a:gd name="connsiteY12" fmla="*/ 6604241 h 6858000"/>
              <a:gd name="connsiteX13" fmla="*/ 31867 w 2632012"/>
              <a:gd name="connsiteY13" fmla="*/ 6559984 h 6858000"/>
              <a:gd name="connsiteX14" fmla="*/ 38635 w 2632012"/>
              <a:gd name="connsiteY14" fmla="*/ 6515473 h 6858000"/>
              <a:gd name="connsiteX15" fmla="*/ 38467 w 2632012"/>
              <a:gd name="connsiteY15" fmla="*/ 6463736 h 6858000"/>
              <a:gd name="connsiteX16" fmla="*/ 38052 w 2632012"/>
              <a:gd name="connsiteY16" fmla="*/ 6432794 h 6858000"/>
              <a:gd name="connsiteX17" fmla="*/ 80445 w 2632012"/>
              <a:gd name="connsiteY17" fmla="*/ 6301309 h 6858000"/>
              <a:gd name="connsiteX18" fmla="*/ 138157 w 2632012"/>
              <a:gd name="connsiteY18" fmla="*/ 6257030 h 6858000"/>
              <a:gd name="connsiteX19" fmla="*/ 170419 w 2632012"/>
              <a:gd name="connsiteY19" fmla="*/ 6171255 h 6858000"/>
              <a:gd name="connsiteX20" fmla="*/ 164027 w 2632012"/>
              <a:gd name="connsiteY20" fmla="*/ 6164357 h 6858000"/>
              <a:gd name="connsiteX21" fmla="*/ 213309 w 2632012"/>
              <a:gd name="connsiteY21" fmla="*/ 6109331 h 6858000"/>
              <a:gd name="connsiteX22" fmla="*/ 208456 w 2632012"/>
              <a:gd name="connsiteY22" fmla="*/ 5878851 h 6858000"/>
              <a:gd name="connsiteX23" fmla="*/ 219615 w 2632012"/>
              <a:gd name="connsiteY23" fmla="*/ 5557777 h 6858000"/>
              <a:gd name="connsiteX24" fmla="*/ 245711 w 2632012"/>
              <a:gd name="connsiteY24" fmla="*/ 5066230 h 6858000"/>
              <a:gd name="connsiteX25" fmla="*/ 276721 w 2632012"/>
              <a:gd name="connsiteY25" fmla="*/ 4162848 h 6858000"/>
              <a:gd name="connsiteX26" fmla="*/ 343082 w 2632012"/>
              <a:gd name="connsiteY26" fmla="*/ 3059377 h 6858000"/>
              <a:gd name="connsiteX27" fmla="*/ 369630 w 2632012"/>
              <a:gd name="connsiteY27" fmla="*/ 2692043 h 6858000"/>
              <a:gd name="connsiteX28" fmla="*/ 435324 w 2632012"/>
              <a:gd name="connsiteY28" fmla="*/ 2520083 h 6858000"/>
              <a:gd name="connsiteX29" fmla="*/ 482259 w 2632012"/>
              <a:gd name="connsiteY29" fmla="*/ 2336178 h 6858000"/>
              <a:gd name="connsiteX30" fmla="*/ 569515 w 2632012"/>
              <a:gd name="connsiteY30" fmla="*/ 2091909 h 6858000"/>
              <a:gd name="connsiteX31" fmla="*/ 638163 w 2632012"/>
              <a:gd name="connsiteY31" fmla="*/ 1994147 h 6858000"/>
              <a:gd name="connsiteX32" fmla="*/ 737312 w 2632012"/>
              <a:gd name="connsiteY32" fmla="*/ 1871408 h 6858000"/>
              <a:gd name="connsiteX33" fmla="*/ 788501 w 2632012"/>
              <a:gd name="connsiteY33" fmla="*/ 1793826 h 6858000"/>
              <a:gd name="connsiteX34" fmla="*/ 819432 w 2632012"/>
              <a:gd name="connsiteY34" fmla="*/ 1746824 h 6858000"/>
              <a:gd name="connsiteX35" fmla="*/ 843936 w 2632012"/>
              <a:gd name="connsiteY35" fmla="*/ 1697348 h 6858000"/>
              <a:gd name="connsiteX36" fmla="*/ 846526 w 2632012"/>
              <a:gd name="connsiteY36" fmla="*/ 1659754 h 6858000"/>
              <a:gd name="connsiteX37" fmla="*/ 873830 w 2632012"/>
              <a:gd name="connsiteY37" fmla="*/ 1628041 h 6858000"/>
              <a:gd name="connsiteX38" fmla="*/ 890626 w 2632012"/>
              <a:gd name="connsiteY38" fmla="*/ 1599883 h 6858000"/>
              <a:gd name="connsiteX39" fmla="*/ 921288 w 2632012"/>
              <a:gd name="connsiteY39" fmla="*/ 1579569 h 6858000"/>
              <a:gd name="connsiteX40" fmla="*/ 920756 w 2632012"/>
              <a:gd name="connsiteY40" fmla="*/ 1537369 h 6858000"/>
              <a:gd name="connsiteX41" fmla="*/ 946290 w 2632012"/>
              <a:gd name="connsiteY41" fmla="*/ 1514308 h 6858000"/>
              <a:gd name="connsiteX42" fmla="*/ 932462 w 2632012"/>
              <a:gd name="connsiteY42" fmla="*/ 1512581 h 6858000"/>
              <a:gd name="connsiteX43" fmla="*/ 940652 w 2632012"/>
              <a:gd name="connsiteY43" fmla="*/ 1510839 h 6858000"/>
              <a:gd name="connsiteX44" fmla="*/ 950739 w 2632012"/>
              <a:gd name="connsiteY44" fmla="*/ 1503635 h 6858000"/>
              <a:gd name="connsiteX45" fmla="*/ 966405 w 2632012"/>
              <a:gd name="connsiteY45" fmla="*/ 1439967 h 6858000"/>
              <a:gd name="connsiteX46" fmla="*/ 973516 w 2632012"/>
              <a:gd name="connsiteY46" fmla="*/ 1389073 h 6858000"/>
              <a:gd name="connsiteX47" fmla="*/ 986960 w 2632012"/>
              <a:gd name="connsiteY47" fmla="*/ 1351857 h 6858000"/>
              <a:gd name="connsiteX48" fmla="*/ 987761 w 2632012"/>
              <a:gd name="connsiteY48" fmla="*/ 1363479 h 6858000"/>
              <a:gd name="connsiteX49" fmla="*/ 989043 w 2632012"/>
              <a:gd name="connsiteY49" fmla="*/ 1346093 h 6858000"/>
              <a:gd name="connsiteX50" fmla="*/ 986960 w 2632012"/>
              <a:gd name="connsiteY50" fmla="*/ 1351857 h 6858000"/>
              <a:gd name="connsiteX51" fmla="*/ 985769 w 2632012"/>
              <a:gd name="connsiteY51" fmla="*/ 1334556 h 6858000"/>
              <a:gd name="connsiteX52" fmla="*/ 982507 w 2632012"/>
              <a:gd name="connsiteY52" fmla="*/ 1216698 h 6858000"/>
              <a:gd name="connsiteX53" fmla="*/ 984836 w 2632012"/>
              <a:gd name="connsiteY53" fmla="*/ 1082381 h 6858000"/>
              <a:gd name="connsiteX54" fmla="*/ 993140 w 2632012"/>
              <a:gd name="connsiteY54" fmla="*/ 1043366 h 6858000"/>
              <a:gd name="connsiteX55" fmla="*/ 995544 w 2632012"/>
              <a:gd name="connsiteY55" fmla="*/ 972540 h 6858000"/>
              <a:gd name="connsiteX56" fmla="*/ 1028500 w 2632012"/>
              <a:gd name="connsiteY56" fmla="*/ 923945 h 6858000"/>
              <a:gd name="connsiteX57" fmla="*/ 1022082 w 2632012"/>
              <a:gd name="connsiteY57" fmla="*/ 838835 h 6858000"/>
              <a:gd name="connsiteX58" fmla="*/ 1025925 w 2632012"/>
              <a:gd name="connsiteY58" fmla="*/ 787183 h 6858000"/>
              <a:gd name="connsiteX59" fmla="*/ 1027904 w 2632012"/>
              <a:gd name="connsiteY59" fmla="*/ 756272 h 6858000"/>
              <a:gd name="connsiteX60" fmla="*/ 1088796 w 2632012"/>
              <a:gd name="connsiteY60" fmla="*/ 641639 h 6858000"/>
              <a:gd name="connsiteX61" fmla="*/ 1164389 w 2632012"/>
              <a:gd name="connsiteY61" fmla="*/ 545140 h 6858000"/>
              <a:gd name="connsiteX62" fmla="*/ 1225321 w 2632012"/>
              <a:gd name="connsiteY62" fmla="*/ 413843 h 6858000"/>
              <a:gd name="connsiteX63" fmla="*/ 1241477 w 2632012"/>
              <a:gd name="connsiteY63" fmla="*/ 358607 h 6858000"/>
              <a:gd name="connsiteX64" fmla="*/ 1246119 w 2632012"/>
              <a:gd name="connsiteY64" fmla="*/ 254866 h 6858000"/>
              <a:gd name="connsiteX65" fmla="*/ 1266837 w 2632012"/>
              <a:gd name="connsiteY65" fmla="*/ 161517 h 6858000"/>
              <a:gd name="connsiteX66" fmla="*/ 1315021 w 2632012"/>
              <a:gd name="connsiteY66" fmla="*/ 54455 h 6858000"/>
              <a:gd name="connsiteX67" fmla="*/ 1319335 w 2632012"/>
              <a:gd name="connsiteY67" fmla="*/ 8880 h 6858000"/>
              <a:gd name="connsiteX68" fmla="*/ 1316402 w 2632012"/>
              <a:gd name="connsiteY68" fmla="*/ 852 h 6858000"/>
              <a:gd name="connsiteX69" fmla="*/ 1207569 w 2632012"/>
              <a:gd name="connsiteY69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2632012" h="6858000">
                <a:moveTo>
                  <a:pt x="932173" y="1512545"/>
                </a:moveTo>
                <a:lnTo>
                  <a:pt x="932462" y="1512581"/>
                </a:lnTo>
                <a:lnTo>
                  <a:pt x="932378" y="1512599"/>
                </a:lnTo>
                <a:cubicBezTo>
                  <a:pt x="930618" y="1512681"/>
                  <a:pt x="930202" y="1512462"/>
                  <a:pt x="932173" y="1512545"/>
                </a:cubicBezTo>
                <a:close/>
                <a:moveTo>
                  <a:pt x="1207569" y="0"/>
                </a:moveTo>
                <a:lnTo>
                  <a:pt x="2632012" y="0"/>
                </a:lnTo>
                <a:lnTo>
                  <a:pt x="2632012" y="6858000"/>
                </a:lnTo>
                <a:lnTo>
                  <a:pt x="13514" y="6858000"/>
                </a:lnTo>
                <a:cubicBezTo>
                  <a:pt x="13399" y="6842943"/>
                  <a:pt x="13285" y="6827886"/>
                  <a:pt x="13170" y="6812829"/>
                </a:cubicBezTo>
                <a:cubicBezTo>
                  <a:pt x="12714" y="6794763"/>
                  <a:pt x="13524" y="6777517"/>
                  <a:pt x="20332" y="6760689"/>
                </a:cubicBezTo>
                <a:cubicBezTo>
                  <a:pt x="10828" y="6746468"/>
                  <a:pt x="7794" y="6733277"/>
                  <a:pt x="25596" y="6721251"/>
                </a:cubicBezTo>
                <a:cubicBezTo>
                  <a:pt x="24143" y="6683539"/>
                  <a:pt x="1631" y="6673595"/>
                  <a:pt x="22507" y="6650499"/>
                </a:cubicBezTo>
                <a:cubicBezTo>
                  <a:pt x="-25124" y="6620536"/>
                  <a:pt x="16765" y="6629253"/>
                  <a:pt x="22444" y="6604241"/>
                </a:cubicBezTo>
                <a:cubicBezTo>
                  <a:pt x="28668" y="6588866"/>
                  <a:pt x="29169" y="6574778"/>
                  <a:pt x="31867" y="6559984"/>
                </a:cubicBezTo>
                <a:cubicBezTo>
                  <a:pt x="4443" y="6566661"/>
                  <a:pt x="62924" y="6515664"/>
                  <a:pt x="38635" y="6515473"/>
                </a:cubicBezTo>
                <a:cubicBezTo>
                  <a:pt x="72259" y="6495428"/>
                  <a:pt x="29118" y="6488543"/>
                  <a:pt x="38467" y="6463736"/>
                </a:cubicBezTo>
                <a:cubicBezTo>
                  <a:pt x="50944" y="6451623"/>
                  <a:pt x="52742" y="6443270"/>
                  <a:pt x="38052" y="6432794"/>
                </a:cubicBezTo>
                <a:cubicBezTo>
                  <a:pt x="98939" y="6376824"/>
                  <a:pt x="58603" y="6351821"/>
                  <a:pt x="80445" y="6301309"/>
                </a:cubicBezTo>
                <a:cubicBezTo>
                  <a:pt x="103917" y="6257537"/>
                  <a:pt x="78836" y="6301310"/>
                  <a:pt x="138157" y="6257030"/>
                </a:cubicBezTo>
                <a:cubicBezTo>
                  <a:pt x="155187" y="6248574"/>
                  <a:pt x="166108" y="6186701"/>
                  <a:pt x="170419" y="6171255"/>
                </a:cubicBezTo>
                <a:cubicBezTo>
                  <a:pt x="174731" y="6155809"/>
                  <a:pt x="166522" y="6166390"/>
                  <a:pt x="164027" y="6164357"/>
                </a:cubicBezTo>
                <a:cubicBezTo>
                  <a:pt x="206228" y="6137678"/>
                  <a:pt x="184454" y="6121750"/>
                  <a:pt x="213309" y="6109331"/>
                </a:cubicBezTo>
                <a:cubicBezTo>
                  <a:pt x="224262" y="6067371"/>
                  <a:pt x="183175" y="5890445"/>
                  <a:pt x="208456" y="5878851"/>
                </a:cubicBezTo>
                <a:cubicBezTo>
                  <a:pt x="225886" y="5808435"/>
                  <a:pt x="192379" y="5574013"/>
                  <a:pt x="219615" y="5557777"/>
                </a:cubicBezTo>
                <a:lnTo>
                  <a:pt x="245711" y="5066230"/>
                </a:lnTo>
                <a:cubicBezTo>
                  <a:pt x="117719" y="4582016"/>
                  <a:pt x="230524" y="4647254"/>
                  <a:pt x="276721" y="4162848"/>
                </a:cubicBezTo>
                <a:lnTo>
                  <a:pt x="343082" y="3059377"/>
                </a:lnTo>
                <a:cubicBezTo>
                  <a:pt x="347947" y="2889121"/>
                  <a:pt x="364765" y="2862299"/>
                  <a:pt x="369630" y="2692043"/>
                </a:cubicBezTo>
                <a:cubicBezTo>
                  <a:pt x="369393" y="2690043"/>
                  <a:pt x="435560" y="2522082"/>
                  <a:pt x="435324" y="2520083"/>
                </a:cubicBezTo>
                <a:lnTo>
                  <a:pt x="482259" y="2336178"/>
                </a:lnTo>
                <a:cubicBezTo>
                  <a:pt x="516201" y="2267350"/>
                  <a:pt x="537443" y="2148254"/>
                  <a:pt x="569515" y="2091909"/>
                </a:cubicBezTo>
                <a:cubicBezTo>
                  <a:pt x="629286" y="2030534"/>
                  <a:pt x="622061" y="2045605"/>
                  <a:pt x="638163" y="1994147"/>
                </a:cubicBezTo>
                <a:cubicBezTo>
                  <a:pt x="633178" y="1967912"/>
                  <a:pt x="705417" y="1945185"/>
                  <a:pt x="737312" y="1871408"/>
                </a:cubicBezTo>
                <a:cubicBezTo>
                  <a:pt x="759407" y="1814663"/>
                  <a:pt x="795838" y="1856475"/>
                  <a:pt x="788501" y="1793826"/>
                </a:cubicBezTo>
                <a:cubicBezTo>
                  <a:pt x="796402" y="1792725"/>
                  <a:pt x="813276" y="1750182"/>
                  <a:pt x="819432" y="1746824"/>
                </a:cubicBezTo>
                <a:lnTo>
                  <a:pt x="843936" y="1697348"/>
                </a:lnTo>
                <a:cubicBezTo>
                  <a:pt x="847635" y="1681502"/>
                  <a:pt x="845709" y="1667584"/>
                  <a:pt x="846526" y="1659754"/>
                </a:cubicBezTo>
                <a:lnTo>
                  <a:pt x="873830" y="1628041"/>
                </a:lnTo>
                <a:lnTo>
                  <a:pt x="890626" y="1599883"/>
                </a:lnTo>
                <a:lnTo>
                  <a:pt x="921288" y="1579569"/>
                </a:lnTo>
                <a:cubicBezTo>
                  <a:pt x="921111" y="1565502"/>
                  <a:pt x="920933" y="1551436"/>
                  <a:pt x="920756" y="1537369"/>
                </a:cubicBezTo>
                <a:cubicBezTo>
                  <a:pt x="918173" y="1533598"/>
                  <a:pt x="943194" y="1519497"/>
                  <a:pt x="946290" y="1514308"/>
                </a:cubicBezTo>
                <a:lnTo>
                  <a:pt x="932462" y="1512581"/>
                </a:lnTo>
                <a:lnTo>
                  <a:pt x="940652" y="1510839"/>
                </a:lnTo>
                <a:cubicBezTo>
                  <a:pt x="944059" y="1509546"/>
                  <a:pt x="947769" y="1507347"/>
                  <a:pt x="950739" y="1503635"/>
                </a:cubicBezTo>
                <a:lnTo>
                  <a:pt x="966405" y="1439967"/>
                </a:lnTo>
                <a:cubicBezTo>
                  <a:pt x="966567" y="1437915"/>
                  <a:pt x="970755" y="1392639"/>
                  <a:pt x="973516" y="1389073"/>
                </a:cubicBezTo>
                <a:lnTo>
                  <a:pt x="986960" y="1351857"/>
                </a:lnTo>
                <a:lnTo>
                  <a:pt x="987761" y="1363479"/>
                </a:lnTo>
                <a:cubicBezTo>
                  <a:pt x="987046" y="1391389"/>
                  <a:pt x="991418" y="1341827"/>
                  <a:pt x="989043" y="1346093"/>
                </a:cubicBezTo>
                <a:lnTo>
                  <a:pt x="986960" y="1351857"/>
                </a:lnTo>
                <a:lnTo>
                  <a:pt x="985769" y="1334556"/>
                </a:lnTo>
                <a:cubicBezTo>
                  <a:pt x="983992" y="1300062"/>
                  <a:pt x="982872" y="1251835"/>
                  <a:pt x="982507" y="1216698"/>
                </a:cubicBezTo>
                <a:cubicBezTo>
                  <a:pt x="989105" y="1176777"/>
                  <a:pt x="968656" y="1115073"/>
                  <a:pt x="984836" y="1082381"/>
                </a:cubicBezTo>
                <a:cubicBezTo>
                  <a:pt x="976467" y="1067557"/>
                  <a:pt x="974466" y="1054191"/>
                  <a:pt x="993140" y="1043366"/>
                </a:cubicBezTo>
                <a:cubicBezTo>
                  <a:pt x="994613" y="1005627"/>
                  <a:pt x="972947" y="994211"/>
                  <a:pt x="995544" y="972540"/>
                </a:cubicBezTo>
                <a:cubicBezTo>
                  <a:pt x="1001437" y="952637"/>
                  <a:pt x="1021106" y="938879"/>
                  <a:pt x="1028500" y="923945"/>
                </a:cubicBezTo>
                <a:cubicBezTo>
                  <a:pt x="1032923" y="901661"/>
                  <a:pt x="1022511" y="861628"/>
                  <a:pt x="1022082" y="838835"/>
                </a:cubicBezTo>
                <a:cubicBezTo>
                  <a:pt x="1057150" y="821053"/>
                  <a:pt x="1014683" y="811325"/>
                  <a:pt x="1025925" y="787183"/>
                </a:cubicBezTo>
                <a:cubicBezTo>
                  <a:pt x="1039299" y="775919"/>
                  <a:pt x="1041738" y="767701"/>
                  <a:pt x="1027904" y="756272"/>
                </a:cubicBezTo>
                <a:cubicBezTo>
                  <a:pt x="1092931" y="704439"/>
                  <a:pt x="1063111" y="690611"/>
                  <a:pt x="1088796" y="641639"/>
                </a:cubicBezTo>
                <a:cubicBezTo>
                  <a:pt x="1115586" y="599503"/>
                  <a:pt x="1101832" y="585408"/>
                  <a:pt x="1164389" y="545140"/>
                </a:cubicBezTo>
                <a:cubicBezTo>
                  <a:pt x="1183904" y="515341"/>
                  <a:pt x="1212474" y="444932"/>
                  <a:pt x="1225321" y="413843"/>
                </a:cubicBezTo>
                <a:cubicBezTo>
                  <a:pt x="1235550" y="389613"/>
                  <a:pt x="1230254" y="392779"/>
                  <a:pt x="1241477" y="358607"/>
                </a:cubicBezTo>
                <a:cubicBezTo>
                  <a:pt x="1244505" y="325057"/>
                  <a:pt x="1241891" y="287714"/>
                  <a:pt x="1246119" y="254866"/>
                </a:cubicBezTo>
                <a:cubicBezTo>
                  <a:pt x="1250325" y="233178"/>
                  <a:pt x="1255354" y="194919"/>
                  <a:pt x="1266837" y="161517"/>
                </a:cubicBezTo>
                <a:cubicBezTo>
                  <a:pt x="1312077" y="135871"/>
                  <a:pt x="1280314" y="75805"/>
                  <a:pt x="1315021" y="54455"/>
                </a:cubicBezTo>
                <a:cubicBezTo>
                  <a:pt x="1325412" y="38765"/>
                  <a:pt x="1323873" y="23602"/>
                  <a:pt x="1319335" y="8880"/>
                </a:cubicBezTo>
                <a:lnTo>
                  <a:pt x="1316402" y="852"/>
                </a:lnTo>
                <a:lnTo>
                  <a:pt x="1207569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F67BAC-468B-3BBD-714A-1F6C736A9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8" y="609597"/>
            <a:ext cx="9770022" cy="1330841"/>
          </a:xfrm>
        </p:spPr>
        <p:txBody>
          <a:bodyPr>
            <a:normAutofit/>
          </a:bodyPr>
          <a:lstStyle/>
          <a:p>
            <a:r>
              <a:rPr lang="en-US" dirty="0">
                <a:cs typeface="Calibri Light"/>
              </a:rPr>
              <a:t> :</a:t>
            </a:r>
            <a:r>
              <a:rPr lang="en-US" b="1" i="1" dirty="0" err="1">
                <a:cs typeface="Calibri Light"/>
              </a:rPr>
              <a:t>حلولا</a:t>
            </a:r>
            <a:r>
              <a:rPr lang="en-US" b="1" i="1" dirty="0">
                <a:cs typeface="Calibri Light"/>
              </a:rPr>
              <a:t> </a:t>
            </a:r>
            <a:r>
              <a:rPr lang="en-US" b="1" i="1" dirty="0" err="1">
                <a:cs typeface="Calibri Light"/>
              </a:rPr>
              <a:t>للقضاء</a:t>
            </a:r>
            <a:r>
              <a:rPr lang="en-US" b="1" i="1" dirty="0">
                <a:cs typeface="Calibri Light"/>
              </a:rPr>
              <a:t> </a:t>
            </a:r>
            <a:r>
              <a:rPr lang="en-US" b="1" i="1" dirty="0" err="1">
                <a:cs typeface="Calibri Light"/>
              </a:rPr>
              <a:t>على</a:t>
            </a:r>
            <a:r>
              <a:rPr lang="en-US" b="1" i="1" dirty="0">
                <a:cs typeface="Calibri Light"/>
              </a:rPr>
              <a:t> </a:t>
            </a:r>
            <a:r>
              <a:rPr lang="en-US" b="1" i="1" dirty="0" err="1">
                <a:cs typeface="Calibri Light"/>
              </a:rPr>
              <a:t>مشكلة</a:t>
            </a:r>
            <a:r>
              <a:rPr lang="en-US" b="1" i="1" dirty="0">
                <a:cs typeface="Calibri Light"/>
              </a:rPr>
              <a:t> </a:t>
            </a:r>
            <a:r>
              <a:rPr lang="en-US" b="1" i="1" dirty="0" err="1">
                <a:cs typeface="Calibri Light"/>
              </a:rPr>
              <a:t>الفقر</a:t>
            </a:r>
            <a:r>
              <a:rPr lang="en-US" b="1" i="1" dirty="0">
                <a:cs typeface="Calibri Light"/>
              </a:rPr>
              <a:t> </a:t>
            </a:r>
            <a:r>
              <a:rPr lang="en-US" b="1" i="1" dirty="0" err="1">
                <a:cs typeface="Calibri Light"/>
              </a:rPr>
              <a:t>في</a:t>
            </a:r>
            <a:r>
              <a:rPr lang="en-US" b="1" i="1" dirty="0">
                <a:cs typeface="Calibri Light"/>
              </a:rPr>
              <a:t> </a:t>
            </a:r>
            <a:r>
              <a:rPr lang="en-US" b="1" i="1" dirty="0" err="1">
                <a:cs typeface="Calibri Light"/>
              </a:rPr>
              <a:t>العصر</a:t>
            </a:r>
            <a:r>
              <a:rPr lang="en-US" b="1" i="1" dirty="0">
                <a:cs typeface="Calibri Light"/>
              </a:rPr>
              <a:t> </a:t>
            </a:r>
            <a:r>
              <a:rPr lang="en-US" b="1" i="1" dirty="0" err="1">
                <a:cs typeface="Calibri Light"/>
              </a:rPr>
              <a:t>الحاضر</a:t>
            </a:r>
            <a:endParaRPr lang="en-US" b="1" i="1"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391D48-CBE2-F79D-724B-15A8FDC9BD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559" y="1668214"/>
            <a:ext cx="7056406" cy="4863770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buNone/>
            </a:pPr>
            <a:endParaRPr lang="en-US" sz="1400">
              <a:latin typeface="Verdana"/>
              <a:ea typeface="Verdana"/>
              <a:cs typeface="Calibri"/>
            </a:endParaRPr>
          </a:p>
          <a:p>
            <a:r>
              <a:rPr lang="en-US" sz="1400" err="1">
                <a:latin typeface="Verdana"/>
                <a:ea typeface="Verdana"/>
                <a:cs typeface="Calibri"/>
              </a:rPr>
              <a:t>ي</a:t>
            </a:r>
            <a:r>
              <a:rPr lang="en-US" sz="2400" err="1">
                <a:latin typeface="Verdana"/>
                <a:ea typeface="Verdana"/>
                <a:cs typeface="Calibri"/>
              </a:rPr>
              <a:t>جب</a:t>
            </a:r>
            <a:r>
              <a:rPr lang="en-US" sz="2400" dirty="0">
                <a:latin typeface="Verdana"/>
                <a:ea typeface="Verdana"/>
                <a:cs typeface="Calibri"/>
              </a:rPr>
              <a:t> </a:t>
            </a:r>
            <a:r>
              <a:rPr lang="en-US" sz="2400" err="1">
                <a:latin typeface="Verdana"/>
                <a:ea typeface="Verdana"/>
                <a:cs typeface="Calibri"/>
              </a:rPr>
              <a:t>أن</a:t>
            </a:r>
            <a:r>
              <a:rPr lang="en-US" sz="2400" dirty="0">
                <a:latin typeface="Verdana"/>
                <a:ea typeface="Verdana"/>
                <a:cs typeface="Calibri"/>
              </a:rPr>
              <a:t> </a:t>
            </a:r>
            <a:r>
              <a:rPr lang="en-US" sz="2400" err="1">
                <a:latin typeface="Verdana"/>
                <a:ea typeface="Verdana"/>
                <a:cs typeface="Calibri"/>
              </a:rPr>
              <a:t>يتم</a:t>
            </a:r>
            <a:r>
              <a:rPr lang="en-US" sz="2400" dirty="0">
                <a:latin typeface="Verdana"/>
                <a:ea typeface="Verdana"/>
                <a:cs typeface="Calibri"/>
              </a:rPr>
              <a:t> </a:t>
            </a:r>
            <a:r>
              <a:rPr lang="en-US" sz="2400" err="1">
                <a:latin typeface="Verdana"/>
                <a:ea typeface="Verdana"/>
                <a:cs typeface="Calibri"/>
              </a:rPr>
              <a:t>التعاون</a:t>
            </a:r>
            <a:r>
              <a:rPr lang="en-US" sz="2400" dirty="0">
                <a:latin typeface="Verdana"/>
                <a:ea typeface="Verdana"/>
                <a:cs typeface="Calibri"/>
              </a:rPr>
              <a:t> </a:t>
            </a:r>
            <a:r>
              <a:rPr lang="en-US" sz="2400" err="1">
                <a:latin typeface="Verdana"/>
                <a:ea typeface="Verdana"/>
                <a:cs typeface="Calibri"/>
              </a:rPr>
              <a:t>للقضاء</a:t>
            </a:r>
            <a:r>
              <a:rPr lang="en-US" sz="2400" dirty="0">
                <a:latin typeface="Verdana"/>
                <a:ea typeface="Verdana"/>
                <a:cs typeface="Calibri"/>
              </a:rPr>
              <a:t> </a:t>
            </a:r>
            <a:r>
              <a:rPr lang="en-US" sz="2400" err="1">
                <a:latin typeface="Verdana"/>
                <a:ea typeface="Verdana"/>
                <a:cs typeface="Calibri"/>
              </a:rPr>
              <a:t>على</a:t>
            </a:r>
            <a:r>
              <a:rPr lang="en-US" sz="2400" dirty="0">
                <a:latin typeface="Verdana"/>
                <a:ea typeface="Verdana"/>
                <a:cs typeface="Calibri"/>
              </a:rPr>
              <a:t> </a:t>
            </a:r>
            <a:r>
              <a:rPr lang="en-US" sz="2400" err="1">
                <a:latin typeface="Verdana"/>
                <a:ea typeface="Verdana"/>
                <a:cs typeface="Calibri"/>
              </a:rPr>
              <a:t>الفقر</a:t>
            </a:r>
            <a:r>
              <a:rPr lang="en-US" sz="2400" dirty="0">
                <a:latin typeface="Verdana"/>
                <a:ea typeface="Verdana"/>
                <a:cs typeface="Calibri"/>
              </a:rPr>
              <a:t> </a:t>
            </a:r>
            <a:r>
              <a:rPr lang="en-US" sz="2400" err="1">
                <a:latin typeface="Verdana"/>
                <a:ea typeface="Verdana"/>
                <a:cs typeface="Calibri"/>
              </a:rPr>
              <a:t>وذلك</a:t>
            </a:r>
            <a:r>
              <a:rPr lang="en-US" sz="2400" dirty="0">
                <a:latin typeface="Verdana"/>
                <a:ea typeface="Verdana"/>
                <a:cs typeface="Calibri"/>
              </a:rPr>
              <a:t> </a:t>
            </a:r>
            <a:r>
              <a:rPr lang="en-US" sz="2400" err="1">
                <a:latin typeface="Verdana"/>
                <a:ea typeface="Verdana"/>
                <a:cs typeface="Calibri"/>
              </a:rPr>
              <a:t>بمساعدة</a:t>
            </a:r>
            <a:r>
              <a:rPr lang="en-US" sz="2400" dirty="0">
                <a:latin typeface="Verdana"/>
                <a:ea typeface="Verdana"/>
                <a:cs typeface="Calibri"/>
              </a:rPr>
              <a:t> </a:t>
            </a:r>
            <a:r>
              <a:rPr lang="en-US" sz="2400" err="1">
                <a:latin typeface="Verdana"/>
                <a:ea typeface="Verdana"/>
                <a:cs typeface="Calibri"/>
              </a:rPr>
              <a:t>وكالات</a:t>
            </a:r>
            <a:r>
              <a:rPr lang="en-US" sz="2400" dirty="0">
                <a:latin typeface="Verdana"/>
                <a:ea typeface="Verdana"/>
                <a:cs typeface="Calibri"/>
              </a:rPr>
              <a:t> </a:t>
            </a:r>
            <a:r>
              <a:rPr lang="en-US" sz="2400" err="1">
                <a:latin typeface="Verdana"/>
                <a:ea typeface="Verdana"/>
                <a:cs typeface="Calibri"/>
              </a:rPr>
              <a:t>الخدمات</a:t>
            </a:r>
            <a:r>
              <a:rPr lang="en-US" sz="2400" dirty="0">
                <a:latin typeface="Verdana"/>
                <a:ea typeface="Verdana"/>
                <a:cs typeface="Calibri"/>
              </a:rPr>
              <a:t> </a:t>
            </a:r>
            <a:r>
              <a:rPr lang="en-US" sz="2400" err="1">
                <a:latin typeface="Verdana"/>
                <a:ea typeface="Verdana"/>
                <a:cs typeface="Calibri"/>
              </a:rPr>
              <a:t>الاجتماعية</a:t>
            </a:r>
            <a:r>
              <a:rPr lang="en-US" sz="2400" dirty="0">
                <a:latin typeface="Verdana"/>
                <a:ea typeface="Verdana"/>
                <a:cs typeface="Calibri"/>
              </a:rPr>
              <a:t> </a:t>
            </a:r>
            <a:r>
              <a:rPr lang="en-US" sz="2400" err="1">
                <a:latin typeface="Verdana"/>
                <a:ea typeface="Verdana"/>
                <a:cs typeface="Calibri"/>
              </a:rPr>
              <a:t>ومنظمات</a:t>
            </a:r>
            <a:r>
              <a:rPr lang="en-US" sz="2400" dirty="0">
                <a:latin typeface="Verdana"/>
                <a:ea typeface="Verdana"/>
                <a:cs typeface="Calibri"/>
              </a:rPr>
              <a:t> </a:t>
            </a:r>
            <a:r>
              <a:rPr lang="en-US" sz="2400" err="1">
                <a:latin typeface="Verdana"/>
                <a:ea typeface="Verdana"/>
                <a:cs typeface="Calibri"/>
              </a:rPr>
              <a:t>المعونة</a:t>
            </a:r>
            <a:r>
              <a:rPr lang="en-US" sz="2400" dirty="0">
                <a:latin typeface="Verdana"/>
                <a:ea typeface="Verdana"/>
                <a:cs typeface="Calibri"/>
              </a:rPr>
              <a:t> </a:t>
            </a:r>
            <a:r>
              <a:rPr lang="en-US" sz="2400" err="1">
                <a:latin typeface="Verdana"/>
                <a:ea typeface="Verdana"/>
                <a:cs typeface="Calibri"/>
              </a:rPr>
              <a:t>الدولية</a:t>
            </a:r>
            <a:r>
              <a:rPr lang="en-US" sz="2400" dirty="0">
                <a:latin typeface="Verdana"/>
                <a:ea typeface="Verdana"/>
                <a:cs typeface="Calibri"/>
              </a:rPr>
              <a:t>.</a:t>
            </a:r>
            <a:endParaRPr lang="en-US" sz="2400">
              <a:latin typeface="Verdana"/>
              <a:ea typeface="Verdana"/>
              <a:cs typeface="Segoe UI"/>
            </a:endParaRPr>
          </a:p>
          <a:p>
            <a:r>
              <a:rPr lang="en-US" sz="2400" err="1">
                <a:latin typeface="Verdana"/>
                <a:ea typeface="Verdana"/>
                <a:cs typeface="Calibri"/>
              </a:rPr>
              <a:t>وذلك</a:t>
            </a:r>
            <a:r>
              <a:rPr lang="en-US" sz="2400" dirty="0">
                <a:latin typeface="Verdana"/>
                <a:ea typeface="Verdana"/>
                <a:cs typeface="Calibri"/>
              </a:rPr>
              <a:t> </a:t>
            </a:r>
            <a:r>
              <a:rPr lang="en-US" sz="2400" err="1">
                <a:latin typeface="Verdana"/>
                <a:ea typeface="Verdana"/>
                <a:cs typeface="Calibri"/>
              </a:rPr>
              <a:t>من</a:t>
            </a:r>
            <a:r>
              <a:rPr lang="en-US" sz="2400" dirty="0">
                <a:latin typeface="Verdana"/>
                <a:ea typeface="Verdana"/>
                <a:cs typeface="Calibri"/>
              </a:rPr>
              <a:t> </a:t>
            </a:r>
            <a:r>
              <a:rPr lang="en-US" sz="2400" err="1">
                <a:latin typeface="Verdana"/>
                <a:ea typeface="Verdana"/>
                <a:cs typeface="Calibri"/>
              </a:rPr>
              <a:t>أجل</a:t>
            </a:r>
            <a:r>
              <a:rPr lang="en-US" sz="2400" dirty="0">
                <a:latin typeface="Verdana"/>
                <a:ea typeface="Verdana"/>
                <a:cs typeface="Calibri"/>
              </a:rPr>
              <a:t> </a:t>
            </a:r>
            <a:r>
              <a:rPr lang="en-US" sz="2400" err="1">
                <a:latin typeface="Verdana"/>
                <a:ea typeface="Verdana"/>
                <a:cs typeface="Calibri"/>
              </a:rPr>
              <a:t>أن</a:t>
            </a:r>
            <a:r>
              <a:rPr lang="en-US" sz="2400" dirty="0">
                <a:latin typeface="Verdana"/>
                <a:ea typeface="Verdana"/>
                <a:cs typeface="Calibri"/>
              </a:rPr>
              <a:t> </a:t>
            </a:r>
            <a:r>
              <a:rPr lang="en-US" sz="2400" err="1">
                <a:latin typeface="Verdana"/>
                <a:ea typeface="Verdana"/>
                <a:cs typeface="Calibri"/>
              </a:rPr>
              <a:t>يحصل</a:t>
            </a:r>
            <a:r>
              <a:rPr lang="en-US" sz="2400" dirty="0">
                <a:latin typeface="Verdana"/>
                <a:ea typeface="Verdana"/>
                <a:cs typeface="Calibri"/>
              </a:rPr>
              <a:t> </a:t>
            </a:r>
            <a:r>
              <a:rPr lang="en-US" sz="2400" err="1">
                <a:latin typeface="Verdana"/>
                <a:ea typeface="Verdana"/>
                <a:cs typeface="Calibri"/>
              </a:rPr>
              <a:t>على</a:t>
            </a:r>
            <a:r>
              <a:rPr lang="en-US" sz="2400" dirty="0">
                <a:latin typeface="Verdana"/>
                <a:ea typeface="Verdana"/>
                <a:cs typeface="Calibri"/>
              </a:rPr>
              <a:t> </a:t>
            </a:r>
            <a:r>
              <a:rPr lang="en-US" sz="2400" err="1">
                <a:latin typeface="Verdana"/>
                <a:ea typeface="Verdana"/>
                <a:cs typeface="Calibri"/>
              </a:rPr>
              <a:t>أبسط</a:t>
            </a:r>
            <a:r>
              <a:rPr lang="en-US" sz="2400" dirty="0">
                <a:latin typeface="Verdana"/>
                <a:ea typeface="Verdana"/>
                <a:cs typeface="Calibri"/>
              </a:rPr>
              <a:t> </a:t>
            </a:r>
            <a:r>
              <a:rPr lang="en-US" sz="2400" err="1">
                <a:latin typeface="Verdana"/>
                <a:ea typeface="Verdana"/>
                <a:cs typeface="Calibri"/>
              </a:rPr>
              <a:t>الأشياء</a:t>
            </a:r>
            <a:r>
              <a:rPr lang="en-US" sz="2400" dirty="0">
                <a:latin typeface="Verdana"/>
                <a:ea typeface="Verdana"/>
                <a:cs typeface="Calibri"/>
              </a:rPr>
              <a:t> </a:t>
            </a:r>
            <a:r>
              <a:rPr lang="en-US" sz="2400" err="1">
                <a:latin typeface="Verdana"/>
                <a:ea typeface="Verdana"/>
                <a:cs typeface="Calibri"/>
              </a:rPr>
              <a:t>التي</a:t>
            </a:r>
            <a:r>
              <a:rPr lang="en-US" sz="2400" dirty="0">
                <a:latin typeface="Verdana"/>
                <a:ea typeface="Verdana"/>
                <a:cs typeface="Calibri"/>
              </a:rPr>
              <a:t> </a:t>
            </a:r>
            <a:r>
              <a:rPr lang="en-US" sz="2400" err="1">
                <a:latin typeface="Verdana"/>
                <a:ea typeface="Verdana"/>
                <a:cs typeface="Calibri"/>
              </a:rPr>
              <a:t>تساعده</a:t>
            </a:r>
            <a:r>
              <a:rPr lang="en-US" sz="2400" dirty="0">
                <a:latin typeface="Verdana"/>
                <a:ea typeface="Verdana"/>
                <a:cs typeface="Calibri"/>
              </a:rPr>
              <a:t> </a:t>
            </a:r>
            <a:r>
              <a:rPr lang="en-US" sz="2400" err="1">
                <a:latin typeface="Verdana"/>
                <a:ea typeface="Verdana"/>
                <a:cs typeface="Calibri"/>
              </a:rPr>
              <a:t>على</a:t>
            </a:r>
            <a:r>
              <a:rPr lang="en-US" sz="2400" dirty="0">
                <a:latin typeface="Verdana"/>
                <a:ea typeface="Verdana"/>
                <a:cs typeface="Calibri"/>
              </a:rPr>
              <a:t> </a:t>
            </a:r>
            <a:r>
              <a:rPr lang="en-US" sz="2400" err="1">
                <a:latin typeface="Verdana"/>
                <a:ea typeface="Verdana"/>
                <a:cs typeface="Calibri"/>
              </a:rPr>
              <a:t>عيش</a:t>
            </a:r>
            <a:r>
              <a:rPr lang="en-US" sz="2400" dirty="0">
                <a:latin typeface="Verdana"/>
                <a:ea typeface="Verdana"/>
                <a:cs typeface="Calibri"/>
              </a:rPr>
              <a:t> </a:t>
            </a:r>
            <a:r>
              <a:rPr lang="en-US" sz="2400" err="1">
                <a:latin typeface="Verdana"/>
                <a:ea typeface="Verdana"/>
                <a:cs typeface="Calibri"/>
              </a:rPr>
              <a:t>حياة</a:t>
            </a:r>
            <a:r>
              <a:rPr lang="en-US" sz="2400" dirty="0">
                <a:latin typeface="Verdana"/>
                <a:ea typeface="Verdana"/>
                <a:cs typeface="Calibri"/>
              </a:rPr>
              <a:t> </a:t>
            </a:r>
            <a:r>
              <a:rPr lang="en-US" sz="2400" err="1">
                <a:latin typeface="Verdana"/>
                <a:ea typeface="Verdana"/>
                <a:cs typeface="Calibri"/>
              </a:rPr>
              <a:t>كريمة</a:t>
            </a:r>
            <a:r>
              <a:rPr lang="en-US" sz="2400" dirty="0">
                <a:latin typeface="Verdana"/>
                <a:ea typeface="Verdana"/>
                <a:cs typeface="Calibri"/>
              </a:rPr>
              <a:t>، </a:t>
            </a:r>
            <a:r>
              <a:rPr lang="en-US" sz="2400" err="1">
                <a:latin typeface="Verdana"/>
                <a:ea typeface="Verdana"/>
                <a:cs typeface="Calibri"/>
              </a:rPr>
              <a:t>وهي</a:t>
            </a:r>
            <a:r>
              <a:rPr lang="en-US" sz="2400" dirty="0">
                <a:latin typeface="Verdana"/>
                <a:ea typeface="Verdana"/>
                <a:cs typeface="Calibri"/>
              </a:rPr>
              <a:t> </a:t>
            </a:r>
            <a:r>
              <a:rPr lang="en-US" sz="2400" err="1">
                <a:latin typeface="Verdana"/>
                <a:ea typeface="Verdana"/>
                <a:cs typeface="Calibri"/>
              </a:rPr>
              <a:t>تتمثل</a:t>
            </a:r>
            <a:r>
              <a:rPr lang="en-US" sz="2400" dirty="0">
                <a:latin typeface="Verdana"/>
                <a:ea typeface="Verdana"/>
                <a:cs typeface="Calibri"/>
              </a:rPr>
              <a:t> </a:t>
            </a:r>
            <a:r>
              <a:rPr lang="en-US" sz="2400" err="1">
                <a:latin typeface="Verdana"/>
                <a:ea typeface="Verdana"/>
                <a:cs typeface="Calibri"/>
              </a:rPr>
              <a:t>في</a:t>
            </a:r>
            <a:r>
              <a:rPr lang="en-US" sz="2400" dirty="0">
                <a:latin typeface="Verdana"/>
                <a:ea typeface="Verdana"/>
                <a:cs typeface="Calibri"/>
              </a:rPr>
              <a:t> </a:t>
            </a:r>
            <a:r>
              <a:rPr lang="en-US" sz="2400" err="1">
                <a:latin typeface="Verdana"/>
                <a:ea typeface="Verdana"/>
                <a:cs typeface="Calibri"/>
              </a:rPr>
              <a:t>الأكل</a:t>
            </a:r>
            <a:r>
              <a:rPr lang="en-US" sz="2400" dirty="0">
                <a:latin typeface="Verdana"/>
                <a:ea typeface="Verdana"/>
                <a:cs typeface="Calibri"/>
              </a:rPr>
              <a:t> </a:t>
            </a:r>
            <a:r>
              <a:rPr lang="en-US" sz="2400" err="1">
                <a:latin typeface="Verdana"/>
                <a:ea typeface="Verdana"/>
                <a:cs typeface="Calibri"/>
              </a:rPr>
              <a:t>والشرب</a:t>
            </a:r>
            <a:r>
              <a:rPr lang="en-US" sz="2400" dirty="0">
                <a:latin typeface="Verdana"/>
                <a:ea typeface="Verdana"/>
                <a:cs typeface="Calibri"/>
              </a:rPr>
              <a:t> </a:t>
            </a:r>
            <a:r>
              <a:rPr lang="en-US" sz="2400" err="1">
                <a:latin typeface="Verdana"/>
                <a:ea typeface="Verdana"/>
                <a:cs typeface="Calibri"/>
              </a:rPr>
              <a:t>والمنزل</a:t>
            </a:r>
            <a:r>
              <a:rPr lang="en-US" sz="2400" dirty="0">
                <a:latin typeface="Verdana"/>
                <a:ea typeface="Verdana"/>
                <a:cs typeface="Calibri"/>
              </a:rPr>
              <a:t> </a:t>
            </a:r>
            <a:r>
              <a:rPr lang="en-US" sz="2400" err="1">
                <a:latin typeface="Verdana"/>
                <a:ea typeface="Verdana"/>
                <a:cs typeface="Calibri"/>
              </a:rPr>
              <a:t>والتأمين</a:t>
            </a:r>
            <a:r>
              <a:rPr lang="en-US" sz="2400" dirty="0">
                <a:latin typeface="Verdana"/>
                <a:ea typeface="Verdana"/>
                <a:cs typeface="Calibri"/>
              </a:rPr>
              <a:t> </a:t>
            </a:r>
            <a:r>
              <a:rPr lang="en-US" sz="2400" err="1">
                <a:latin typeface="Verdana"/>
                <a:ea typeface="Verdana"/>
                <a:cs typeface="Calibri"/>
              </a:rPr>
              <a:t>الصحي</a:t>
            </a:r>
            <a:r>
              <a:rPr lang="en-US" sz="2400" dirty="0">
                <a:latin typeface="Verdana"/>
                <a:ea typeface="Verdana"/>
                <a:cs typeface="Calibri"/>
              </a:rPr>
              <a:t> </a:t>
            </a:r>
            <a:r>
              <a:rPr lang="en-US" sz="2400" err="1">
                <a:latin typeface="Verdana"/>
                <a:ea typeface="Verdana"/>
                <a:cs typeface="Calibri"/>
              </a:rPr>
              <a:t>والاجتماعي</a:t>
            </a:r>
            <a:r>
              <a:rPr lang="en-US" sz="2400" dirty="0">
                <a:latin typeface="Verdana"/>
                <a:ea typeface="Verdana"/>
                <a:cs typeface="Calibri"/>
              </a:rPr>
              <a:t>.</a:t>
            </a:r>
            <a:endParaRPr lang="en-US" sz="2400">
              <a:latin typeface="Verdana"/>
              <a:ea typeface="Verdana"/>
              <a:cs typeface="Segoe UI"/>
            </a:endParaRPr>
          </a:p>
          <a:p>
            <a:r>
              <a:rPr lang="en-US" sz="2400" err="1">
                <a:latin typeface="Verdana"/>
                <a:ea typeface="Verdana"/>
                <a:cs typeface="Calibri"/>
              </a:rPr>
              <a:t>أيضا</a:t>
            </a:r>
            <a:r>
              <a:rPr lang="en-US" sz="2400" dirty="0">
                <a:latin typeface="Verdana"/>
                <a:ea typeface="Verdana"/>
                <a:cs typeface="Calibri"/>
              </a:rPr>
              <a:t> </a:t>
            </a:r>
            <a:r>
              <a:rPr lang="en-US" sz="2400" err="1">
                <a:latin typeface="Verdana"/>
                <a:ea typeface="Verdana"/>
                <a:cs typeface="Calibri"/>
              </a:rPr>
              <a:t>عمل</a:t>
            </a:r>
            <a:r>
              <a:rPr lang="en-US" sz="2400" dirty="0">
                <a:latin typeface="Verdana"/>
                <a:ea typeface="Verdana"/>
                <a:cs typeface="Calibri"/>
              </a:rPr>
              <a:t> </a:t>
            </a:r>
            <a:r>
              <a:rPr lang="en-US" sz="2400" err="1">
                <a:latin typeface="Verdana"/>
                <a:ea typeface="Verdana"/>
                <a:cs typeface="Calibri"/>
              </a:rPr>
              <a:t>حملات</a:t>
            </a:r>
            <a:r>
              <a:rPr lang="en-US" sz="2400" dirty="0">
                <a:latin typeface="Verdana"/>
                <a:ea typeface="Verdana"/>
                <a:cs typeface="Calibri"/>
              </a:rPr>
              <a:t> </a:t>
            </a:r>
            <a:r>
              <a:rPr lang="en-US" sz="2400" err="1">
                <a:latin typeface="Verdana"/>
                <a:ea typeface="Verdana"/>
                <a:cs typeface="Calibri"/>
              </a:rPr>
              <a:t>توعية</a:t>
            </a:r>
            <a:r>
              <a:rPr lang="en-US" sz="2400" dirty="0">
                <a:latin typeface="Verdana"/>
                <a:ea typeface="Verdana"/>
                <a:cs typeface="Calibri"/>
              </a:rPr>
              <a:t> </a:t>
            </a:r>
            <a:r>
              <a:rPr lang="en-US" sz="2400" err="1">
                <a:latin typeface="Verdana"/>
                <a:ea typeface="Verdana"/>
                <a:cs typeface="Calibri"/>
              </a:rPr>
              <a:t>الأفراد</a:t>
            </a:r>
            <a:r>
              <a:rPr lang="en-US" sz="2400" dirty="0">
                <a:latin typeface="Verdana"/>
                <a:ea typeface="Verdana"/>
                <a:cs typeface="Calibri"/>
              </a:rPr>
              <a:t> </a:t>
            </a:r>
            <a:r>
              <a:rPr lang="en-US" sz="2400" err="1">
                <a:latin typeface="Verdana"/>
                <a:ea typeface="Verdana"/>
                <a:cs typeface="Calibri"/>
              </a:rPr>
              <a:t>الذين</a:t>
            </a:r>
            <a:r>
              <a:rPr lang="en-US" sz="2400" dirty="0">
                <a:latin typeface="Verdana"/>
                <a:ea typeface="Verdana"/>
                <a:cs typeface="Calibri"/>
              </a:rPr>
              <a:t> </a:t>
            </a:r>
            <a:r>
              <a:rPr lang="en-US" sz="2400" err="1">
                <a:latin typeface="Verdana"/>
                <a:ea typeface="Verdana"/>
                <a:cs typeface="Calibri"/>
              </a:rPr>
              <a:t>يعيشون</a:t>
            </a:r>
            <a:r>
              <a:rPr lang="en-US" sz="2400" dirty="0">
                <a:latin typeface="Verdana"/>
                <a:ea typeface="Verdana"/>
                <a:cs typeface="Calibri"/>
              </a:rPr>
              <a:t> </a:t>
            </a:r>
            <a:r>
              <a:rPr lang="en-US" sz="2400" err="1">
                <a:latin typeface="Verdana"/>
                <a:ea typeface="Verdana"/>
                <a:cs typeface="Calibri"/>
              </a:rPr>
              <a:t>داخل</a:t>
            </a:r>
            <a:r>
              <a:rPr lang="en-US" sz="2400" dirty="0">
                <a:latin typeface="Verdana"/>
                <a:ea typeface="Verdana"/>
                <a:cs typeface="Calibri"/>
              </a:rPr>
              <a:t> </a:t>
            </a:r>
            <a:r>
              <a:rPr lang="en-US" sz="2400" err="1">
                <a:latin typeface="Verdana"/>
                <a:ea typeface="Verdana"/>
                <a:cs typeface="Calibri"/>
              </a:rPr>
              <a:t>المجتمعات</a:t>
            </a:r>
            <a:r>
              <a:rPr lang="en-US" sz="2400" dirty="0">
                <a:latin typeface="Verdana"/>
                <a:ea typeface="Verdana"/>
                <a:cs typeface="Calibri"/>
              </a:rPr>
              <a:t> </a:t>
            </a:r>
            <a:r>
              <a:rPr lang="en-US" sz="2400" err="1">
                <a:latin typeface="Verdana"/>
                <a:ea typeface="Verdana"/>
                <a:cs typeface="Calibri"/>
              </a:rPr>
              <a:t>الفقيرة</a:t>
            </a:r>
            <a:r>
              <a:rPr lang="en-US" sz="2400" dirty="0">
                <a:latin typeface="Verdana"/>
                <a:ea typeface="Verdana"/>
                <a:cs typeface="Calibri"/>
              </a:rPr>
              <a:t>.</a:t>
            </a:r>
            <a:endParaRPr lang="en-US" sz="2400">
              <a:latin typeface="Verdana"/>
              <a:ea typeface="Verdana"/>
              <a:cs typeface="Segoe UI"/>
            </a:endParaRPr>
          </a:p>
          <a:p>
            <a:r>
              <a:rPr lang="en-US" sz="2400" err="1">
                <a:latin typeface="Verdana"/>
                <a:ea typeface="Verdana"/>
                <a:cs typeface="Calibri"/>
              </a:rPr>
              <a:t>وذلك</a:t>
            </a:r>
            <a:r>
              <a:rPr lang="en-US" sz="2400" dirty="0">
                <a:latin typeface="Verdana"/>
                <a:ea typeface="Verdana"/>
                <a:cs typeface="Calibri"/>
              </a:rPr>
              <a:t> </a:t>
            </a:r>
            <a:r>
              <a:rPr lang="en-US" sz="2400" err="1">
                <a:latin typeface="Verdana"/>
                <a:ea typeface="Verdana"/>
                <a:cs typeface="Calibri"/>
              </a:rPr>
              <a:t>لتعريف</a:t>
            </a:r>
            <a:r>
              <a:rPr lang="en-US" sz="2400" dirty="0">
                <a:latin typeface="Verdana"/>
                <a:ea typeface="Verdana"/>
                <a:cs typeface="Calibri"/>
              </a:rPr>
              <a:t> </a:t>
            </a:r>
            <a:r>
              <a:rPr lang="en-US" sz="2400" err="1">
                <a:latin typeface="Verdana"/>
                <a:ea typeface="Verdana"/>
                <a:cs typeface="Calibri"/>
              </a:rPr>
              <a:t>كلاً</a:t>
            </a:r>
            <a:r>
              <a:rPr lang="en-US" sz="2400" dirty="0">
                <a:latin typeface="Verdana"/>
                <a:ea typeface="Verdana"/>
                <a:cs typeface="Calibri"/>
              </a:rPr>
              <a:t> </a:t>
            </a:r>
            <a:r>
              <a:rPr lang="en-US" sz="2400" err="1">
                <a:latin typeface="Verdana"/>
                <a:ea typeface="Verdana"/>
                <a:cs typeface="Calibri"/>
              </a:rPr>
              <a:t>منهم</a:t>
            </a:r>
            <a:r>
              <a:rPr lang="en-US" sz="2400" dirty="0">
                <a:latin typeface="Verdana"/>
                <a:ea typeface="Verdana"/>
                <a:cs typeface="Calibri"/>
              </a:rPr>
              <a:t> </a:t>
            </a:r>
            <a:r>
              <a:rPr lang="en-US" sz="2400" err="1">
                <a:latin typeface="Verdana"/>
                <a:ea typeface="Verdana"/>
                <a:cs typeface="Calibri"/>
              </a:rPr>
              <a:t>من</a:t>
            </a:r>
            <a:r>
              <a:rPr lang="en-US" sz="2400" dirty="0">
                <a:latin typeface="Verdana"/>
                <a:ea typeface="Verdana"/>
                <a:cs typeface="Calibri"/>
              </a:rPr>
              <a:t> </a:t>
            </a:r>
            <a:r>
              <a:rPr lang="en-US" sz="2400" err="1">
                <a:latin typeface="Verdana"/>
                <a:ea typeface="Verdana"/>
                <a:cs typeface="Calibri"/>
              </a:rPr>
              <a:t>بالأسباب</a:t>
            </a:r>
            <a:r>
              <a:rPr lang="en-US" sz="2400" dirty="0">
                <a:latin typeface="Verdana"/>
                <a:ea typeface="Verdana"/>
                <a:cs typeface="Calibri"/>
              </a:rPr>
              <a:t> </a:t>
            </a:r>
            <a:r>
              <a:rPr lang="en-US" sz="2400" err="1">
                <a:latin typeface="Verdana"/>
                <a:ea typeface="Verdana"/>
                <a:cs typeface="Calibri"/>
              </a:rPr>
              <a:t>الحقيقية</a:t>
            </a:r>
            <a:r>
              <a:rPr lang="en-US" sz="2400" dirty="0">
                <a:latin typeface="Verdana"/>
                <a:ea typeface="Verdana"/>
                <a:cs typeface="Calibri"/>
              </a:rPr>
              <a:t> </a:t>
            </a:r>
            <a:r>
              <a:rPr lang="en-US" sz="2400" err="1">
                <a:latin typeface="Verdana"/>
                <a:ea typeface="Verdana"/>
                <a:cs typeface="Calibri"/>
              </a:rPr>
              <a:t>التي</a:t>
            </a:r>
            <a:r>
              <a:rPr lang="en-US" sz="2400" dirty="0">
                <a:latin typeface="Verdana"/>
                <a:ea typeface="Verdana"/>
                <a:cs typeface="Calibri"/>
              </a:rPr>
              <a:t> </a:t>
            </a:r>
            <a:r>
              <a:rPr lang="en-US" sz="2400" err="1">
                <a:latin typeface="Verdana"/>
                <a:ea typeface="Verdana"/>
                <a:cs typeface="Calibri"/>
              </a:rPr>
              <a:t>تسبب</a:t>
            </a:r>
            <a:r>
              <a:rPr lang="en-US" sz="2400" dirty="0">
                <a:latin typeface="Verdana"/>
                <a:ea typeface="Verdana"/>
                <a:cs typeface="Calibri"/>
              </a:rPr>
              <a:t> </a:t>
            </a:r>
            <a:r>
              <a:rPr lang="en-US" sz="2400" err="1">
                <a:latin typeface="Verdana"/>
                <a:ea typeface="Verdana"/>
                <a:cs typeface="Calibri"/>
              </a:rPr>
              <a:t>في</a:t>
            </a:r>
            <a:r>
              <a:rPr lang="en-US" sz="2400" dirty="0">
                <a:latin typeface="Verdana"/>
                <a:ea typeface="Verdana"/>
                <a:cs typeface="Calibri"/>
              </a:rPr>
              <a:t> </a:t>
            </a:r>
            <a:r>
              <a:rPr lang="en-US" sz="2400" err="1">
                <a:latin typeface="Verdana"/>
                <a:ea typeface="Verdana"/>
                <a:cs typeface="Calibri"/>
              </a:rPr>
              <a:t>انتشار</a:t>
            </a:r>
            <a:r>
              <a:rPr lang="en-US" sz="2400" dirty="0">
                <a:latin typeface="Verdana"/>
                <a:ea typeface="Verdana"/>
                <a:cs typeface="Calibri"/>
              </a:rPr>
              <a:t> </a:t>
            </a:r>
            <a:r>
              <a:rPr lang="en-US" sz="2400" err="1">
                <a:latin typeface="Verdana"/>
                <a:ea typeface="Verdana"/>
                <a:cs typeface="Calibri"/>
              </a:rPr>
              <a:t>الفقر</a:t>
            </a:r>
            <a:r>
              <a:rPr lang="en-US" sz="2400" dirty="0">
                <a:latin typeface="Verdana"/>
                <a:ea typeface="Verdana"/>
                <a:cs typeface="Calibri"/>
              </a:rPr>
              <a:t>، </a:t>
            </a:r>
            <a:r>
              <a:rPr lang="en-US" sz="2400" err="1">
                <a:latin typeface="Verdana"/>
                <a:ea typeface="Verdana"/>
                <a:cs typeface="Calibri"/>
              </a:rPr>
              <a:t>ونجد</a:t>
            </a:r>
            <a:r>
              <a:rPr lang="en-US" sz="2400" dirty="0">
                <a:latin typeface="Verdana"/>
                <a:ea typeface="Verdana"/>
                <a:cs typeface="Calibri"/>
              </a:rPr>
              <a:t> </a:t>
            </a:r>
            <a:r>
              <a:rPr lang="en-US" sz="2400" err="1">
                <a:latin typeface="Verdana"/>
                <a:ea typeface="Verdana"/>
                <a:cs typeface="Calibri"/>
              </a:rPr>
              <a:t>منها</a:t>
            </a:r>
            <a:r>
              <a:rPr lang="en-US" sz="2400" dirty="0">
                <a:latin typeface="Verdana"/>
                <a:ea typeface="Verdana"/>
                <a:cs typeface="Calibri"/>
              </a:rPr>
              <a:t> </a:t>
            </a:r>
            <a:r>
              <a:rPr lang="en-US" sz="2400" err="1">
                <a:latin typeface="Verdana"/>
                <a:ea typeface="Verdana"/>
                <a:cs typeface="Calibri"/>
              </a:rPr>
              <a:t>كثرة</a:t>
            </a:r>
            <a:r>
              <a:rPr lang="en-US" sz="2400" dirty="0">
                <a:latin typeface="Verdana"/>
                <a:ea typeface="Verdana"/>
                <a:cs typeface="Calibri"/>
              </a:rPr>
              <a:t> </a:t>
            </a:r>
            <a:r>
              <a:rPr lang="en-US" sz="2400" err="1">
                <a:latin typeface="Verdana"/>
                <a:ea typeface="Verdana"/>
                <a:cs typeface="Calibri"/>
              </a:rPr>
              <a:t>الإنجاب</a:t>
            </a:r>
            <a:r>
              <a:rPr lang="en-US" sz="2400" dirty="0">
                <a:latin typeface="Verdana"/>
                <a:ea typeface="Verdana"/>
                <a:cs typeface="Calibri"/>
              </a:rPr>
              <a:t> </a:t>
            </a:r>
            <a:r>
              <a:rPr lang="en-US" sz="2400" err="1">
                <a:latin typeface="Verdana"/>
                <a:ea typeface="Verdana"/>
                <a:cs typeface="Calibri"/>
              </a:rPr>
              <a:t>وتعاطي</a:t>
            </a:r>
            <a:r>
              <a:rPr lang="en-US" sz="2400" dirty="0">
                <a:latin typeface="Verdana"/>
                <a:ea typeface="Verdana"/>
                <a:cs typeface="Calibri"/>
              </a:rPr>
              <a:t> </a:t>
            </a:r>
            <a:r>
              <a:rPr lang="en-US" sz="2400" err="1">
                <a:latin typeface="Verdana"/>
                <a:ea typeface="Verdana"/>
                <a:cs typeface="Calibri"/>
              </a:rPr>
              <a:t>المخدرات</a:t>
            </a:r>
            <a:r>
              <a:rPr lang="en-US" sz="2400" dirty="0">
                <a:latin typeface="Verdana"/>
                <a:ea typeface="Verdana"/>
                <a:cs typeface="Calibri"/>
              </a:rPr>
              <a:t>.</a:t>
            </a:r>
            <a:endParaRPr lang="en-US" sz="2400">
              <a:latin typeface="Verdana"/>
              <a:ea typeface="Verdana"/>
              <a:cs typeface="Segoe UI"/>
            </a:endParaRPr>
          </a:p>
          <a:p>
            <a:r>
              <a:rPr lang="en-US" sz="2400" err="1">
                <a:latin typeface="Verdana"/>
                <a:ea typeface="Verdana"/>
                <a:cs typeface="Calibri"/>
              </a:rPr>
              <a:t>كما</a:t>
            </a:r>
            <a:r>
              <a:rPr lang="en-US" sz="2400" dirty="0">
                <a:latin typeface="Verdana"/>
                <a:ea typeface="Verdana"/>
                <a:cs typeface="Calibri"/>
              </a:rPr>
              <a:t> </a:t>
            </a:r>
            <a:r>
              <a:rPr lang="en-US" sz="2400" err="1">
                <a:latin typeface="Verdana"/>
                <a:ea typeface="Verdana"/>
                <a:cs typeface="Calibri"/>
              </a:rPr>
              <a:t>يجب</a:t>
            </a:r>
            <a:r>
              <a:rPr lang="en-US" sz="2400" dirty="0">
                <a:latin typeface="Verdana"/>
                <a:ea typeface="Verdana"/>
                <a:cs typeface="Calibri"/>
              </a:rPr>
              <a:t> </a:t>
            </a:r>
            <a:r>
              <a:rPr lang="en-US" sz="2400" err="1">
                <a:latin typeface="Verdana"/>
                <a:ea typeface="Verdana"/>
                <a:cs typeface="Calibri"/>
              </a:rPr>
              <a:t>أن</a:t>
            </a:r>
            <a:r>
              <a:rPr lang="en-US" sz="2400" dirty="0">
                <a:latin typeface="Verdana"/>
                <a:ea typeface="Verdana"/>
                <a:cs typeface="Calibri"/>
              </a:rPr>
              <a:t> </a:t>
            </a:r>
            <a:r>
              <a:rPr lang="en-US" sz="2400" err="1">
                <a:latin typeface="Verdana"/>
                <a:ea typeface="Verdana"/>
                <a:cs typeface="Calibri"/>
              </a:rPr>
              <a:t>يتم</a:t>
            </a:r>
            <a:r>
              <a:rPr lang="en-US" sz="2400" dirty="0">
                <a:latin typeface="Verdana"/>
                <a:ea typeface="Verdana"/>
                <a:cs typeface="Calibri"/>
              </a:rPr>
              <a:t> </a:t>
            </a:r>
            <a:r>
              <a:rPr lang="en-US" sz="2400" err="1">
                <a:latin typeface="Verdana"/>
                <a:ea typeface="Verdana"/>
                <a:cs typeface="Calibri"/>
              </a:rPr>
              <a:t>عمل</a:t>
            </a:r>
            <a:r>
              <a:rPr lang="en-US" sz="2400" dirty="0">
                <a:latin typeface="Verdana"/>
                <a:ea typeface="Verdana"/>
                <a:cs typeface="Calibri"/>
              </a:rPr>
              <a:t> </a:t>
            </a:r>
            <a:r>
              <a:rPr lang="en-US" sz="2400" err="1">
                <a:latin typeface="Verdana"/>
                <a:ea typeface="Verdana"/>
                <a:cs typeface="Calibri"/>
              </a:rPr>
              <a:t>دورات</a:t>
            </a:r>
            <a:r>
              <a:rPr lang="en-US" sz="2400" dirty="0">
                <a:latin typeface="Verdana"/>
                <a:ea typeface="Verdana"/>
                <a:cs typeface="Calibri"/>
              </a:rPr>
              <a:t> </a:t>
            </a:r>
            <a:r>
              <a:rPr lang="en-US" sz="2400" err="1">
                <a:latin typeface="Verdana"/>
                <a:ea typeface="Verdana"/>
                <a:cs typeface="Calibri"/>
              </a:rPr>
              <a:t>تدريبية</a:t>
            </a:r>
            <a:r>
              <a:rPr lang="en-US" sz="2400" dirty="0">
                <a:latin typeface="Verdana"/>
                <a:ea typeface="Verdana"/>
                <a:cs typeface="Calibri"/>
              </a:rPr>
              <a:t> </a:t>
            </a:r>
            <a:r>
              <a:rPr lang="en-US" sz="2400" err="1">
                <a:latin typeface="Verdana"/>
                <a:ea typeface="Verdana"/>
                <a:cs typeface="Calibri"/>
              </a:rPr>
              <a:t>لكل</a:t>
            </a:r>
            <a:r>
              <a:rPr lang="en-US" sz="2400" dirty="0">
                <a:latin typeface="Verdana"/>
                <a:ea typeface="Verdana"/>
                <a:cs typeface="Calibri"/>
              </a:rPr>
              <a:t> </a:t>
            </a:r>
            <a:r>
              <a:rPr lang="en-US" sz="2400" err="1">
                <a:latin typeface="Verdana"/>
                <a:ea typeface="Verdana"/>
                <a:cs typeface="Calibri"/>
              </a:rPr>
              <a:t>الأخصائيين</a:t>
            </a:r>
            <a:r>
              <a:rPr lang="en-US" sz="2400" dirty="0">
                <a:latin typeface="Verdana"/>
                <a:ea typeface="Verdana"/>
                <a:cs typeface="Calibri"/>
              </a:rPr>
              <a:t> </a:t>
            </a:r>
            <a:r>
              <a:rPr lang="en-US" sz="2400" err="1">
                <a:latin typeface="Verdana"/>
                <a:ea typeface="Verdana"/>
                <a:cs typeface="Calibri"/>
              </a:rPr>
              <a:t>الاجتماعيين</a:t>
            </a:r>
            <a:r>
              <a:rPr lang="en-US" sz="2400" dirty="0">
                <a:latin typeface="Verdana"/>
                <a:ea typeface="Verdana"/>
                <a:cs typeface="Calibri"/>
              </a:rPr>
              <a:t>.</a:t>
            </a:r>
            <a:endParaRPr lang="en-US" sz="2400">
              <a:latin typeface="Verdana"/>
              <a:ea typeface="Verdana"/>
              <a:cs typeface="Segoe UI"/>
            </a:endParaRPr>
          </a:p>
          <a:p>
            <a:r>
              <a:rPr lang="en-US" sz="2400" err="1">
                <a:latin typeface="Verdana"/>
                <a:ea typeface="Verdana"/>
                <a:cs typeface="Calibri"/>
              </a:rPr>
              <a:t>من</a:t>
            </a:r>
            <a:r>
              <a:rPr lang="en-US" sz="2400" dirty="0">
                <a:latin typeface="Verdana"/>
                <a:ea typeface="Verdana"/>
                <a:cs typeface="Calibri"/>
              </a:rPr>
              <a:t> </a:t>
            </a:r>
            <a:r>
              <a:rPr lang="en-US" sz="2400" err="1">
                <a:latin typeface="Verdana"/>
                <a:ea typeface="Verdana"/>
                <a:cs typeface="Calibri"/>
              </a:rPr>
              <a:t>أجل</a:t>
            </a:r>
            <a:r>
              <a:rPr lang="en-US" sz="2400" dirty="0">
                <a:latin typeface="Verdana"/>
                <a:ea typeface="Verdana"/>
                <a:cs typeface="Calibri"/>
              </a:rPr>
              <a:t> </a:t>
            </a:r>
            <a:r>
              <a:rPr lang="en-US" sz="2400" err="1">
                <a:latin typeface="Verdana"/>
                <a:ea typeface="Verdana"/>
                <a:cs typeface="Calibri"/>
              </a:rPr>
              <a:t>تدريبهم</a:t>
            </a:r>
            <a:r>
              <a:rPr lang="en-US" sz="2400" dirty="0">
                <a:latin typeface="Verdana"/>
                <a:ea typeface="Verdana"/>
                <a:cs typeface="Calibri"/>
              </a:rPr>
              <a:t> </a:t>
            </a:r>
            <a:r>
              <a:rPr lang="en-US" sz="2400" err="1">
                <a:latin typeface="Verdana"/>
                <a:ea typeface="Verdana"/>
                <a:cs typeface="Calibri"/>
              </a:rPr>
              <a:t>على</a:t>
            </a:r>
            <a:r>
              <a:rPr lang="en-US" sz="2400" dirty="0">
                <a:latin typeface="Verdana"/>
                <a:ea typeface="Verdana"/>
                <a:cs typeface="Calibri"/>
              </a:rPr>
              <a:t> </a:t>
            </a:r>
            <a:r>
              <a:rPr lang="en-US" sz="2400" err="1">
                <a:latin typeface="Verdana"/>
                <a:ea typeface="Verdana"/>
                <a:cs typeface="Calibri"/>
              </a:rPr>
              <a:t>كيفية</a:t>
            </a:r>
            <a:r>
              <a:rPr lang="en-US" sz="2400" dirty="0">
                <a:latin typeface="Verdana"/>
                <a:ea typeface="Verdana"/>
                <a:cs typeface="Calibri"/>
              </a:rPr>
              <a:t> </a:t>
            </a:r>
            <a:r>
              <a:rPr lang="en-US" sz="2400" err="1">
                <a:latin typeface="Verdana"/>
                <a:ea typeface="Verdana"/>
                <a:cs typeface="Calibri"/>
              </a:rPr>
              <a:t>إيجاد</a:t>
            </a:r>
            <a:r>
              <a:rPr lang="en-US" sz="2400" dirty="0">
                <a:latin typeface="Verdana"/>
                <a:ea typeface="Verdana"/>
                <a:cs typeface="Calibri"/>
              </a:rPr>
              <a:t> </a:t>
            </a:r>
            <a:r>
              <a:rPr lang="en-US" sz="2400" err="1">
                <a:latin typeface="Verdana"/>
                <a:ea typeface="Verdana"/>
                <a:cs typeface="Calibri"/>
              </a:rPr>
              <a:t>الحلول</a:t>
            </a:r>
            <a:r>
              <a:rPr lang="en-US" sz="2400" dirty="0">
                <a:latin typeface="Verdana"/>
                <a:ea typeface="Verdana"/>
                <a:cs typeface="Calibri"/>
              </a:rPr>
              <a:t> </a:t>
            </a:r>
            <a:r>
              <a:rPr lang="en-US" sz="2400" err="1">
                <a:latin typeface="Verdana"/>
                <a:ea typeface="Verdana"/>
                <a:cs typeface="Calibri"/>
              </a:rPr>
              <a:t>المناسبة</a:t>
            </a:r>
            <a:r>
              <a:rPr lang="en-US" sz="2400" dirty="0">
                <a:latin typeface="Verdana"/>
                <a:ea typeface="Verdana"/>
                <a:cs typeface="Calibri"/>
              </a:rPr>
              <a:t> </a:t>
            </a:r>
            <a:r>
              <a:rPr lang="en-US" sz="2400" err="1">
                <a:latin typeface="Verdana"/>
                <a:ea typeface="Verdana"/>
                <a:cs typeface="Calibri"/>
              </a:rPr>
              <a:t>والتي</a:t>
            </a:r>
            <a:r>
              <a:rPr lang="en-US" sz="2400" dirty="0">
                <a:latin typeface="Verdana"/>
                <a:ea typeface="Verdana"/>
                <a:cs typeface="Calibri"/>
              </a:rPr>
              <a:t> </a:t>
            </a:r>
            <a:r>
              <a:rPr lang="en-US" sz="2400" err="1">
                <a:latin typeface="Verdana"/>
                <a:ea typeface="Verdana"/>
                <a:cs typeface="Calibri"/>
              </a:rPr>
              <a:t>تساهم</a:t>
            </a:r>
            <a:r>
              <a:rPr lang="en-US" sz="2400" dirty="0">
                <a:latin typeface="Verdana"/>
                <a:ea typeface="Verdana"/>
                <a:cs typeface="Calibri"/>
              </a:rPr>
              <a:t> </a:t>
            </a:r>
            <a:r>
              <a:rPr lang="en-US" sz="2400" err="1">
                <a:latin typeface="Verdana"/>
                <a:ea typeface="Verdana"/>
                <a:cs typeface="Calibri"/>
              </a:rPr>
              <a:t>في</a:t>
            </a:r>
            <a:r>
              <a:rPr lang="en-US" sz="2400" dirty="0">
                <a:latin typeface="Verdana"/>
                <a:ea typeface="Verdana"/>
                <a:cs typeface="Calibri"/>
              </a:rPr>
              <a:t> </a:t>
            </a:r>
            <a:r>
              <a:rPr lang="en-US" sz="2400" err="1">
                <a:latin typeface="Verdana"/>
                <a:ea typeface="Verdana"/>
                <a:cs typeface="Calibri"/>
              </a:rPr>
              <a:t>عملية</a:t>
            </a:r>
            <a:r>
              <a:rPr lang="en-US" sz="2400" dirty="0">
                <a:latin typeface="Verdana"/>
                <a:ea typeface="Verdana"/>
                <a:cs typeface="Calibri"/>
              </a:rPr>
              <a:t> </a:t>
            </a:r>
            <a:r>
              <a:rPr lang="en-US" sz="2400" err="1">
                <a:latin typeface="Verdana"/>
                <a:ea typeface="Verdana"/>
                <a:cs typeface="Calibri"/>
              </a:rPr>
              <a:t>القضاء</a:t>
            </a:r>
            <a:r>
              <a:rPr lang="en-US" sz="2400" dirty="0">
                <a:latin typeface="Verdana"/>
                <a:ea typeface="Verdana"/>
                <a:cs typeface="Calibri"/>
              </a:rPr>
              <a:t> </a:t>
            </a:r>
            <a:r>
              <a:rPr lang="en-US" sz="2400" err="1">
                <a:latin typeface="Verdana"/>
                <a:ea typeface="Verdana"/>
                <a:cs typeface="Calibri"/>
              </a:rPr>
              <a:t>عليه</a:t>
            </a:r>
            <a:r>
              <a:rPr lang="en-US" sz="2400" dirty="0">
                <a:latin typeface="Verdana"/>
                <a:ea typeface="Verdana"/>
                <a:cs typeface="Calibri"/>
              </a:rPr>
              <a:t>.</a:t>
            </a:r>
            <a:endParaRPr lang="en-US" sz="2400">
              <a:latin typeface="Verdana"/>
              <a:ea typeface="Verdana"/>
              <a:cs typeface="Segoe UI"/>
            </a:endParaRPr>
          </a:p>
          <a:p>
            <a:r>
              <a:rPr lang="en-US" sz="2400" err="1">
                <a:latin typeface="Verdana"/>
                <a:ea typeface="Verdana"/>
                <a:cs typeface="Calibri"/>
              </a:rPr>
              <a:t>أيضا</a:t>
            </a:r>
            <a:r>
              <a:rPr lang="en-US" sz="2400" dirty="0">
                <a:latin typeface="Verdana"/>
                <a:ea typeface="Verdana"/>
                <a:cs typeface="Calibri"/>
              </a:rPr>
              <a:t> </a:t>
            </a:r>
            <a:r>
              <a:rPr lang="en-US" sz="2400" err="1">
                <a:latin typeface="Verdana"/>
                <a:ea typeface="Verdana"/>
                <a:cs typeface="Calibri"/>
              </a:rPr>
              <a:t>الحرص</a:t>
            </a:r>
            <a:r>
              <a:rPr lang="en-US" sz="2400" dirty="0">
                <a:latin typeface="Verdana"/>
                <a:ea typeface="Verdana"/>
                <a:cs typeface="Calibri"/>
              </a:rPr>
              <a:t> </a:t>
            </a:r>
            <a:r>
              <a:rPr lang="en-US" sz="2400" err="1">
                <a:latin typeface="Verdana"/>
                <a:ea typeface="Verdana"/>
                <a:cs typeface="Calibri"/>
              </a:rPr>
              <a:t>على</a:t>
            </a:r>
            <a:r>
              <a:rPr lang="en-US" sz="2400" dirty="0">
                <a:latin typeface="Verdana"/>
                <a:ea typeface="Verdana"/>
                <a:cs typeface="Calibri"/>
              </a:rPr>
              <a:t> </a:t>
            </a:r>
            <a:r>
              <a:rPr lang="en-US" sz="2400" err="1">
                <a:latin typeface="Verdana"/>
                <a:ea typeface="Verdana"/>
                <a:cs typeface="Calibri"/>
              </a:rPr>
              <a:t>التعليم</a:t>
            </a:r>
            <a:r>
              <a:rPr lang="en-US" sz="2400" dirty="0">
                <a:latin typeface="Verdana"/>
                <a:ea typeface="Verdana"/>
                <a:cs typeface="Calibri"/>
              </a:rPr>
              <a:t> </a:t>
            </a:r>
            <a:r>
              <a:rPr lang="en-US" sz="2400" err="1">
                <a:latin typeface="Verdana"/>
                <a:ea typeface="Verdana"/>
                <a:cs typeface="Calibri"/>
              </a:rPr>
              <a:t>الأطفال</a:t>
            </a:r>
            <a:r>
              <a:rPr lang="en-US" sz="2400" dirty="0">
                <a:latin typeface="Verdana"/>
                <a:ea typeface="Verdana"/>
                <a:cs typeface="Calibri"/>
              </a:rPr>
              <a:t> </a:t>
            </a:r>
            <a:r>
              <a:rPr lang="en-US" sz="2400" err="1">
                <a:latin typeface="Verdana"/>
                <a:ea typeface="Verdana"/>
                <a:cs typeface="Calibri"/>
              </a:rPr>
              <a:t>من</a:t>
            </a:r>
            <a:r>
              <a:rPr lang="en-US" sz="2400" dirty="0">
                <a:latin typeface="Verdana"/>
                <a:ea typeface="Verdana"/>
                <a:cs typeface="Calibri"/>
              </a:rPr>
              <a:t> </a:t>
            </a:r>
            <a:r>
              <a:rPr lang="en-US" sz="2400" err="1">
                <a:latin typeface="Verdana"/>
                <a:ea typeface="Verdana"/>
                <a:cs typeface="Calibri"/>
              </a:rPr>
              <a:t>الجنسين</a:t>
            </a:r>
            <a:r>
              <a:rPr lang="en-US" sz="2400" dirty="0">
                <a:latin typeface="Verdana"/>
                <a:ea typeface="Verdana"/>
                <a:cs typeface="Calibri"/>
              </a:rPr>
              <a:t> </a:t>
            </a:r>
            <a:r>
              <a:rPr lang="en-US" sz="2400" err="1">
                <a:latin typeface="Verdana"/>
                <a:ea typeface="Verdana"/>
                <a:cs typeface="Calibri"/>
              </a:rPr>
              <a:t>هذا</a:t>
            </a:r>
            <a:r>
              <a:rPr lang="en-US" sz="2400" dirty="0">
                <a:latin typeface="Verdana"/>
                <a:ea typeface="Verdana"/>
                <a:cs typeface="Calibri"/>
              </a:rPr>
              <a:t> </a:t>
            </a:r>
            <a:r>
              <a:rPr lang="en-US" sz="2400" err="1">
                <a:latin typeface="Verdana"/>
                <a:ea typeface="Verdana"/>
                <a:cs typeface="Calibri"/>
              </a:rPr>
              <a:t>إلى</a:t>
            </a:r>
            <a:r>
              <a:rPr lang="en-US" sz="2400" dirty="0">
                <a:latin typeface="Verdana"/>
                <a:ea typeface="Verdana"/>
                <a:cs typeface="Calibri"/>
              </a:rPr>
              <a:t> </a:t>
            </a:r>
            <a:r>
              <a:rPr lang="en-US" sz="2400" err="1">
                <a:latin typeface="Verdana"/>
                <a:ea typeface="Verdana"/>
                <a:cs typeface="Calibri"/>
              </a:rPr>
              <a:t>جانب</a:t>
            </a:r>
            <a:r>
              <a:rPr lang="en-US" sz="2400" dirty="0">
                <a:latin typeface="Verdana"/>
                <a:ea typeface="Verdana"/>
                <a:cs typeface="Calibri"/>
              </a:rPr>
              <a:t> </a:t>
            </a:r>
            <a:r>
              <a:rPr lang="en-US" sz="2400" err="1">
                <a:latin typeface="Verdana"/>
                <a:ea typeface="Verdana"/>
                <a:cs typeface="Calibri"/>
              </a:rPr>
              <a:t>تحقيق</a:t>
            </a:r>
            <a:r>
              <a:rPr lang="en-US" sz="2400" dirty="0">
                <a:latin typeface="Verdana"/>
                <a:ea typeface="Verdana"/>
                <a:cs typeface="Calibri"/>
              </a:rPr>
              <a:t> </a:t>
            </a:r>
            <a:r>
              <a:rPr lang="en-US" sz="2400" err="1">
                <a:latin typeface="Verdana"/>
                <a:ea typeface="Verdana"/>
                <a:cs typeface="Calibri"/>
              </a:rPr>
              <a:t>السلام</a:t>
            </a:r>
            <a:r>
              <a:rPr lang="en-US" sz="2400" dirty="0">
                <a:latin typeface="Verdana"/>
                <a:ea typeface="Verdana"/>
                <a:cs typeface="Calibri"/>
              </a:rPr>
              <a:t> </a:t>
            </a:r>
            <a:r>
              <a:rPr lang="en-US" sz="2400" err="1">
                <a:latin typeface="Verdana"/>
                <a:ea typeface="Verdana"/>
                <a:cs typeface="Calibri"/>
              </a:rPr>
              <a:t>والاستقرار</a:t>
            </a:r>
            <a:r>
              <a:rPr lang="en-US" sz="2400" dirty="0">
                <a:latin typeface="Verdana"/>
                <a:ea typeface="Verdana"/>
                <a:cs typeface="Calibri"/>
              </a:rPr>
              <a:t> </a:t>
            </a:r>
            <a:r>
              <a:rPr lang="en-US" sz="2400" err="1">
                <a:latin typeface="Verdana"/>
                <a:ea typeface="Verdana"/>
                <a:cs typeface="Calibri"/>
              </a:rPr>
              <a:t>الذي</a:t>
            </a:r>
            <a:r>
              <a:rPr lang="en-US" sz="2400" dirty="0">
                <a:latin typeface="Verdana"/>
                <a:ea typeface="Verdana"/>
                <a:cs typeface="Calibri"/>
              </a:rPr>
              <a:t> </a:t>
            </a:r>
            <a:r>
              <a:rPr lang="en-US" sz="2400" err="1">
                <a:latin typeface="Verdana"/>
                <a:ea typeface="Verdana"/>
                <a:cs typeface="Calibri"/>
              </a:rPr>
              <a:t>يبحث</a:t>
            </a:r>
            <a:r>
              <a:rPr lang="en-US" sz="2400" dirty="0">
                <a:latin typeface="Verdana"/>
                <a:ea typeface="Verdana"/>
                <a:cs typeface="Calibri"/>
              </a:rPr>
              <a:t> </a:t>
            </a:r>
            <a:r>
              <a:rPr lang="en-US" sz="2400" err="1">
                <a:latin typeface="Verdana"/>
                <a:ea typeface="Verdana"/>
                <a:cs typeface="Calibri"/>
              </a:rPr>
              <a:t>عنه</a:t>
            </a:r>
            <a:r>
              <a:rPr lang="en-US" sz="2400" dirty="0">
                <a:latin typeface="Verdana"/>
                <a:ea typeface="Verdana"/>
                <a:cs typeface="Calibri"/>
              </a:rPr>
              <a:t> </a:t>
            </a:r>
            <a:r>
              <a:rPr lang="en-US" sz="2400" err="1">
                <a:latin typeface="Verdana"/>
                <a:ea typeface="Verdana"/>
                <a:cs typeface="Calibri"/>
              </a:rPr>
              <a:t>أي</a:t>
            </a:r>
            <a:r>
              <a:rPr lang="en-US" sz="2400" dirty="0">
                <a:latin typeface="Verdana"/>
                <a:ea typeface="Verdana"/>
                <a:cs typeface="Calibri"/>
              </a:rPr>
              <a:t> </a:t>
            </a:r>
            <a:r>
              <a:rPr lang="en-US" sz="2400" err="1">
                <a:latin typeface="Verdana"/>
                <a:ea typeface="Verdana"/>
                <a:cs typeface="Calibri"/>
              </a:rPr>
              <a:t>مجتمع</a:t>
            </a:r>
            <a:r>
              <a:rPr lang="en-US" sz="1400" dirty="0">
                <a:latin typeface="Verdana"/>
                <a:ea typeface="Verdana"/>
                <a:cs typeface="Calibri"/>
              </a:rPr>
              <a:t>.</a:t>
            </a:r>
            <a:br>
              <a:rPr lang="en-US" sz="1400" dirty="0">
                <a:latin typeface="Verdana"/>
              </a:rPr>
            </a:br>
            <a:endParaRPr lang="en-US" sz="1400">
              <a:cs typeface="Calibri" panose="020F0502020204030204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B7D3B4FC-79F4-47D2-9D79-DA876E6AD8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30496" y="2022496"/>
            <a:ext cx="3795039" cy="4043934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81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22A50EBA-A497-EA55-CD0E-5D5B3CAA87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3306" y="3114711"/>
            <a:ext cx="3751219" cy="1870243"/>
          </a:xfrm>
          <a:prstGeom prst="rect">
            <a:avLst/>
          </a:prstGeom>
        </p:spPr>
      </p:pic>
      <p:sp>
        <p:nvSpPr>
          <p:cNvPr id="15" name="Rectangle 6">
            <a:extLst>
              <a:ext uri="{FF2B5EF4-FFF2-40B4-BE49-F238E27FC236}">
                <a16:creationId xmlns:a16="http://schemas.microsoft.com/office/drawing/2014/main" id="{2775D660-3127-4688-9782-F7C4639B16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2788" y="5952857"/>
            <a:ext cx="1367625" cy="428984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lnTo>
                  <a:pt x="2164992" y="12386"/>
                </a:lnTo>
                <a:cubicBezTo>
                  <a:pt x="2164717" y="43049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50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7412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BFCBA134-9932-4625-92F2-ADE52ACE1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78B28E4E-0110-46E1-92BB-3DB2BAA5E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2"/>
            <a:ext cx="6095998" cy="1613646"/>
          </a:xfrm>
          <a:custGeom>
            <a:avLst/>
            <a:gdLst>
              <a:gd name="connsiteX0" fmla="*/ 0 w 7868507"/>
              <a:gd name="connsiteY0" fmla="*/ 0 h 1682351"/>
              <a:gd name="connsiteX1" fmla="*/ 7868507 w 7868507"/>
              <a:gd name="connsiteY1" fmla="*/ 0 h 1682351"/>
              <a:gd name="connsiteX2" fmla="*/ 7865866 w 7868507"/>
              <a:gd name="connsiteY2" fmla="*/ 1824 h 1682351"/>
              <a:gd name="connsiteX3" fmla="*/ 7837561 w 7868507"/>
              <a:gd name="connsiteY3" fmla="*/ 21679 h 1682351"/>
              <a:gd name="connsiteX4" fmla="*/ 7769454 w 7868507"/>
              <a:gd name="connsiteY4" fmla="*/ 43813 h 1682351"/>
              <a:gd name="connsiteX5" fmla="*/ 7695485 w 7868507"/>
              <a:gd name="connsiteY5" fmla="*/ 61050 h 1682351"/>
              <a:gd name="connsiteX6" fmla="*/ 7662356 w 7868507"/>
              <a:gd name="connsiteY6" fmla="*/ 73131 h 1682351"/>
              <a:gd name="connsiteX7" fmla="*/ 7602203 w 7868507"/>
              <a:gd name="connsiteY7" fmla="*/ 99894 h 1682351"/>
              <a:gd name="connsiteX8" fmla="*/ 7533256 w 7868507"/>
              <a:gd name="connsiteY8" fmla="*/ 141638 h 1682351"/>
              <a:gd name="connsiteX9" fmla="*/ 7516926 w 7868507"/>
              <a:gd name="connsiteY9" fmla="*/ 165418 h 1682351"/>
              <a:gd name="connsiteX10" fmla="*/ 7488994 w 7868507"/>
              <a:gd name="connsiteY10" fmla="*/ 178287 h 1682351"/>
              <a:gd name="connsiteX11" fmla="*/ 7478335 w 7868507"/>
              <a:gd name="connsiteY11" fmla="*/ 185700 h 1682351"/>
              <a:gd name="connsiteX12" fmla="*/ 7458526 w 7868507"/>
              <a:gd name="connsiteY12" fmla="*/ 189157 h 1682351"/>
              <a:gd name="connsiteX13" fmla="*/ 7419554 w 7868507"/>
              <a:gd name="connsiteY13" fmla="*/ 192546 h 1682351"/>
              <a:gd name="connsiteX14" fmla="*/ 7347574 w 7868507"/>
              <a:gd name="connsiteY14" fmla="*/ 213028 h 1682351"/>
              <a:gd name="connsiteX15" fmla="*/ 7205646 w 7868507"/>
              <a:gd name="connsiteY15" fmla="*/ 228570 h 1682351"/>
              <a:gd name="connsiteX16" fmla="*/ 7132082 w 7868507"/>
              <a:gd name="connsiteY16" fmla="*/ 240066 h 1682351"/>
              <a:gd name="connsiteX17" fmla="*/ 7026584 w 7868507"/>
              <a:gd name="connsiteY17" fmla="*/ 249305 h 1682351"/>
              <a:gd name="connsiteX18" fmla="*/ 6949796 w 7868507"/>
              <a:gd name="connsiteY18" fmla="*/ 259619 h 1682351"/>
              <a:gd name="connsiteX19" fmla="*/ 6850243 w 7868507"/>
              <a:gd name="connsiteY19" fmla="*/ 278486 h 1682351"/>
              <a:gd name="connsiteX20" fmla="*/ 6848972 w 7868507"/>
              <a:gd name="connsiteY20" fmla="*/ 279419 h 1682351"/>
              <a:gd name="connsiteX21" fmla="*/ 6833720 w 7868507"/>
              <a:gd name="connsiteY21" fmla="*/ 281340 h 1682351"/>
              <a:gd name="connsiteX22" fmla="*/ 6796601 w 7868507"/>
              <a:gd name="connsiteY22" fmla="*/ 279778 h 1682351"/>
              <a:gd name="connsiteX23" fmla="*/ 6793249 w 7868507"/>
              <a:gd name="connsiteY23" fmla="*/ 281365 h 1682351"/>
              <a:gd name="connsiteX24" fmla="*/ 6761214 w 7868507"/>
              <a:gd name="connsiteY24" fmla="*/ 283216 h 1682351"/>
              <a:gd name="connsiteX25" fmla="*/ 6761137 w 7868507"/>
              <a:gd name="connsiteY25" fmla="*/ 284040 h 1682351"/>
              <a:gd name="connsiteX26" fmla="*/ 6753708 w 7868507"/>
              <a:gd name="connsiteY26" fmla="*/ 288053 h 1682351"/>
              <a:gd name="connsiteX27" fmla="*/ 6738673 w 7868507"/>
              <a:gd name="connsiteY27" fmla="*/ 293899 h 1682351"/>
              <a:gd name="connsiteX28" fmla="*/ 6675177 w 7868507"/>
              <a:gd name="connsiteY28" fmla="*/ 319284 h 1682351"/>
              <a:gd name="connsiteX29" fmla="*/ 6668648 w 7868507"/>
              <a:gd name="connsiteY29" fmla="*/ 320128 h 1682351"/>
              <a:gd name="connsiteX30" fmla="*/ 6668596 w 7868507"/>
              <a:gd name="connsiteY30" fmla="*/ 320325 h 1682351"/>
              <a:gd name="connsiteX31" fmla="*/ 6661861 w 7868507"/>
              <a:gd name="connsiteY31" fmla="*/ 321574 h 1682351"/>
              <a:gd name="connsiteX32" fmla="*/ 6644079 w 7868507"/>
              <a:gd name="connsiteY32" fmla="*/ 323301 h 1682351"/>
              <a:gd name="connsiteX33" fmla="*/ 6640227 w 7868507"/>
              <a:gd name="connsiteY33" fmla="*/ 325063 h 1682351"/>
              <a:gd name="connsiteX34" fmla="*/ 6639422 w 7868507"/>
              <a:gd name="connsiteY34" fmla="*/ 327491 h 1682351"/>
              <a:gd name="connsiteX35" fmla="*/ 6617073 w 7868507"/>
              <a:gd name="connsiteY35" fmla="*/ 336554 h 1682351"/>
              <a:gd name="connsiteX36" fmla="*/ 6565938 w 7868507"/>
              <a:gd name="connsiteY36" fmla="*/ 354459 h 1682351"/>
              <a:gd name="connsiteX37" fmla="*/ 6506395 w 7868507"/>
              <a:gd name="connsiteY37" fmla="*/ 372715 h 1682351"/>
              <a:gd name="connsiteX38" fmla="*/ 6366803 w 7868507"/>
              <a:gd name="connsiteY38" fmla="*/ 421832 h 1682351"/>
              <a:gd name="connsiteX39" fmla="*/ 6245343 w 7868507"/>
              <a:gd name="connsiteY39" fmla="*/ 435559 h 1682351"/>
              <a:gd name="connsiteX40" fmla="*/ 6186762 w 7868507"/>
              <a:gd name="connsiteY40" fmla="*/ 449329 h 1682351"/>
              <a:gd name="connsiteX41" fmla="*/ 6151870 w 7868507"/>
              <a:gd name="connsiteY41" fmla="*/ 456667 h 1682351"/>
              <a:gd name="connsiteX42" fmla="*/ 6094791 w 7868507"/>
              <a:gd name="connsiteY42" fmla="*/ 467108 h 1682351"/>
              <a:gd name="connsiteX43" fmla="*/ 6094387 w 7868507"/>
              <a:gd name="connsiteY43" fmla="*/ 469288 h 1682351"/>
              <a:gd name="connsiteX44" fmla="*/ 6088888 w 7868507"/>
              <a:gd name="connsiteY44" fmla="*/ 472662 h 1682351"/>
              <a:gd name="connsiteX45" fmla="*/ 6079322 w 7868507"/>
              <a:gd name="connsiteY45" fmla="*/ 480342 h 1682351"/>
              <a:gd name="connsiteX46" fmla="*/ 6060058 w 7868507"/>
              <a:gd name="connsiteY46" fmla="*/ 490885 h 1682351"/>
              <a:gd name="connsiteX47" fmla="*/ 6059271 w 7868507"/>
              <a:gd name="connsiteY47" fmla="*/ 490563 h 1682351"/>
              <a:gd name="connsiteX48" fmla="*/ 6052214 w 7868507"/>
              <a:gd name="connsiteY48" fmla="*/ 491388 h 1682351"/>
              <a:gd name="connsiteX49" fmla="*/ 6004898 w 7868507"/>
              <a:gd name="connsiteY49" fmla="*/ 494385 h 1682351"/>
              <a:gd name="connsiteX50" fmla="*/ 5987859 w 7868507"/>
              <a:gd name="connsiteY50" fmla="*/ 504838 h 1682351"/>
              <a:gd name="connsiteX51" fmla="*/ 5984113 w 7868507"/>
              <a:gd name="connsiteY51" fmla="*/ 506697 h 1682351"/>
              <a:gd name="connsiteX52" fmla="*/ 5983909 w 7868507"/>
              <a:gd name="connsiteY52" fmla="*/ 506630 h 1682351"/>
              <a:gd name="connsiteX53" fmla="*/ 5979696 w 7868507"/>
              <a:gd name="connsiteY53" fmla="*/ 508387 h 1682351"/>
              <a:gd name="connsiteX54" fmla="*/ 5931986 w 7868507"/>
              <a:gd name="connsiteY54" fmla="*/ 510495 h 1682351"/>
              <a:gd name="connsiteX55" fmla="*/ 5873354 w 7868507"/>
              <a:gd name="connsiteY55" fmla="*/ 520717 h 1682351"/>
              <a:gd name="connsiteX56" fmla="*/ 5843006 w 7868507"/>
              <a:gd name="connsiteY56" fmla="*/ 525739 h 1682351"/>
              <a:gd name="connsiteX57" fmla="*/ 5825737 w 7868507"/>
              <a:gd name="connsiteY57" fmla="*/ 530029 h 1682351"/>
              <a:gd name="connsiteX58" fmla="*/ 5812271 w 7868507"/>
              <a:gd name="connsiteY58" fmla="*/ 536366 h 1682351"/>
              <a:gd name="connsiteX59" fmla="*/ 5683965 w 7868507"/>
              <a:gd name="connsiteY59" fmla="*/ 605660 h 1682351"/>
              <a:gd name="connsiteX60" fmla="*/ 5572324 w 7868507"/>
              <a:gd name="connsiteY60" fmla="*/ 625027 h 1682351"/>
              <a:gd name="connsiteX61" fmla="*/ 5556903 w 7868507"/>
              <a:gd name="connsiteY61" fmla="*/ 628786 h 1682351"/>
              <a:gd name="connsiteX62" fmla="*/ 5553544 w 7868507"/>
              <a:gd name="connsiteY62" fmla="*/ 627847 h 1682351"/>
              <a:gd name="connsiteX63" fmla="*/ 5526889 w 7868507"/>
              <a:gd name="connsiteY63" fmla="*/ 632098 h 1682351"/>
              <a:gd name="connsiteX64" fmla="*/ 5521078 w 7868507"/>
              <a:gd name="connsiteY64" fmla="*/ 637584 h 1682351"/>
              <a:gd name="connsiteX65" fmla="*/ 5512534 w 7868507"/>
              <a:gd name="connsiteY65" fmla="*/ 637267 h 1682351"/>
              <a:gd name="connsiteX66" fmla="*/ 5474353 w 7868507"/>
              <a:gd name="connsiteY66" fmla="*/ 648039 h 1682351"/>
              <a:gd name="connsiteX67" fmla="*/ 5470584 w 7868507"/>
              <a:gd name="connsiteY67" fmla="*/ 648039 h 1682351"/>
              <a:gd name="connsiteX68" fmla="*/ 5467496 w 7868507"/>
              <a:gd name="connsiteY68" fmla="*/ 650003 h 1682351"/>
              <a:gd name="connsiteX69" fmla="*/ 5462885 w 7868507"/>
              <a:gd name="connsiteY69" fmla="*/ 649269 h 1682351"/>
              <a:gd name="connsiteX70" fmla="*/ 5461190 w 7868507"/>
              <a:gd name="connsiteY70" fmla="*/ 650833 h 1682351"/>
              <a:gd name="connsiteX71" fmla="*/ 5438256 w 7868507"/>
              <a:gd name="connsiteY71" fmla="*/ 650162 h 1682351"/>
              <a:gd name="connsiteX72" fmla="*/ 5425515 w 7868507"/>
              <a:gd name="connsiteY72" fmla="*/ 650724 h 1682351"/>
              <a:gd name="connsiteX73" fmla="*/ 5399851 w 7868507"/>
              <a:gd name="connsiteY73" fmla="*/ 648648 h 1682351"/>
              <a:gd name="connsiteX74" fmla="*/ 5395578 w 7868507"/>
              <a:gd name="connsiteY74" fmla="*/ 651245 h 1682351"/>
              <a:gd name="connsiteX75" fmla="*/ 5357693 w 7868507"/>
              <a:gd name="connsiteY75" fmla="*/ 652764 h 1682351"/>
              <a:gd name="connsiteX76" fmla="*/ 5357422 w 7868507"/>
              <a:gd name="connsiteY76" fmla="*/ 654203 h 1682351"/>
              <a:gd name="connsiteX77" fmla="*/ 5347920 w 7868507"/>
              <a:gd name="connsiteY77" fmla="*/ 660769 h 1682351"/>
              <a:gd name="connsiteX78" fmla="*/ 5344829 w 7868507"/>
              <a:gd name="connsiteY78" fmla="*/ 661019 h 1682351"/>
              <a:gd name="connsiteX79" fmla="*/ 5285263 w 7868507"/>
              <a:gd name="connsiteY79" fmla="*/ 671313 h 1682351"/>
              <a:gd name="connsiteX80" fmla="*/ 5264305 w 7868507"/>
              <a:gd name="connsiteY80" fmla="*/ 677803 h 1682351"/>
              <a:gd name="connsiteX81" fmla="*/ 5229182 w 7868507"/>
              <a:gd name="connsiteY81" fmla="*/ 688503 h 1682351"/>
              <a:gd name="connsiteX82" fmla="*/ 5203382 w 7868507"/>
              <a:gd name="connsiteY82" fmla="*/ 703484 h 1682351"/>
              <a:gd name="connsiteX83" fmla="*/ 5173833 w 7868507"/>
              <a:gd name="connsiteY83" fmla="*/ 709660 h 1682351"/>
              <a:gd name="connsiteX84" fmla="*/ 5166382 w 7868507"/>
              <a:gd name="connsiteY84" fmla="*/ 702062 h 1682351"/>
              <a:gd name="connsiteX85" fmla="*/ 5142858 w 7868507"/>
              <a:gd name="connsiteY85" fmla="*/ 702153 h 1682351"/>
              <a:gd name="connsiteX86" fmla="*/ 5134964 w 7868507"/>
              <a:gd name="connsiteY86" fmla="*/ 711602 h 1682351"/>
              <a:gd name="connsiteX87" fmla="*/ 5087368 w 7868507"/>
              <a:gd name="connsiteY87" fmla="*/ 727066 h 1682351"/>
              <a:gd name="connsiteX88" fmla="*/ 5059763 w 7868507"/>
              <a:gd name="connsiteY88" fmla="*/ 733651 h 1682351"/>
              <a:gd name="connsiteX89" fmla="*/ 5023240 w 7868507"/>
              <a:gd name="connsiteY89" fmla="*/ 742299 h 1682351"/>
              <a:gd name="connsiteX90" fmla="*/ 5007406 w 7868507"/>
              <a:gd name="connsiteY90" fmla="*/ 747156 h 1682351"/>
              <a:gd name="connsiteX91" fmla="*/ 4995851 w 7868507"/>
              <a:gd name="connsiteY91" fmla="*/ 746560 h 1682351"/>
              <a:gd name="connsiteX92" fmla="*/ 4983107 w 7868507"/>
              <a:gd name="connsiteY92" fmla="*/ 748274 h 1682351"/>
              <a:gd name="connsiteX93" fmla="*/ 4973068 w 7868507"/>
              <a:gd name="connsiteY93" fmla="*/ 750600 h 1682351"/>
              <a:gd name="connsiteX94" fmla="*/ 4967642 w 7868507"/>
              <a:gd name="connsiteY94" fmla="*/ 756164 h 1682351"/>
              <a:gd name="connsiteX95" fmla="*/ 4958938 w 7868507"/>
              <a:gd name="connsiteY95" fmla="*/ 756308 h 1682351"/>
              <a:gd name="connsiteX96" fmla="*/ 4949594 w 7868507"/>
              <a:gd name="connsiteY96" fmla="*/ 761504 h 1682351"/>
              <a:gd name="connsiteX97" fmla="*/ 4947761 w 7868507"/>
              <a:gd name="connsiteY97" fmla="*/ 759559 h 1682351"/>
              <a:gd name="connsiteX98" fmla="*/ 4939683 w 7868507"/>
              <a:gd name="connsiteY98" fmla="*/ 757589 h 1682351"/>
              <a:gd name="connsiteX99" fmla="*/ 4905733 w 7868507"/>
              <a:gd name="connsiteY99" fmla="*/ 776774 h 1682351"/>
              <a:gd name="connsiteX100" fmla="*/ 4885524 w 7868507"/>
              <a:gd name="connsiteY100" fmla="*/ 784914 h 1682351"/>
              <a:gd name="connsiteX101" fmla="*/ 4884537 w 7868507"/>
              <a:gd name="connsiteY101" fmla="*/ 786309 h 1682351"/>
              <a:gd name="connsiteX102" fmla="*/ 4863207 w 7868507"/>
              <a:gd name="connsiteY102" fmla="*/ 792997 h 1682351"/>
              <a:gd name="connsiteX103" fmla="*/ 4857388 w 7868507"/>
              <a:gd name="connsiteY103" fmla="*/ 798678 h 1682351"/>
              <a:gd name="connsiteX104" fmla="*/ 4816499 w 7868507"/>
              <a:gd name="connsiteY104" fmla="*/ 818246 h 1682351"/>
              <a:gd name="connsiteX105" fmla="*/ 4805033 w 7868507"/>
              <a:gd name="connsiteY105" fmla="*/ 823877 h 1682351"/>
              <a:gd name="connsiteX106" fmla="*/ 4794341 w 7868507"/>
              <a:gd name="connsiteY106" fmla="*/ 824641 h 1682351"/>
              <a:gd name="connsiteX107" fmla="*/ 4791139 w 7868507"/>
              <a:gd name="connsiteY107" fmla="*/ 821265 h 1682351"/>
              <a:gd name="connsiteX108" fmla="*/ 4784697 w 7868507"/>
              <a:gd name="connsiteY108" fmla="*/ 823709 h 1682351"/>
              <a:gd name="connsiteX109" fmla="*/ 4782810 w 7868507"/>
              <a:gd name="connsiteY109" fmla="*/ 823507 h 1682351"/>
              <a:gd name="connsiteX110" fmla="*/ 4772164 w 7868507"/>
              <a:gd name="connsiteY110" fmla="*/ 823203 h 1682351"/>
              <a:gd name="connsiteX111" fmla="*/ 4753756 w 7868507"/>
              <a:gd name="connsiteY111" fmla="*/ 843711 h 1682351"/>
              <a:gd name="connsiteX112" fmla="*/ 4727551 w 7868507"/>
              <a:gd name="connsiteY112" fmla="*/ 851537 h 1682351"/>
              <a:gd name="connsiteX113" fmla="*/ 4631760 w 7868507"/>
              <a:gd name="connsiteY113" fmla="*/ 932126 h 1682351"/>
              <a:gd name="connsiteX114" fmla="*/ 4584082 w 7868507"/>
              <a:gd name="connsiteY114" fmla="*/ 949940 h 1682351"/>
              <a:gd name="connsiteX115" fmla="*/ 4523312 w 7868507"/>
              <a:gd name="connsiteY115" fmla="*/ 974005 h 1682351"/>
              <a:gd name="connsiteX116" fmla="*/ 4463504 w 7868507"/>
              <a:gd name="connsiteY116" fmla="*/ 996548 h 1682351"/>
              <a:gd name="connsiteX117" fmla="*/ 4452680 w 7868507"/>
              <a:gd name="connsiteY117" fmla="*/ 1008042 h 1682351"/>
              <a:gd name="connsiteX118" fmla="*/ 4445284 w 7868507"/>
              <a:gd name="connsiteY118" fmla="*/ 1009976 h 1682351"/>
              <a:gd name="connsiteX119" fmla="*/ 4407084 w 7868507"/>
              <a:gd name="connsiteY119" fmla="*/ 1025274 h 1682351"/>
              <a:gd name="connsiteX120" fmla="*/ 4398766 w 7868507"/>
              <a:gd name="connsiteY120" fmla="*/ 1022420 h 1682351"/>
              <a:gd name="connsiteX121" fmla="*/ 4397057 w 7868507"/>
              <a:gd name="connsiteY121" fmla="*/ 1020283 h 1682351"/>
              <a:gd name="connsiteX122" fmla="*/ 4386552 w 7868507"/>
              <a:gd name="connsiteY122" fmla="*/ 1024409 h 1682351"/>
              <a:gd name="connsiteX123" fmla="*/ 4377324 w 7868507"/>
              <a:gd name="connsiteY123" fmla="*/ 1023587 h 1682351"/>
              <a:gd name="connsiteX124" fmla="*/ 4370923 w 7868507"/>
              <a:gd name="connsiteY124" fmla="*/ 1028513 h 1682351"/>
              <a:gd name="connsiteX125" fmla="*/ 4360023 w 7868507"/>
              <a:gd name="connsiteY125" fmla="*/ 1029711 h 1682351"/>
              <a:gd name="connsiteX126" fmla="*/ 4346335 w 7868507"/>
              <a:gd name="connsiteY126" fmla="*/ 1029999 h 1682351"/>
              <a:gd name="connsiteX127" fmla="*/ 4334175 w 7868507"/>
              <a:gd name="connsiteY127" fmla="*/ 1028124 h 1682351"/>
              <a:gd name="connsiteX128" fmla="*/ 4316842 w 7868507"/>
              <a:gd name="connsiteY128" fmla="*/ 1031192 h 1682351"/>
              <a:gd name="connsiteX129" fmla="*/ 4277163 w 7868507"/>
              <a:gd name="connsiteY129" fmla="*/ 1035732 h 1682351"/>
              <a:gd name="connsiteX130" fmla="*/ 4247171 w 7868507"/>
              <a:gd name="connsiteY130" fmla="*/ 1039212 h 1682351"/>
              <a:gd name="connsiteX131" fmla="*/ 4194968 w 7868507"/>
              <a:gd name="connsiteY131" fmla="*/ 1049296 h 1682351"/>
              <a:gd name="connsiteX132" fmla="*/ 4185496 w 7868507"/>
              <a:gd name="connsiteY132" fmla="*/ 1057811 h 1682351"/>
              <a:gd name="connsiteX133" fmla="*/ 4160588 w 7868507"/>
              <a:gd name="connsiteY133" fmla="*/ 1055289 h 1682351"/>
              <a:gd name="connsiteX134" fmla="*/ 4153601 w 7868507"/>
              <a:gd name="connsiteY134" fmla="*/ 1046911 h 1682351"/>
              <a:gd name="connsiteX135" fmla="*/ 4121597 w 7868507"/>
              <a:gd name="connsiteY135" fmla="*/ 1049768 h 1682351"/>
              <a:gd name="connsiteX136" fmla="*/ 4092519 w 7868507"/>
              <a:gd name="connsiteY136" fmla="*/ 1061793 h 1682351"/>
              <a:gd name="connsiteX137" fmla="*/ 4054082 w 7868507"/>
              <a:gd name="connsiteY137" fmla="*/ 1068526 h 1682351"/>
              <a:gd name="connsiteX138" fmla="*/ 4031133 w 7868507"/>
              <a:gd name="connsiteY138" fmla="*/ 1072650 h 1682351"/>
              <a:gd name="connsiteX139" fmla="*/ 3966873 w 7868507"/>
              <a:gd name="connsiteY139" fmla="*/ 1076267 h 1682351"/>
              <a:gd name="connsiteX140" fmla="*/ 3963573 w 7868507"/>
              <a:gd name="connsiteY140" fmla="*/ 1076172 h 1682351"/>
              <a:gd name="connsiteX141" fmla="*/ 3952740 w 7868507"/>
              <a:gd name="connsiteY141" fmla="*/ 1081643 h 1682351"/>
              <a:gd name="connsiteX142" fmla="*/ 3952284 w 7868507"/>
              <a:gd name="connsiteY142" fmla="*/ 1083043 h 1682351"/>
              <a:gd name="connsiteX143" fmla="*/ 3912008 w 7868507"/>
              <a:gd name="connsiteY143" fmla="*/ 1080346 h 1682351"/>
              <a:gd name="connsiteX144" fmla="*/ 3907178 w 7868507"/>
              <a:gd name="connsiteY144" fmla="*/ 1082452 h 1682351"/>
              <a:gd name="connsiteX145" fmla="*/ 3880262 w 7868507"/>
              <a:gd name="connsiteY145" fmla="*/ 1077541 h 1682351"/>
              <a:gd name="connsiteX146" fmla="*/ 3866711 w 7868507"/>
              <a:gd name="connsiteY146" fmla="*/ 1076684 h 1682351"/>
              <a:gd name="connsiteX147" fmla="*/ 3842517 w 7868507"/>
              <a:gd name="connsiteY147" fmla="*/ 1073470 h 1682351"/>
              <a:gd name="connsiteX148" fmla="*/ 3840538 w 7868507"/>
              <a:gd name="connsiteY148" fmla="*/ 1074837 h 1682351"/>
              <a:gd name="connsiteX149" fmla="*/ 3835745 w 7868507"/>
              <a:gd name="connsiteY149" fmla="*/ 1073596 h 1682351"/>
              <a:gd name="connsiteX150" fmla="*/ 3832245 w 7868507"/>
              <a:gd name="connsiteY150" fmla="*/ 1075205 h 1682351"/>
              <a:gd name="connsiteX151" fmla="*/ 3828256 w 7868507"/>
              <a:gd name="connsiteY151" fmla="*/ 1074786 h 1682351"/>
              <a:gd name="connsiteX152" fmla="*/ 3786574 w 7868507"/>
              <a:gd name="connsiteY152" fmla="*/ 1081253 h 1682351"/>
              <a:gd name="connsiteX153" fmla="*/ 3777568 w 7868507"/>
              <a:gd name="connsiteY153" fmla="*/ 1079989 h 1682351"/>
              <a:gd name="connsiteX154" fmla="*/ 3770769 w 7868507"/>
              <a:gd name="connsiteY154" fmla="*/ 1084796 h 1682351"/>
              <a:gd name="connsiteX155" fmla="*/ 3742056 w 7868507"/>
              <a:gd name="connsiteY155" fmla="*/ 1086062 h 1682351"/>
              <a:gd name="connsiteX156" fmla="*/ 3732135 w 7868507"/>
              <a:gd name="connsiteY156" fmla="*/ 1082300 h 1682351"/>
              <a:gd name="connsiteX157" fmla="*/ 3722961 w 7868507"/>
              <a:gd name="connsiteY157" fmla="*/ 1079602 h 1682351"/>
              <a:gd name="connsiteX158" fmla="*/ 3721773 w 7868507"/>
              <a:gd name="connsiteY158" fmla="*/ 1079610 h 1682351"/>
              <a:gd name="connsiteX159" fmla="*/ 3709837 w 7868507"/>
              <a:gd name="connsiteY159" fmla="*/ 1079694 h 1682351"/>
              <a:gd name="connsiteX160" fmla="*/ 3687629 w 7868507"/>
              <a:gd name="connsiteY160" fmla="*/ 1079849 h 1682351"/>
              <a:gd name="connsiteX161" fmla="*/ 3644574 w 7868507"/>
              <a:gd name="connsiteY161" fmla="*/ 1083439 h 1682351"/>
              <a:gd name="connsiteX162" fmla="*/ 3547156 w 7868507"/>
              <a:gd name="connsiteY162" fmla="*/ 1066356 h 1682351"/>
              <a:gd name="connsiteX163" fmla="*/ 3408831 w 7868507"/>
              <a:gd name="connsiteY163" fmla="*/ 1075438 h 1682351"/>
              <a:gd name="connsiteX164" fmla="*/ 3114039 w 7868507"/>
              <a:gd name="connsiteY164" fmla="*/ 1109327 h 1682351"/>
              <a:gd name="connsiteX165" fmla="*/ 3051319 w 7868507"/>
              <a:gd name="connsiteY165" fmla="*/ 1116688 h 1682351"/>
              <a:gd name="connsiteX166" fmla="*/ 3010058 w 7868507"/>
              <a:gd name="connsiteY166" fmla="*/ 1118821 h 1682351"/>
              <a:gd name="connsiteX167" fmla="*/ 2941155 w 7868507"/>
              <a:gd name="connsiteY167" fmla="*/ 1141827 h 1682351"/>
              <a:gd name="connsiteX168" fmla="*/ 2862733 w 7868507"/>
              <a:gd name="connsiteY168" fmla="*/ 1149849 h 1682351"/>
              <a:gd name="connsiteX169" fmla="*/ 2762853 w 7868507"/>
              <a:gd name="connsiteY169" fmla="*/ 1155888 h 1682351"/>
              <a:gd name="connsiteX170" fmla="*/ 2735957 w 7868507"/>
              <a:gd name="connsiteY170" fmla="*/ 1166296 h 1682351"/>
              <a:gd name="connsiteX171" fmla="*/ 2697453 w 7868507"/>
              <a:gd name="connsiteY171" fmla="*/ 1175920 h 1682351"/>
              <a:gd name="connsiteX172" fmla="*/ 2630587 w 7868507"/>
              <a:gd name="connsiteY172" fmla="*/ 1198561 h 1682351"/>
              <a:gd name="connsiteX173" fmla="*/ 2554087 w 7868507"/>
              <a:gd name="connsiteY173" fmla="*/ 1210615 h 1682351"/>
              <a:gd name="connsiteX174" fmla="*/ 2466063 w 7868507"/>
              <a:gd name="connsiteY174" fmla="*/ 1202949 h 1682351"/>
              <a:gd name="connsiteX175" fmla="*/ 2417946 w 7868507"/>
              <a:gd name="connsiteY175" fmla="*/ 1202719 h 1682351"/>
              <a:gd name="connsiteX176" fmla="*/ 2258819 w 7868507"/>
              <a:gd name="connsiteY176" fmla="*/ 1200304 h 1682351"/>
              <a:gd name="connsiteX177" fmla="*/ 2148771 w 7868507"/>
              <a:gd name="connsiteY177" fmla="*/ 1198564 h 1682351"/>
              <a:gd name="connsiteX178" fmla="*/ 2117137 w 7868507"/>
              <a:gd name="connsiteY178" fmla="*/ 1207800 h 1682351"/>
              <a:gd name="connsiteX179" fmla="*/ 2064067 w 7868507"/>
              <a:gd name="connsiteY179" fmla="*/ 1222897 h 1682351"/>
              <a:gd name="connsiteX180" fmla="*/ 2011154 w 7868507"/>
              <a:gd name="connsiteY180" fmla="*/ 1227589 h 1682351"/>
              <a:gd name="connsiteX181" fmla="*/ 1967562 w 7868507"/>
              <a:gd name="connsiteY181" fmla="*/ 1238053 h 1682351"/>
              <a:gd name="connsiteX182" fmla="*/ 1925305 w 7868507"/>
              <a:gd name="connsiteY182" fmla="*/ 1239652 h 1682351"/>
              <a:gd name="connsiteX183" fmla="*/ 1903633 w 7868507"/>
              <a:gd name="connsiteY183" fmla="*/ 1234971 h 1682351"/>
              <a:gd name="connsiteX184" fmla="*/ 1878608 w 7868507"/>
              <a:gd name="connsiteY184" fmla="*/ 1229903 h 1682351"/>
              <a:gd name="connsiteX185" fmla="*/ 1843617 w 7868507"/>
              <a:gd name="connsiteY185" fmla="*/ 1224887 h 1682351"/>
              <a:gd name="connsiteX186" fmla="*/ 1749265 w 7868507"/>
              <a:gd name="connsiteY186" fmla="*/ 1228560 h 1682351"/>
              <a:gd name="connsiteX187" fmla="*/ 1650050 w 7868507"/>
              <a:gd name="connsiteY187" fmla="*/ 1231064 h 1682351"/>
              <a:gd name="connsiteX188" fmla="*/ 1625906 w 7868507"/>
              <a:gd name="connsiteY188" fmla="*/ 1240466 h 1682351"/>
              <a:gd name="connsiteX189" fmla="*/ 1625638 w 7868507"/>
              <a:gd name="connsiteY189" fmla="*/ 1243542 h 1682351"/>
              <a:gd name="connsiteX190" fmla="*/ 1621994 w 7868507"/>
              <a:gd name="connsiteY190" fmla="*/ 1248302 h 1682351"/>
              <a:gd name="connsiteX191" fmla="*/ 1615654 w 7868507"/>
              <a:gd name="connsiteY191" fmla="*/ 1259137 h 1682351"/>
              <a:gd name="connsiteX192" fmla="*/ 1602888 w 7868507"/>
              <a:gd name="connsiteY192" fmla="*/ 1274010 h 1682351"/>
              <a:gd name="connsiteX193" fmla="*/ 1602366 w 7868507"/>
              <a:gd name="connsiteY193" fmla="*/ 1273557 h 1682351"/>
              <a:gd name="connsiteX194" fmla="*/ 1597689 w 7868507"/>
              <a:gd name="connsiteY194" fmla="*/ 1274721 h 1682351"/>
              <a:gd name="connsiteX195" fmla="*/ 1566332 w 7868507"/>
              <a:gd name="connsiteY195" fmla="*/ 1278948 h 1682351"/>
              <a:gd name="connsiteX196" fmla="*/ 1555040 w 7868507"/>
              <a:gd name="connsiteY196" fmla="*/ 1293696 h 1682351"/>
              <a:gd name="connsiteX197" fmla="*/ 1552558 w 7868507"/>
              <a:gd name="connsiteY197" fmla="*/ 1296317 h 1682351"/>
              <a:gd name="connsiteX198" fmla="*/ 1552423 w 7868507"/>
              <a:gd name="connsiteY198" fmla="*/ 1296224 h 1682351"/>
              <a:gd name="connsiteX199" fmla="*/ 1549631 w 7868507"/>
              <a:gd name="connsiteY199" fmla="*/ 1298702 h 1682351"/>
              <a:gd name="connsiteX200" fmla="*/ 1518013 w 7868507"/>
              <a:gd name="connsiteY200" fmla="*/ 1301677 h 1682351"/>
              <a:gd name="connsiteX201" fmla="*/ 1479156 w 7868507"/>
              <a:gd name="connsiteY201" fmla="*/ 1316098 h 1682351"/>
              <a:gd name="connsiteX202" fmla="*/ 1441079 w 7868507"/>
              <a:gd name="connsiteY202" fmla="*/ 1332684 h 1682351"/>
              <a:gd name="connsiteX203" fmla="*/ 1427483 w 7868507"/>
              <a:gd name="connsiteY203" fmla="*/ 1339810 h 1682351"/>
              <a:gd name="connsiteX204" fmla="*/ 1402408 w 7868507"/>
              <a:gd name="connsiteY204" fmla="*/ 1347572 h 1682351"/>
              <a:gd name="connsiteX205" fmla="*/ 1390401 w 7868507"/>
              <a:gd name="connsiteY205" fmla="*/ 1348064 h 1682351"/>
              <a:gd name="connsiteX206" fmla="*/ 1389965 w 7868507"/>
              <a:gd name="connsiteY206" fmla="*/ 1348612 h 1682351"/>
              <a:gd name="connsiteX207" fmla="*/ 1388601 w 7868507"/>
              <a:gd name="connsiteY207" fmla="*/ 1346953 h 1682351"/>
              <a:gd name="connsiteX208" fmla="*/ 1380844 w 7868507"/>
              <a:gd name="connsiteY208" fmla="*/ 1350384 h 1682351"/>
              <a:gd name="connsiteX209" fmla="*/ 1378861 w 7868507"/>
              <a:gd name="connsiteY209" fmla="*/ 1352221 h 1682351"/>
              <a:gd name="connsiteX210" fmla="*/ 1375758 w 7868507"/>
              <a:gd name="connsiteY210" fmla="*/ 1353731 h 1682351"/>
              <a:gd name="connsiteX211" fmla="*/ 1375650 w 7868507"/>
              <a:gd name="connsiteY211" fmla="*/ 1353592 h 1682351"/>
              <a:gd name="connsiteX212" fmla="*/ 1372804 w 7868507"/>
              <a:gd name="connsiteY212" fmla="*/ 1355351 h 1682351"/>
              <a:gd name="connsiteX213" fmla="*/ 1359249 w 7868507"/>
              <a:gd name="connsiteY213" fmla="*/ 1366189 h 1682351"/>
              <a:gd name="connsiteX214" fmla="*/ 1340780 w 7868507"/>
              <a:gd name="connsiteY214" fmla="*/ 1366894 h 1682351"/>
              <a:gd name="connsiteX215" fmla="*/ 1337816 w 7868507"/>
              <a:gd name="connsiteY215" fmla="*/ 1359128 h 1682351"/>
              <a:gd name="connsiteX216" fmla="*/ 1335560 w 7868507"/>
              <a:gd name="connsiteY216" fmla="*/ 1360910 h 1682351"/>
              <a:gd name="connsiteX217" fmla="*/ 1331292 w 7868507"/>
              <a:gd name="connsiteY217" fmla="*/ 1365723 h 1682351"/>
              <a:gd name="connsiteX218" fmla="*/ 1329826 w 7868507"/>
              <a:gd name="connsiteY218" fmla="*/ 1365581 h 1682351"/>
              <a:gd name="connsiteX219" fmla="*/ 1315524 w 7868507"/>
              <a:gd name="connsiteY219" fmla="*/ 1370869 h 1682351"/>
              <a:gd name="connsiteX220" fmla="*/ 1311310 w 7868507"/>
              <a:gd name="connsiteY220" fmla="*/ 1368878 h 1682351"/>
              <a:gd name="connsiteX221" fmla="*/ 1309448 w 7868507"/>
              <a:gd name="connsiteY221" fmla="*/ 1368851 h 1682351"/>
              <a:gd name="connsiteX222" fmla="*/ 1301298 w 7868507"/>
              <a:gd name="connsiteY222" fmla="*/ 1377498 h 1682351"/>
              <a:gd name="connsiteX223" fmla="*/ 1296925 w 7868507"/>
              <a:gd name="connsiteY223" fmla="*/ 1380996 h 1682351"/>
              <a:gd name="connsiteX224" fmla="*/ 1269267 w 7868507"/>
              <a:gd name="connsiteY224" fmla="*/ 1411589 h 1682351"/>
              <a:gd name="connsiteX225" fmla="*/ 1221707 w 7868507"/>
              <a:gd name="connsiteY225" fmla="*/ 1427353 h 1682351"/>
              <a:gd name="connsiteX226" fmla="*/ 1173283 w 7868507"/>
              <a:gd name="connsiteY226" fmla="*/ 1444522 h 1682351"/>
              <a:gd name="connsiteX227" fmla="*/ 1135382 w 7868507"/>
              <a:gd name="connsiteY227" fmla="*/ 1456933 h 1682351"/>
              <a:gd name="connsiteX228" fmla="*/ 1055416 w 7868507"/>
              <a:gd name="connsiteY228" fmla="*/ 1526389 h 1682351"/>
              <a:gd name="connsiteX229" fmla="*/ 1034752 w 7868507"/>
              <a:gd name="connsiteY229" fmla="*/ 1531257 h 1682351"/>
              <a:gd name="connsiteX230" fmla="*/ 1018956 w 7868507"/>
              <a:gd name="connsiteY230" fmla="*/ 1549595 h 1682351"/>
              <a:gd name="connsiteX231" fmla="*/ 1010858 w 7868507"/>
              <a:gd name="connsiteY231" fmla="*/ 1548110 h 1682351"/>
              <a:gd name="connsiteX232" fmla="*/ 1009435 w 7868507"/>
              <a:gd name="connsiteY232" fmla="*/ 1547700 h 1682351"/>
              <a:gd name="connsiteX233" fmla="*/ 1004312 w 7868507"/>
              <a:gd name="connsiteY233" fmla="*/ 1549413 h 1682351"/>
              <a:gd name="connsiteX234" fmla="*/ 1002155 w 7868507"/>
              <a:gd name="connsiteY234" fmla="*/ 1545703 h 1682351"/>
              <a:gd name="connsiteX235" fmla="*/ 993932 w 7868507"/>
              <a:gd name="connsiteY235" fmla="*/ 1545275 h 1682351"/>
              <a:gd name="connsiteX236" fmla="*/ 984702 w 7868507"/>
              <a:gd name="connsiteY236" fmla="*/ 1549599 h 1682351"/>
              <a:gd name="connsiteX237" fmla="*/ 951832 w 7868507"/>
              <a:gd name="connsiteY237" fmla="*/ 1564506 h 1682351"/>
              <a:gd name="connsiteX238" fmla="*/ 946909 w 7868507"/>
              <a:gd name="connsiteY238" fmla="*/ 1569506 h 1682351"/>
              <a:gd name="connsiteX239" fmla="*/ 930061 w 7868507"/>
              <a:gd name="connsiteY239" fmla="*/ 1573784 h 1682351"/>
              <a:gd name="connsiteX240" fmla="*/ 929189 w 7868507"/>
              <a:gd name="connsiteY240" fmla="*/ 1575061 h 1682351"/>
              <a:gd name="connsiteX241" fmla="*/ 913074 w 7868507"/>
              <a:gd name="connsiteY241" fmla="*/ 1580907 h 1682351"/>
              <a:gd name="connsiteX242" fmla="*/ 885532 w 7868507"/>
              <a:gd name="connsiteY242" fmla="*/ 1596205 h 1682351"/>
              <a:gd name="connsiteX243" fmla="*/ 879535 w 7868507"/>
              <a:gd name="connsiteY243" fmla="*/ 1593350 h 1682351"/>
              <a:gd name="connsiteX244" fmla="*/ 878302 w 7868507"/>
              <a:gd name="connsiteY244" fmla="*/ 1591213 h 1682351"/>
              <a:gd name="connsiteX245" fmla="*/ 870728 w 7868507"/>
              <a:gd name="connsiteY245" fmla="*/ 1595340 h 1682351"/>
              <a:gd name="connsiteX246" fmla="*/ 864075 w 7868507"/>
              <a:gd name="connsiteY246" fmla="*/ 1594517 h 1682351"/>
              <a:gd name="connsiteX247" fmla="*/ 859460 w 7868507"/>
              <a:gd name="connsiteY247" fmla="*/ 1599444 h 1682351"/>
              <a:gd name="connsiteX248" fmla="*/ 851601 w 7868507"/>
              <a:gd name="connsiteY248" fmla="*/ 1600641 h 1682351"/>
              <a:gd name="connsiteX249" fmla="*/ 841730 w 7868507"/>
              <a:gd name="connsiteY249" fmla="*/ 1600929 h 1682351"/>
              <a:gd name="connsiteX250" fmla="*/ 832963 w 7868507"/>
              <a:gd name="connsiteY250" fmla="*/ 1599055 h 1682351"/>
              <a:gd name="connsiteX251" fmla="*/ 820466 w 7868507"/>
              <a:gd name="connsiteY251" fmla="*/ 1602123 h 1682351"/>
              <a:gd name="connsiteX252" fmla="*/ 791859 w 7868507"/>
              <a:gd name="connsiteY252" fmla="*/ 1606663 h 1682351"/>
              <a:gd name="connsiteX253" fmla="*/ 770233 w 7868507"/>
              <a:gd name="connsiteY253" fmla="*/ 1610142 h 1682351"/>
              <a:gd name="connsiteX254" fmla="*/ 732594 w 7868507"/>
              <a:gd name="connsiteY254" fmla="*/ 1620226 h 1682351"/>
              <a:gd name="connsiteX255" fmla="*/ 725765 w 7868507"/>
              <a:gd name="connsiteY255" fmla="*/ 1628741 h 1682351"/>
              <a:gd name="connsiteX256" fmla="*/ 707807 w 7868507"/>
              <a:gd name="connsiteY256" fmla="*/ 1626219 h 1682351"/>
              <a:gd name="connsiteX257" fmla="*/ 702769 w 7868507"/>
              <a:gd name="connsiteY257" fmla="*/ 1617842 h 1682351"/>
              <a:gd name="connsiteX258" fmla="*/ 679694 w 7868507"/>
              <a:gd name="connsiteY258" fmla="*/ 1620699 h 1682351"/>
              <a:gd name="connsiteX259" fmla="*/ 658729 w 7868507"/>
              <a:gd name="connsiteY259" fmla="*/ 1632723 h 1682351"/>
              <a:gd name="connsiteX260" fmla="*/ 631015 w 7868507"/>
              <a:gd name="connsiteY260" fmla="*/ 1639457 h 1682351"/>
              <a:gd name="connsiteX261" fmla="*/ 614469 w 7868507"/>
              <a:gd name="connsiteY261" fmla="*/ 1643580 h 1682351"/>
              <a:gd name="connsiteX262" fmla="*/ 568137 w 7868507"/>
              <a:gd name="connsiteY262" fmla="*/ 1647197 h 1682351"/>
              <a:gd name="connsiteX263" fmla="*/ 565757 w 7868507"/>
              <a:gd name="connsiteY263" fmla="*/ 1647102 h 1682351"/>
              <a:gd name="connsiteX264" fmla="*/ 557947 w 7868507"/>
              <a:gd name="connsiteY264" fmla="*/ 1652573 h 1682351"/>
              <a:gd name="connsiteX265" fmla="*/ 557617 w 7868507"/>
              <a:gd name="connsiteY265" fmla="*/ 1653973 h 1682351"/>
              <a:gd name="connsiteX266" fmla="*/ 528578 w 7868507"/>
              <a:gd name="connsiteY266" fmla="*/ 1651276 h 1682351"/>
              <a:gd name="connsiteX267" fmla="*/ 525096 w 7868507"/>
              <a:gd name="connsiteY267" fmla="*/ 1653383 h 1682351"/>
              <a:gd name="connsiteX268" fmla="*/ 505689 w 7868507"/>
              <a:gd name="connsiteY268" fmla="*/ 1648471 h 1682351"/>
              <a:gd name="connsiteX269" fmla="*/ 495919 w 7868507"/>
              <a:gd name="connsiteY269" fmla="*/ 1647615 h 1682351"/>
              <a:gd name="connsiteX270" fmla="*/ 478476 w 7868507"/>
              <a:gd name="connsiteY270" fmla="*/ 1644401 h 1682351"/>
              <a:gd name="connsiteX271" fmla="*/ 477049 w 7868507"/>
              <a:gd name="connsiteY271" fmla="*/ 1645767 h 1682351"/>
              <a:gd name="connsiteX272" fmla="*/ 473592 w 7868507"/>
              <a:gd name="connsiteY272" fmla="*/ 1644526 h 1682351"/>
              <a:gd name="connsiteX273" fmla="*/ 471069 w 7868507"/>
              <a:gd name="connsiteY273" fmla="*/ 1646136 h 1682351"/>
              <a:gd name="connsiteX274" fmla="*/ 468193 w 7868507"/>
              <a:gd name="connsiteY274" fmla="*/ 1645716 h 1682351"/>
              <a:gd name="connsiteX275" fmla="*/ 438139 w 7868507"/>
              <a:gd name="connsiteY275" fmla="*/ 1652183 h 1682351"/>
              <a:gd name="connsiteX276" fmla="*/ 431647 w 7868507"/>
              <a:gd name="connsiteY276" fmla="*/ 1650919 h 1682351"/>
              <a:gd name="connsiteX277" fmla="*/ 426745 w 7868507"/>
              <a:gd name="connsiteY277" fmla="*/ 1655727 h 1682351"/>
              <a:gd name="connsiteX278" fmla="*/ 406042 w 7868507"/>
              <a:gd name="connsiteY278" fmla="*/ 1656992 h 1682351"/>
              <a:gd name="connsiteX279" fmla="*/ 398889 w 7868507"/>
              <a:gd name="connsiteY279" fmla="*/ 1653230 h 1682351"/>
              <a:gd name="connsiteX280" fmla="*/ 392275 w 7868507"/>
              <a:gd name="connsiteY280" fmla="*/ 1650533 h 1682351"/>
              <a:gd name="connsiteX281" fmla="*/ 391417 w 7868507"/>
              <a:gd name="connsiteY281" fmla="*/ 1650540 h 1682351"/>
              <a:gd name="connsiteX282" fmla="*/ 382811 w 7868507"/>
              <a:gd name="connsiteY282" fmla="*/ 1650624 h 1682351"/>
              <a:gd name="connsiteX283" fmla="*/ 366800 w 7868507"/>
              <a:gd name="connsiteY283" fmla="*/ 1650779 h 1682351"/>
              <a:gd name="connsiteX284" fmla="*/ 335757 w 7868507"/>
              <a:gd name="connsiteY284" fmla="*/ 1654369 h 1682351"/>
              <a:gd name="connsiteX285" fmla="*/ 265518 w 7868507"/>
              <a:gd name="connsiteY285" fmla="*/ 1637286 h 1682351"/>
              <a:gd name="connsiteX286" fmla="*/ 165785 w 7868507"/>
              <a:gd name="connsiteY286" fmla="*/ 1646368 h 1682351"/>
              <a:gd name="connsiteX287" fmla="*/ 5771 w 7868507"/>
              <a:gd name="connsiteY287" fmla="*/ 1682351 h 1682351"/>
              <a:gd name="connsiteX288" fmla="*/ 0 w 7868507"/>
              <a:gd name="connsiteY288" fmla="*/ 1682121 h 1682351"/>
              <a:gd name="connsiteX289" fmla="*/ 0 w 7868507"/>
              <a:gd name="connsiteY289" fmla="*/ 208540 h 1682351"/>
              <a:gd name="connsiteX290" fmla="*/ 1 w 7868507"/>
              <a:gd name="connsiteY290" fmla="*/ 208540 h 168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</a:cxnLst>
            <a:rect l="l" t="t" r="r" b="b"/>
            <a:pathLst>
              <a:path w="7868507" h="1682351">
                <a:moveTo>
                  <a:pt x="0" y="0"/>
                </a:moveTo>
                <a:lnTo>
                  <a:pt x="7868507" y="0"/>
                </a:lnTo>
                <a:lnTo>
                  <a:pt x="7865866" y="1824"/>
                </a:lnTo>
                <a:cubicBezTo>
                  <a:pt x="7856431" y="8442"/>
                  <a:pt x="7838680" y="21037"/>
                  <a:pt x="7837561" y="21679"/>
                </a:cubicBezTo>
                <a:cubicBezTo>
                  <a:pt x="7827334" y="28887"/>
                  <a:pt x="7786488" y="47703"/>
                  <a:pt x="7769454" y="43813"/>
                </a:cubicBezTo>
                <a:cubicBezTo>
                  <a:pt x="7776715" y="51976"/>
                  <a:pt x="7698773" y="52885"/>
                  <a:pt x="7695485" y="61050"/>
                </a:cubicBezTo>
                <a:cubicBezTo>
                  <a:pt x="7694124" y="67654"/>
                  <a:pt x="7669858" y="70842"/>
                  <a:pt x="7662356" y="73131"/>
                </a:cubicBezTo>
                <a:cubicBezTo>
                  <a:pt x="7657288" y="79798"/>
                  <a:pt x="7615644" y="67260"/>
                  <a:pt x="7602203" y="99894"/>
                </a:cubicBezTo>
                <a:cubicBezTo>
                  <a:pt x="7564102" y="102340"/>
                  <a:pt x="7563677" y="146948"/>
                  <a:pt x="7533256" y="141638"/>
                </a:cubicBezTo>
                <a:cubicBezTo>
                  <a:pt x="7525393" y="142116"/>
                  <a:pt x="7522481" y="163449"/>
                  <a:pt x="7516926" y="165418"/>
                </a:cubicBezTo>
                <a:lnTo>
                  <a:pt x="7488994" y="178287"/>
                </a:lnTo>
                <a:lnTo>
                  <a:pt x="7478335" y="185700"/>
                </a:lnTo>
                <a:lnTo>
                  <a:pt x="7458526" y="189157"/>
                </a:lnTo>
                <a:cubicBezTo>
                  <a:pt x="7448729" y="190298"/>
                  <a:pt x="7435680" y="189564"/>
                  <a:pt x="7419554" y="192546"/>
                </a:cubicBezTo>
                <a:cubicBezTo>
                  <a:pt x="7391848" y="201320"/>
                  <a:pt x="7364551" y="190112"/>
                  <a:pt x="7347574" y="213028"/>
                </a:cubicBezTo>
                <a:cubicBezTo>
                  <a:pt x="7289734" y="215419"/>
                  <a:pt x="7263297" y="236052"/>
                  <a:pt x="7205646" y="228570"/>
                </a:cubicBezTo>
                <a:cubicBezTo>
                  <a:pt x="7219384" y="234481"/>
                  <a:pt x="7148985" y="225303"/>
                  <a:pt x="7132082" y="240066"/>
                </a:cubicBezTo>
                <a:cubicBezTo>
                  <a:pt x="7098097" y="244851"/>
                  <a:pt x="7078927" y="243254"/>
                  <a:pt x="7026584" y="249305"/>
                </a:cubicBezTo>
                <a:cubicBezTo>
                  <a:pt x="6982005" y="255885"/>
                  <a:pt x="6975045" y="256084"/>
                  <a:pt x="6949796" y="259619"/>
                </a:cubicBezTo>
                <a:lnTo>
                  <a:pt x="6850243" y="278486"/>
                </a:lnTo>
                <a:lnTo>
                  <a:pt x="6848972" y="279419"/>
                </a:lnTo>
                <a:cubicBezTo>
                  <a:pt x="6842431" y="281915"/>
                  <a:pt x="6837674" y="282132"/>
                  <a:pt x="6833720" y="281340"/>
                </a:cubicBezTo>
                <a:lnTo>
                  <a:pt x="6796601" y="279778"/>
                </a:lnTo>
                <a:lnTo>
                  <a:pt x="6793249" y="281365"/>
                </a:lnTo>
                <a:lnTo>
                  <a:pt x="6761214" y="283216"/>
                </a:lnTo>
                <a:cubicBezTo>
                  <a:pt x="6761188" y="283490"/>
                  <a:pt x="6761163" y="283765"/>
                  <a:pt x="6761137" y="284040"/>
                </a:cubicBezTo>
                <a:cubicBezTo>
                  <a:pt x="6760237" y="285931"/>
                  <a:pt x="6758196" y="287407"/>
                  <a:pt x="6753708" y="288053"/>
                </a:cubicBezTo>
                <a:cubicBezTo>
                  <a:pt x="6765963" y="298767"/>
                  <a:pt x="6752991" y="292938"/>
                  <a:pt x="6738673" y="293899"/>
                </a:cubicBezTo>
                <a:cubicBezTo>
                  <a:pt x="6725584" y="299105"/>
                  <a:pt x="6686848" y="314912"/>
                  <a:pt x="6675177" y="319284"/>
                </a:cubicBezTo>
                <a:lnTo>
                  <a:pt x="6668648" y="320128"/>
                </a:lnTo>
                <a:cubicBezTo>
                  <a:pt x="6668631" y="320193"/>
                  <a:pt x="6668614" y="320260"/>
                  <a:pt x="6668596" y="320325"/>
                </a:cubicBezTo>
                <a:cubicBezTo>
                  <a:pt x="6667339" y="320894"/>
                  <a:pt x="6665255" y="321316"/>
                  <a:pt x="6661861" y="321574"/>
                </a:cubicBezTo>
                <a:lnTo>
                  <a:pt x="6644079" y="323301"/>
                </a:lnTo>
                <a:lnTo>
                  <a:pt x="6640227" y="325063"/>
                </a:lnTo>
                <a:lnTo>
                  <a:pt x="6639422" y="327491"/>
                </a:lnTo>
                <a:lnTo>
                  <a:pt x="6617073" y="336554"/>
                </a:lnTo>
                <a:cubicBezTo>
                  <a:pt x="6605813" y="334764"/>
                  <a:pt x="6572341" y="351494"/>
                  <a:pt x="6565938" y="354459"/>
                </a:cubicBezTo>
                <a:lnTo>
                  <a:pt x="6506395" y="372715"/>
                </a:lnTo>
                <a:cubicBezTo>
                  <a:pt x="6446059" y="407226"/>
                  <a:pt x="6413333" y="405459"/>
                  <a:pt x="6366803" y="421832"/>
                </a:cubicBezTo>
                <a:cubicBezTo>
                  <a:pt x="6324390" y="424230"/>
                  <a:pt x="6284368" y="425700"/>
                  <a:pt x="6245343" y="435559"/>
                </a:cubicBezTo>
                <a:cubicBezTo>
                  <a:pt x="6215336" y="440142"/>
                  <a:pt x="6196358" y="442032"/>
                  <a:pt x="6186762" y="449329"/>
                </a:cubicBezTo>
                <a:lnTo>
                  <a:pt x="6151870" y="456667"/>
                </a:lnTo>
                <a:lnTo>
                  <a:pt x="6094791" y="467108"/>
                </a:lnTo>
                <a:cubicBezTo>
                  <a:pt x="6094657" y="467835"/>
                  <a:pt x="6094521" y="468561"/>
                  <a:pt x="6094387" y="469288"/>
                </a:cubicBezTo>
                <a:lnTo>
                  <a:pt x="6088888" y="472662"/>
                </a:lnTo>
                <a:lnTo>
                  <a:pt x="6079322" y="480342"/>
                </a:lnTo>
                <a:lnTo>
                  <a:pt x="6060058" y="490885"/>
                </a:lnTo>
                <a:lnTo>
                  <a:pt x="6059271" y="490563"/>
                </a:lnTo>
                <a:cubicBezTo>
                  <a:pt x="6057130" y="490070"/>
                  <a:pt x="6054850" y="490140"/>
                  <a:pt x="6052214" y="491388"/>
                </a:cubicBezTo>
                <a:cubicBezTo>
                  <a:pt x="6043152" y="492025"/>
                  <a:pt x="6015622" y="492143"/>
                  <a:pt x="6004898" y="494385"/>
                </a:cubicBezTo>
                <a:cubicBezTo>
                  <a:pt x="5999647" y="497933"/>
                  <a:pt x="5993947" y="501457"/>
                  <a:pt x="5987859" y="504838"/>
                </a:cubicBezTo>
                <a:lnTo>
                  <a:pt x="5984113" y="506697"/>
                </a:lnTo>
                <a:lnTo>
                  <a:pt x="5983909" y="506630"/>
                </a:lnTo>
                <a:cubicBezTo>
                  <a:pt x="5982816" y="506817"/>
                  <a:pt x="5981478" y="507345"/>
                  <a:pt x="5979696" y="508387"/>
                </a:cubicBezTo>
                <a:lnTo>
                  <a:pt x="5931986" y="510495"/>
                </a:lnTo>
                <a:cubicBezTo>
                  <a:pt x="5909485" y="515471"/>
                  <a:pt x="5891640" y="509415"/>
                  <a:pt x="5873354" y="520717"/>
                </a:cubicBezTo>
                <a:cubicBezTo>
                  <a:pt x="5862814" y="523027"/>
                  <a:pt x="5852640" y="524240"/>
                  <a:pt x="5843006" y="525739"/>
                </a:cubicBezTo>
                <a:lnTo>
                  <a:pt x="5825737" y="530029"/>
                </a:lnTo>
                <a:lnTo>
                  <a:pt x="5812271" y="536366"/>
                </a:lnTo>
                <a:cubicBezTo>
                  <a:pt x="5756812" y="585055"/>
                  <a:pt x="5726733" y="582561"/>
                  <a:pt x="5683965" y="605660"/>
                </a:cubicBezTo>
                <a:cubicBezTo>
                  <a:pt x="5644981" y="609044"/>
                  <a:pt x="5608194" y="611118"/>
                  <a:pt x="5572324" y="625027"/>
                </a:cubicBezTo>
                <a:lnTo>
                  <a:pt x="5556903" y="628786"/>
                </a:lnTo>
                <a:lnTo>
                  <a:pt x="5553544" y="627847"/>
                </a:lnTo>
                <a:lnTo>
                  <a:pt x="5526889" y="632098"/>
                </a:lnTo>
                <a:lnTo>
                  <a:pt x="5521078" y="637584"/>
                </a:lnTo>
                <a:lnTo>
                  <a:pt x="5512534" y="637267"/>
                </a:lnTo>
                <a:cubicBezTo>
                  <a:pt x="5504747" y="639009"/>
                  <a:pt x="5481345" y="646244"/>
                  <a:pt x="5474353" y="648039"/>
                </a:cubicBezTo>
                <a:lnTo>
                  <a:pt x="5470584" y="648039"/>
                </a:lnTo>
                <a:lnTo>
                  <a:pt x="5467496" y="650003"/>
                </a:lnTo>
                <a:lnTo>
                  <a:pt x="5462885" y="649269"/>
                </a:lnTo>
                <a:lnTo>
                  <a:pt x="5461190" y="650833"/>
                </a:lnTo>
                <a:lnTo>
                  <a:pt x="5438256" y="650162"/>
                </a:lnTo>
                <a:lnTo>
                  <a:pt x="5425515" y="650724"/>
                </a:lnTo>
                <a:lnTo>
                  <a:pt x="5399851" y="648648"/>
                </a:lnTo>
                <a:lnTo>
                  <a:pt x="5395578" y="651245"/>
                </a:lnTo>
                <a:lnTo>
                  <a:pt x="5357693" y="652764"/>
                </a:lnTo>
                <a:cubicBezTo>
                  <a:pt x="5357603" y="653244"/>
                  <a:pt x="5357512" y="653723"/>
                  <a:pt x="5357422" y="654203"/>
                </a:cubicBezTo>
                <a:lnTo>
                  <a:pt x="5347920" y="660769"/>
                </a:lnTo>
                <a:lnTo>
                  <a:pt x="5344829" y="661019"/>
                </a:lnTo>
                <a:cubicBezTo>
                  <a:pt x="5307153" y="665059"/>
                  <a:pt x="5332651" y="677514"/>
                  <a:pt x="5285263" y="671313"/>
                </a:cubicBezTo>
                <a:cubicBezTo>
                  <a:pt x="5280405" y="677746"/>
                  <a:pt x="5274454" y="678943"/>
                  <a:pt x="5264305" y="677803"/>
                </a:cubicBezTo>
                <a:cubicBezTo>
                  <a:pt x="5246014" y="680189"/>
                  <a:pt x="5247969" y="694161"/>
                  <a:pt x="5229182" y="688503"/>
                </a:cubicBezTo>
                <a:cubicBezTo>
                  <a:pt x="5232786" y="695611"/>
                  <a:pt x="5194630" y="696876"/>
                  <a:pt x="5203382" y="703484"/>
                </a:cubicBezTo>
                <a:cubicBezTo>
                  <a:pt x="5191747" y="712293"/>
                  <a:pt x="5185418" y="701775"/>
                  <a:pt x="5173833" y="709660"/>
                </a:cubicBezTo>
                <a:cubicBezTo>
                  <a:pt x="5160556" y="713156"/>
                  <a:pt x="5181164" y="700314"/>
                  <a:pt x="5166382" y="702062"/>
                </a:cubicBezTo>
                <a:cubicBezTo>
                  <a:pt x="5152981" y="704685"/>
                  <a:pt x="5149341" y="697471"/>
                  <a:pt x="5142858" y="702153"/>
                </a:cubicBezTo>
                <a:cubicBezTo>
                  <a:pt x="5140697" y="703712"/>
                  <a:pt x="5138223" y="706594"/>
                  <a:pt x="5134964" y="711602"/>
                </a:cubicBezTo>
                <a:cubicBezTo>
                  <a:pt x="5116062" y="710281"/>
                  <a:pt x="5112766" y="718879"/>
                  <a:pt x="5087368" y="727066"/>
                </a:cubicBezTo>
                <a:cubicBezTo>
                  <a:pt x="5076462" y="724359"/>
                  <a:pt x="5067967" y="727957"/>
                  <a:pt x="5059763" y="733651"/>
                </a:cubicBezTo>
                <a:cubicBezTo>
                  <a:pt x="5047285" y="735133"/>
                  <a:pt x="5035444" y="738447"/>
                  <a:pt x="5023240" y="742299"/>
                </a:cubicBezTo>
                <a:lnTo>
                  <a:pt x="5007406" y="747156"/>
                </a:lnTo>
                <a:lnTo>
                  <a:pt x="4995851" y="746560"/>
                </a:lnTo>
                <a:cubicBezTo>
                  <a:pt x="4991224" y="747463"/>
                  <a:pt x="4986919" y="747840"/>
                  <a:pt x="4983107" y="748274"/>
                </a:cubicBezTo>
                <a:lnTo>
                  <a:pt x="4973068" y="750600"/>
                </a:lnTo>
                <a:lnTo>
                  <a:pt x="4967642" y="756164"/>
                </a:lnTo>
                <a:lnTo>
                  <a:pt x="4958938" y="756308"/>
                </a:lnTo>
                <a:lnTo>
                  <a:pt x="4949594" y="761504"/>
                </a:lnTo>
                <a:lnTo>
                  <a:pt x="4947761" y="759559"/>
                </a:lnTo>
                <a:lnTo>
                  <a:pt x="4939683" y="757589"/>
                </a:lnTo>
                <a:lnTo>
                  <a:pt x="4905733" y="776774"/>
                </a:lnTo>
                <a:cubicBezTo>
                  <a:pt x="4896707" y="781329"/>
                  <a:pt x="4889057" y="783325"/>
                  <a:pt x="4885524" y="784914"/>
                </a:cubicBezTo>
                <a:lnTo>
                  <a:pt x="4884537" y="786309"/>
                </a:lnTo>
                <a:lnTo>
                  <a:pt x="4863207" y="792997"/>
                </a:lnTo>
                <a:lnTo>
                  <a:pt x="4857388" y="798678"/>
                </a:lnTo>
                <a:cubicBezTo>
                  <a:pt x="4843193" y="806581"/>
                  <a:pt x="4824167" y="805577"/>
                  <a:pt x="4816499" y="818246"/>
                </a:cubicBezTo>
                <a:cubicBezTo>
                  <a:pt x="4812647" y="821244"/>
                  <a:pt x="4808821" y="822962"/>
                  <a:pt x="4805033" y="823877"/>
                </a:cubicBezTo>
                <a:lnTo>
                  <a:pt x="4794341" y="824641"/>
                </a:lnTo>
                <a:lnTo>
                  <a:pt x="4791139" y="821265"/>
                </a:lnTo>
                <a:lnTo>
                  <a:pt x="4784697" y="823709"/>
                </a:lnTo>
                <a:lnTo>
                  <a:pt x="4782810" y="823507"/>
                </a:lnTo>
                <a:cubicBezTo>
                  <a:pt x="4779205" y="823102"/>
                  <a:pt x="4775651" y="822843"/>
                  <a:pt x="4772164" y="823203"/>
                </a:cubicBezTo>
                <a:cubicBezTo>
                  <a:pt x="4777656" y="842476"/>
                  <a:pt x="4743396" y="829438"/>
                  <a:pt x="4753756" y="843711"/>
                </a:cubicBezTo>
                <a:cubicBezTo>
                  <a:pt x="4735544" y="849041"/>
                  <a:pt x="4750178" y="861228"/>
                  <a:pt x="4727551" y="851537"/>
                </a:cubicBezTo>
                <a:cubicBezTo>
                  <a:pt x="4699946" y="874427"/>
                  <a:pt x="4652821" y="902023"/>
                  <a:pt x="4631760" y="932126"/>
                </a:cubicBezTo>
                <a:cubicBezTo>
                  <a:pt x="4606537" y="943038"/>
                  <a:pt x="4602512" y="938987"/>
                  <a:pt x="4584082" y="949940"/>
                </a:cubicBezTo>
                <a:cubicBezTo>
                  <a:pt x="4584818" y="973908"/>
                  <a:pt x="4539784" y="951314"/>
                  <a:pt x="4523312" y="974005"/>
                </a:cubicBezTo>
                <a:lnTo>
                  <a:pt x="4463504" y="996548"/>
                </a:lnTo>
                <a:lnTo>
                  <a:pt x="4452680" y="1008042"/>
                </a:lnTo>
                <a:lnTo>
                  <a:pt x="4445284" y="1009976"/>
                </a:lnTo>
                <a:lnTo>
                  <a:pt x="4407084" y="1025274"/>
                </a:lnTo>
                <a:lnTo>
                  <a:pt x="4398766" y="1022420"/>
                </a:lnTo>
                <a:lnTo>
                  <a:pt x="4397057" y="1020283"/>
                </a:lnTo>
                <a:lnTo>
                  <a:pt x="4386552" y="1024409"/>
                </a:lnTo>
                <a:lnTo>
                  <a:pt x="4377324" y="1023587"/>
                </a:lnTo>
                <a:lnTo>
                  <a:pt x="4370923" y="1028513"/>
                </a:lnTo>
                <a:lnTo>
                  <a:pt x="4360023" y="1029711"/>
                </a:lnTo>
                <a:cubicBezTo>
                  <a:pt x="4355937" y="1029719"/>
                  <a:pt x="4351336" y="1029614"/>
                  <a:pt x="4346335" y="1029999"/>
                </a:cubicBezTo>
                <a:lnTo>
                  <a:pt x="4334175" y="1028124"/>
                </a:lnTo>
                <a:lnTo>
                  <a:pt x="4316842" y="1031192"/>
                </a:lnTo>
                <a:cubicBezTo>
                  <a:pt x="4303471" y="1033665"/>
                  <a:pt x="4290547" y="1035645"/>
                  <a:pt x="4277163" y="1035732"/>
                </a:cubicBezTo>
                <a:cubicBezTo>
                  <a:pt x="4267809" y="1040481"/>
                  <a:pt x="4258392" y="1043112"/>
                  <a:pt x="4247171" y="1039212"/>
                </a:cubicBezTo>
                <a:cubicBezTo>
                  <a:pt x="4219321" y="1044529"/>
                  <a:pt x="4214817" y="1052707"/>
                  <a:pt x="4194968" y="1049296"/>
                </a:cubicBezTo>
                <a:cubicBezTo>
                  <a:pt x="4190926" y="1053911"/>
                  <a:pt x="4187967" y="1056500"/>
                  <a:pt x="4185496" y="1057811"/>
                </a:cubicBezTo>
                <a:cubicBezTo>
                  <a:pt x="4178081" y="1061743"/>
                  <a:pt x="4175081" y="1054170"/>
                  <a:pt x="4160588" y="1055289"/>
                </a:cubicBezTo>
                <a:cubicBezTo>
                  <a:pt x="4144737" y="1055386"/>
                  <a:pt x="4168066" y="1044910"/>
                  <a:pt x="4153601" y="1046911"/>
                </a:cubicBezTo>
                <a:cubicBezTo>
                  <a:pt x="4140408" y="1053461"/>
                  <a:pt x="4134952" y="1042305"/>
                  <a:pt x="4121597" y="1049768"/>
                </a:cubicBezTo>
                <a:cubicBezTo>
                  <a:pt x="4130078" y="1057306"/>
                  <a:pt x="4089547" y="1054328"/>
                  <a:pt x="4092519" y="1061793"/>
                </a:cubicBezTo>
                <a:cubicBezTo>
                  <a:pt x="4073305" y="1054083"/>
                  <a:pt x="4073723" y="1068186"/>
                  <a:pt x="4054082" y="1068526"/>
                </a:cubicBezTo>
                <a:cubicBezTo>
                  <a:pt x="4043475" y="1066267"/>
                  <a:pt x="4037035" y="1066795"/>
                  <a:pt x="4031133" y="1072650"/>
                </a:cubicBezTo>
                <a:cubicBezTo>
                  <a:pt x="3981712" y="1061225"/>
                  <a:pt x="4007226" y="1076435"/>
                  <a:pt x="3966873" y="1076267"/>
                </a:cubicBezTo>
                <a:lnTo>
                  <a:pt x="3963573" y="1076172"/>
                </a:lnTo>
                <a:lnTo>
                  <a:pt x="3952740" y="1081643"/>
                </a:lnTo>
                <a:cubicBezTo>
                  <a:pt x="3952588" y="1082109"/>
                  <a:pt x="3952435" y="1082575"/>
                  <a:pt x="3952284" y="1083043"/>
                </a:cubicBezTo>
                <a:lnTo>
                  <a:pt x="3912008" y="1080346"/>
                </a:lnTo>
                <a:lnTo>
                  <a:pt x="3907178" y="1082452"/>
                </a:lnTo>
                <a:lnTo>
                  <a:pt x="3880262" y="1077541"/>
                </a:lnTo>
                <a:lnTo>
                  <a:pt x="3866711" y="1076684"/>
                </a:lnTo>
                <a:lnTo>
                  <a:pt x="3842517" y="1073470"/>
                </a:lnTo>
                <a:lnTo>
                  <a:pt x="3840538" y="1074837"/>
                </a:lnTo>
                <a:lnTo>
                  <a:pt x="3835745" y="1073596"/>
                </a:lnTo>
                <a:lnTo>
                  <a:pt x="3832245" y="1075205"/>
                </a:lnTo>
                <a:lnTo>
                  <a:pt x="3828256" y="1074786"/>
                </a:lnTo>
                <a:cubicBezTo>
                  <a:pt x="3820644" y="1075794"/>
                  <a:pt x="3795021" y="1080386"/>
                  <a:pt x="3786574" y="1081253"/>
                </a:cubicBezTo>
                <a:lnTo>
                  <a:pt x="3777568" y="1079989"/>
                </a:lnTo>
                <a:lnTo>
                  <a:pt x="3770769" y="1084796"/>
                </a:lnTo>
                <a:lnTo>
                  <a:pt x="3742056" y="1086062"/>
                </a:lnTo>
                <a:lnTo>
                  <a:pt x="3732135" y="1082300"/>
                </a:lnTo>
                <a:lnTo>
                  <a:pt x="3722961" y="1079602"/>
                </a:lnTo>
                <a:lnTo>
                  <a:pt x="3721773" y="1079610"/>
                </a:lnTo>
                <a:lnTo>
                  <a:pt x="3709837" y="1079694"/>
                </a:lnTo>
                <a:lnTo>
                  <a:pt x="3687629" y="1079849"/>
                </a:lnTo>
                <a:cubicBezTo>
                  <a:pt x="3673456" y="1080105"/>
                  <a:pt x="3659080" y="1080912"/>
                  <a:pt x="3644574" y="1083439"/>
                </a:cubicBezTo>
                <a:cubicBezTo>
                  <a:pt x="3589095" y="1070946"/>
                  <a:pt x="3593887" y="1069803"/>
                  <a:pt x="3547156" y="1066356"/>
                </a:cubicBezTo>
                <a:cubicBezTo>
                  <a:pt x="3524419" y="1052844"/>
                  <a:pt x="3435948" y="1076852"/>
                  <a:pt x="3408831" y="1075438"/>
                </a:cubicBezTo>
                <a:cubicBezTo>
                  <a:pt x="3341934" y="1084022"/>
                  <a:pt x="3199862" y="1123979"/>
                  <a:pt x="3114039" y="1109327"/>
                </a:cubicBezTo>
                <a:cubicBezTo>
                  <a:pt x="3092859" y="1111484"/>
                  <a:pt x="3063890" y="1116528"/>
                  <a:pt x="3051319" y="1116688"/>
                </a:cubicBezTo>
                <a:lnTo>
                  <a:pt x="3010058" y="1118821"/>
                </a:lnTo>
                <a:lnTo>
                  <a:pt x="2941155" y="1141827"/>
                </a:lnTo>
                <a:cubicBezTo>
                  <a:pt x="2906040" y="1127149"/>
                  <a:pt x="2906331" y="1144134"/>
                  <a:pt x="2862733" y="1149849"/>
                </a:cubicBezTo>
                <a:cubicBezTo>
                  <a:pt x="2846732" y="1145242"/>
                  <a:pt x="2772044" y="1145386"/>
                  <a:pt x="2762853" y="1155888"/>
                </a:cubicBezTo>
                <a:cubicBezTo>
                  <a:pt x="2752600" y="1158438"/>
                  <a:pt x="2740554" y="1155224"/>
                  <a:pt x="2735957" y="1166296"/>
                </a:cubicBezTo>
                <a:cubicBezTo>
                  <a:pt x="2728293" y="1179691"/>
                  <a:pt x="2692123" y="1160594"/>
                  <a:pt x="2697453" y="1175920"/>
                </a:cubicBezTo>
                <a:cubicBezTo>
                  <a:pt x="2671775" y="1162864"/>
                  <a:pt x="2651911" y="1191050"/>
                  <a:pt x="2630587" y="1198561"/>
                </a:cubicBezTo>
                <a:cubicBezTo>
                  <a:pt x="2610325" y="1198229"/>
                  <a:pt x="2600793" y="1205603"/>
                  <a:pt x="2554087" y="1210615"/>
                </a:cubicBezTo>
                <a:cubicBezTo>
                  <a:pt x="2531792" y="1195398"/>
                  <a:pt x="2507411" y="1222739"/>
                  <a:pt x="2466063" y="1202949"/>
                </a:cubicBezTo>
                <a:cubicBezTo>
                  <a:pt x="2464801" y="1205165"/>
                  <a:pt x="2452486" y="1203160"/>
                  <a:pt x="2417946" y="1202719"/>
                </a:cubicBezTo>
                <a:cubicBezTo>
                  <a:pt x="2383405" y="1202277"/>
                  <a:pt x="2310873" y="1202063"/>
                  <a:pt x="2258819" y="1200304"/>
                </a:cubicBezTo>
                <a:cubicBezTo>
                  <a:pt x="2199732" y="1200698"/>
                  <a:pt x="2226373" y="1222055"/>
                  <a:pt x="2148771" y="1198564"/>
                </a:cubicBezTo>
                <a:cubicBezTo>
                  <a:pt x="2142871" y="1211179"/>
                  <a:pt x="2133698" y="1212428"/>
                  <a:pt x="2117137" y="1207800"/>
                </a:cubicBezTo>
                <a:cubicBezTo>
                  <a:pt x="2088573" y="1208890"/>
                  <a:pt x="2095766" y="1239016"/>
                  <a:pt x="2064067" y="1222897"/>
                </a:cubicBezTo>
                <a:cubicBezTo>
                  <a:pt x="2043442" y="1230104"/>
                  <a:pt x="2024354" y="1222318"/>
                  <a:pt x="2011154" y="1227589"/>
                </a:cubicBezTo>
                <a:lnTo>
                  <a:pt x="1967562" y="1238053"/>
                </a:lnTo>
                <a:cubicBezTo>
                  <a:pt x="1943445" y="1241153"/>
                  <a:pt x="1936681" y="1218694"/>
                  <a:pt x="1925305" y="1239652"/>
                </a:cubicBezTo>
                <a:lnTo>
                  <a:pt x="1903633" y="1234971"/>
                </a:lnTo>
                <a:lnTo>
                  <a:pt x="1878608" y="1229903"/>
                </a:lnTo>
                <a:cubicBezTo>
                  <a:pt x="1865432" y="1226444"/>
                  <a:pt x="1871623" y="1230353"/>
                  <a:pt x="1843617" y="1224887"/>
                </a:cubicBezTo>
                <a:cubicBezTo>
                  <a:pt x="1825673" y="1239930"/>
                  <a:pt x="1796410" y="1228866"/>
                  <a:pt x="1749265" y="1228560"/>
                </a:cubicBezTo>
                <a:lnTo>
                  <a:pt x="1650050" y="1231064"/>
                </a:lnTo>
                <a:lnTo>
                  <a:pt x="1625906" y="1240466"/>
                </a:lnTo>
                <a:cubicBezTo>
                  <a:pt x="1625817" y="1241492"/>
                  <a:pt x="1625727" y="1242517"/>
                  <a:pt x="1625638" y="1243542"/>
                </a:cubicBezTo>
                <a:lnTo>
                  <a:pt x="1621994" y="1248302"/>
                </a:lnTo>
                <a:lnTo>
                  <a:pt x="1615654" y="1259137"/>
                </a:lnTo>
                <a:lnTo>
                  <a:pt x="1602888" y="1274010"/>
                </a:lnTo>
                <a:lnTo>
                  <a:pt x="1602366" y="1273557"/>
                </a:lnTo>
                <a:cubicBezTo>
                  <a:pt x="1600947" y="1272861"/>
                  <a:pt x="1599436" y="1272961"/>
                  <a:pt x="1597689" y="1274721"/>
                </a:cubicBezTo>
                <a:cubicBezTo>
                  <a:pt x="1591684" y="1275620"/>
                  <a:pt x="1573440" y="1275786"/>
                  <a:pt x="1566332" y="1278948"/>
                </a:cubicBezTo>
                <a:cubicBezTo>
                  <a:pt x="1562852" y="1283954"/>
                  <a:pt x="1559075" y="1288927"/>
                  <a:pt x="1555040" y="1293696"/>
                </a:cubicBezTo>
                <a:lnTo>
                  <a:pt x="1552558" y="1296317"/>
                </a:lnTo>
                <a:lnTo>
                  <a:pt x="1552423" y="1296224"/>
                </a:lnTo>
                <a:cubicBezTo>
                  <a:pt x="1551698" y="1296488"/>
                  <a:pt x="1550811" y="1297233"/>
                  <a:pt x="1549631" y="1298702"/>
                </a:cubicBezTo>
                <a:lnTo>
                  <a:pt x="1518013" y="1301677"/>
                </a:lnTo>
                <a:cubicBezTo>
                  <a:pt x="1503101" y="1308697"/>
                  <a:pt x="1491274" y="1300153"/>
                  <a:pt x="1479156" y="1316098"/>
                </a:cubicBezTo>
                <a:cubicBezTo>
                  <a:pt x="1465186" y="1322615"/>
                  <a:pt x="1452185" y="1322947"/>
                  <a:pt x="1441079" y="1332684"/>
                </a:cubicBezTo>
                <a:cubicBezTo>
                  <a:pt x="1435555" y="1330684"/>
                  <a:pt x="1430746" y="1331145"/>
                  <a:pt x="1427483" y="1339810"/>
                </a:cubicBezTo>
                <a:cubicBezTo>
                  <a:pt x="1414128" y="1344023"/>
                  <a:pt x="1409403" y="1336269"/>
                  <a:pt x="1402408" y="1347572"/>
                </a:cubicBezTo>
                <a:cubicBezTo>
                  <a:pt x="1392551" y="1336117"/>
                  <a:pt x="1393098" y="1342070"/>
                  <a:pt x="1390401" y="1348064"/>
                </a:cubicBezTo>
                <a:lnTo>
                  <a:pt x="1389965" y="1348612"/>
                </a:lnTo>
                <a:lnTo>
                  <a:pt x="1388601" y="1346953"/>
                </a:lnTo>
                <a:lnTo>
                  <a:pt x="1380844" y="1350384"/>
                </a:lnTo>
                <a:lnTo>
                  <a:pt x="1378861" y="1352221"/>
                </a:lnTo>
                <a:cubicBezTo>
                  <a:pt x="1377460" y="1353281"/>
                  <a:pt x="1376483" y="1353720"/>
                  <a:pt x="1375758" y="1353731"/>
                </a:cubicBezTo>
                <a:lnTo>
                  <a:pt x="1375650" y="1353592"/>
                </a:lnTo>
                <a:lnTo>
                  <a:pt x="1372804" y="1355351"/>
                </a:lnTo>
                <a:cubicBezTo>
                  <a:pt x="1368066" y="1358724"/>
                  <a:pt x="1363523" y="1362386"/>
                  <a:pt x="1359249" y="1366189"/>
                </a:cubicBezTo>
                <a:cubicBezTo>
                  <a:pt x="1355111" y="1360199"/>
                  <a:pt x="1345759" y="1369902"/>
                  <a:pt x="1340780" y="1366894"/>
                </a:cubicBezTo>
                <a:lnTo>
                  <a:pt x="1337816" y="1359128"/>
                </a:lnTo>
                <a:lnTo>
                  <a:pt x="1335560" y="1360910"/>
                </a:lnTo>
                <a:lnTo>
                  <a:pt x="1331292" y="1365723"/>
                </a:lnTo>
                <a:cubicBezTo>
                  <a:pt x="1330626" y="1366376"/>
                  <a:pt x="1330143" y="1366473"/>
                  <a:pt x="1329826" y="1365581"/>
                </a:cubicBezTo>
                <a:cubicBezTo>
                  <a:pt x="1327198" y="1366438"/>
                  <a:pt x="1318609" y="1370320"/>
                  <a:pt x="1315524" y="1370869"/>
                </a:cubicBezTo>
                <a:lnTo>
                  <a:pt x="1311310" y="1368878"/>
                </a:lnTo>
                <a:lnTo>
                  <a:pt x="1309448" y="1368851"/>
                </a:lnTo>
                <a:lnTo>
                  <a:pt x="1301298" y="1377498"/>
                </a:lnTo>
                <a:lnTo>
                  <a:pt x="1296925" y="1380996"/>
                </a:lnTo>
                <a:lnTo>
                  <a:pt x="1269267" y="1411589"/>
                </a:lnTo>
                <a:lnTo>
                  <a:pt x="1221707" y="1427353"/>
                </a:lnTo>
                <a:cubicBezTo>
                  <a:pt x="1207203" y="1448075"/>
                  <a:pt x="1174765" y="1420621"/>
                  <a:pt x="1173283" y="1444522"/>
                </a:cubicBezTo>
                <a:cubicBezTo>
                  <a:pt x="1158285" y="1453361"/>
                  <a:pt x="1155560" y="1448889"/>
                  <a:pt x="1135382" y="1456933"/>
                </a:cubicBezTo>
                <a:cubicBezTo>
                  <a:pt x="1116745" y="1484511"/>
                  <a:pt x="1078431" y="1506705"/>
                  <a:pt x="1055416" y="1526389"/>
                </a:cubicBezTo>
                <a:cubicBezTo>
                  <a:pt x="1038974" y="1514246"/>
                  <a:pt x="1049103" y="1527982"/>
                  <a:pt x="1034752" y="1531257"/>
                </a:cubicBezTo>
                <a:cubicBezTo>
                  <a:pt x="1041441" y="1546591"/>
                  <a:pt x="1016408" y="1529831"/>
                  <a:pt x="1018956" y="1549595"/>
                </a:cubicBezTo>
                <a:cubicBezTo>
                  <a:pt x="1016264" y="1549565"/>
                  <a:pt x="1013575" y="1548913"/>
                  <a:pt x="1010858" y="1548110"/>
                </a:cubicBezTo>
                <a:lnTo>
                  <a:pt x="1009435" y="1547700"/>
                </a:lnTo>
                <a:lnTo>
                  <a:pt x="1004312" y="1549413"/>
                </a:lnTo>
                <a:lnTo>
                  <a:pt x="1002155" y="1545703"/>
                </a:lnTo>
                <a:lnTo>
                  <a:pt x="993932" y="1545275"/>
                </a:lnTo>
                <a:cubicBezTo>
                  <a:pt x="990963" y="1545764"/>
                  <a:pt x="987897" y="1547047"/>
                  <a:pt x="984702" y="1549599"/>
                </a:cubicBezTo>
                <a:cubicBezTo>
                  <a:pt x="977771" y="1561338"/>
                  <a:pt x="963339" y="1558228"/>
                  <a:pt x="951832" y="1564506"/>
                </a:cubicBezTo>
                <a:lnTo>
                  <a:pt x="946909" y="1569506"/>
                </a:lnTo>
                <a:lnTo>
                  <a:pt x="930061" y="1573784"/>
                </a:lnTo>
                <a:lnTo>
                  <a:pt x="929189" y="1575061"/>
                </a:lnTo>
                <a:cubicBezTo>
                  <a:pt x="926358" y="1576248"/>
                  <a:pt x="920350" y="1577383"/>
                  <a:pt x="913074" y="1580907"/>
                </a:cubicBezTo>
                <a:lnTo>
                  <a:pt x="885532" y="1596205"/>
                </a:lnTo>
                <a:lnTo>
                  <a:pt x="879535" y="1593350"/>
                </a:lnTo>
                <a:lnTo>
                  <a:pt x="878302" y="1591213"/>
                </a:lnTo>
                <a:lnTo>
                  <a:pt x="870728" y="1595340"/>
                </a:lnTo>
                <a:lnTo>
                  <a:pt x="864075" y="1594517"/>
                </a:lnTo>
                <a:lnTo>
                  <a:pt x="859460" y="1599444"/>
                </a:lnTo>
                <a:lnTo>
                  <a:pt x="851601" y="1600641"/>
                </a:lnTo>
                <a:cubicBezTo>
                  <a:pt x="848654" y="1600649"/>
                  <a:pt x="845337" y="1600545"/>
                  <a:pt x="841730" y="1600929"/>
                </a:cubicBezTo>
                <a:lnTo>
                  <a:pt x="832963" y="1599055"/>
                </a:lnTo>
                <a:lnTo>
                  <a:pt x="820466" y="1602123"/>
                </a:lnTo>
                <a:cubicBezTo>
                  <a:pt x="810825" y="1604596"/>
                  <a:pt x="801507" y="1606575"/>
                  <a:pt x="791859" y="1606663"/>
                </a:cubicBezTo>
                <a:cubicBezTo>
                  <a:pt x="785113" y="1611411"/>
                  <a:pt x="778324" y="1614043"/>
                  <a:pt x="770233" y="1610142"/>
                </a:cubicBezTo>
                <a:cubicBezTo>
                  <a:pt x="750154" y="1615459"/>
                  <a:pt x="746906" y="1623638"/>
                  <a:pt x="732594" y="1620226"/>
                </a:cubicBezTo>
                <a:cubicBezTo>
                  <a:pt x="729681" y="1624842"/>
                  <a:pt x="727547" y="1627431"/>
                  <a:pt x="725765" y="1628741"/>
                </a:cubicBezTo>
                <a:cubicBezTo>
                  <a:pt x="720419" y="1632674"/>
                  <a:pt x="718256" y="1625100"/>
                  <a:pt x="707807" y="1626219"/>
                </a:cubicBezTo>
                <a:cubicBezTo>
                  <a:pt x="696378" y="1626316"/>
                  <a:pt x="713198" y="1615841"/>
                  <a:pt x="702769" y="1617842"/>
                </a:cubicBezTo>
                <a:cubicBezTo>
                  <a:pt x="693256" y="1624391"/>
                  <a:pt x="689323" y="1613235"/>
                  <a:pt x="679694" y="1620699"/>
                </a:cubicBezTo>
                <a:cubicBezTo>
                  <a:pt x="685809" y="1628237"/>
                  <a:pt x="656585" y="1625258"/>
                  <a:pt x="658729" y="1632723"/>
                </a:cubicBezTo>
                <a:cubicBezTo>
                  <a:pt x="644875" y="1625014"/>
                  <a:pt x="645176" y="1639116"/>
                  <a:pt x="631015" y="1639457"/>
                </a:cubicBezTo>
                <a:cubicBezTo>
                  <a:pt x="623368" y="1637197"/>
                  <a:pt x="618725" y="1637726"/>
                  <a:pt x="614469" y="1643580"/>
                </a:cubicBezTo>
                <a:cubicBezTo>
                  <a:pt x="578836" y="1632156"/>
                  <a:pt x="597232" y="1647365"/>
                  <a:pt x="568137" y="1647197"/>
                </a:cubicBezTo>
                <a:lnTo>
                  <a:pt x="565757" y="1647102"/>
                </a:lnTo>
                <a:lnTo>
                  <a:pt x="557947" y="1652573"/>
                </a:lnTo>
                <a:cubicBezTo>
                  <a:pt x="557837" y="1653040"/>
                  <a:pt x="557727" y="1653506"/>
                  <a:pt x="557617" y="1653973"/>
                </a:cubicBezTo>
                <a:lnTo>
                  <a:pt x="528578" y="1651276"/>
                </a:lnTo>
                <a:lnTo>
                  <a:pt x="525096" y="1653383"/>
                </a:lnTo>
                <a:lnTo>
                  <a:pt x="505689" y="1648471"/>
                </a:lnTo>
                <a:lnTo>
                  <a:pt x="495919" y="1647615"/>
                </a:lnTo>
                <a:lnTo>
                  <a:pt x="478476" y="1644401"/>
                </a:lnTo>
                <a:lnTo>
                  <a:pt x="477049" y="1645767"/>
                </a:lnTo>
                <a:lnTo>
                  <a:pt x="473592" y="1644526"/>
                </a:lnTo>
                <a:lnTo>
                  <a:pt x="471069" y="1646136"/>
                </a:lnTo>
                <a:lnTo>
                  <a:pt x="468193" y="1645716"/>
                </a:lnTo>
                <a:cubicBezTo>
                  <a:pt x="462704" y="1646724"/>
                  <a:pt x="444230" y="1651316"/>
                  <a:pt x="438139" y="1652183"/>
                </a:cubicBezTo>
                <a:lnTo>
                  <a:pt x="431647" y="1650919"/>
                </a:lnTo>
                <a:lnTo>
                  <a:pt x="426745" y="1655727"/>
                </a:lnTo>
                <a:lnTo>
                  <a:pt x="406042" y="1656992"/>
                </a:lnTo>
                <a:lnTo>
                  <a:pt x="398889" y="1653230"/>
                </a:lnTo>
                <a:lnTo>
                  <a:pt x="392275" y="1650533"/>
                </a:lnTo>
                <a:lnTo>
                  <a:pt x="391417" y="1650540"/>
                </a:lnTo>
                <a:lnTo>
                  <a:pt x="382811" y="1650624"/>
                </a:lnTo>
                <a:lnTo>
                  <a:pt x="366800" y="1650779"/>
                </a:lnTo>
                <a:cubicBezTo>
                  <a:pt x="356581" y="1651035"/>
                  <a:pt x="346216" y="1651842"/>
                  <a:pt x="335757" y="1654369"/>
                </a:cubicBezTo>
                <a:cubicBezTo>
                  <a:pt x="295757" y="1641876"/>
                  <a:pt x="299211" y="1640734"/>
                  <a:pt x="265518" y="1637286"/>
                </a:cubicBezTo>
                <a:cubicBezTo>
                  <a:pt x="249125" y="1623774"/>
                  <a:pt x="185336" y="1647782"/>
                  <a:pt x="165785" y="1646368"/>
                </a:cubicBezTo>
                <a:cubicBezTo>
                  <a:pt x="129610" y="1652806"/>
                  <a:pt x="62947" y="1676892"/>
                  <a:pt x="5771" y="1682351"/>
                </a:cubicBezTo>
                <a:lnTo>
                  <a:pt x="0" y="1682121"/>
                </a:lnTo>
                <a:lnTo>
                  <a:pt x="0" y="208540"/>
                </a:lnTo>
                <a:lnTo>
                  <a:pt x="1" y="20854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048EB4C9-ACAF-4CCA-BA6E-9314431923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5753" y="6027658"/>
            <a:ext cx="7906247" cy="830343"/>
          </a:xfrm>
          <a:custGeom>
            <a:avLst/>
            <a:gdLst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127968 w 6884912"/>
              <a:gd name="connsiteY58" fmla="*/ 287613 h 1161397"/>
              <a:gd name="connsiteX59" fmla="*/ 3222191 w 6884912"/>
              <a:gd name="connsiteY59" fmla="*/ 307887 h 1161397"/>
              <a:gd name="connsiteX60" fmla="*/ 3227953 w 6884912"/>
              <a:gd name="connsiteY60" fmla="*/ 297650 h 1161397"/>
              <a:gd name="connsiteX61" fmla="*/ 3287859 w 6884912"/>
              <a:gd name="connsiteY61" fmla="*/ 287558 h 1161397"/>
              <a:gd name="connsiteX62" fmla="*/ 3510042 w 6884912"/>
              <a:gd name="connsiteY62" fmla="*/ 311820 h 1161397"/>
              <a:gd name="connsiteX63" fmla="*/ 3626773 w 6884912"/>
              <a:gd name="connsiteY63" fmla="*/ 290452 h 1161397"/>
              <a:gd name="connsiteX64" fmla="*/ 3666217 w 6884912"/>
              <a:gd name="connsiteY64" fmla="*/ 273255 h 1161397"/>
              <a:gd name="connsiteX65" fmla="*/ 3732427 w 6884912"/>
              <a:gd name="connsiteY65" fmla="*/ 245039 h 1161397"/>
              <a:gd name="connsiteX66" fmla="*/ 3777022 w 6884912"/>
              <a:gd name="connsiteY66" fmla="*/ 200276 h 1161397"/>
              <a:gd name="connsiteX67" fmla="*/ 3791246 w 6884912"/>
              <a:gd name="connsiteY67" fmla="*/ 189996 h 1161397"/>
              <a:gd name="connsiteX68" fmla="*/ 3819864 w 6884912"/>
              <a:gd name="connsiteY68" fmla="*/ 194605 h 1161397"/>
              <a:gd name="connsiteX69" fmla="*/ 3830398 w 6884912"/>
              <a:gd name="connsiteY69" fmla="*/ 188383 h 1161397"/>
              <a:gd name="connsiteX70" fmla="*/ 3834360 w 6884912"/>
              <a:gd name="connsiteY70" fmla="*/ 188992 h 1161397"/>
              <a:gd name="connsiteX71" fmla="*/ 3843715 w 6884912"/>
              <a:gd name="connsiteY71" fmla="*/ 188752 h 1161397"/>
              <a:gd name="connsiteX72" fmla="*/ 3842609 w 6884912"/>
              <a:gd name="connsiteY72" fmla="*/ 197386 h 1161397"/>
              <a:gd name="connsiteX73" fmla="*/ 3853961 w 6884912"/>
              <a:gd name="connsiteY73" fmla="*/ 213380 h 1161397"/>
              <a:gd name="connsiteX74" fmla="*/ 3907640 w 6884912"/>
              <a:gd name="connsiteY74" fmla="*/ 207568 h 1161397"/>
              <a:gd name="connsiteX75" fmla="*/ 3910449 w 6884912"/>
              <a:gd name="connsiteY75" fmla="*/ 197808 h 1161397"/>
              <a:gd name="connsiteX76" fmla="*/ 3917197 w 6884912"/>
              <a:gd name="connsiteY76" fmla="*/ 196121 h 1161397"/>
              <a:gd name="connsiteX77" fmla="*/ 3922400 w 6884912"/>
              <a:gd name="connsiteY77" fmla="*/ 205056 h 1161397"/>
              <a:gd name="connsiteX78" fmla="*/ 4013061 w 6884912"/>
              <a:gd name="connsiteY78" fmla="*/ 224874 h 1161397"/>
              <a:gd name="connsiteX79" fmla="*/ 4134285 w 6884912"/>
              <a:gd name="connsiteY79" fmla="*/ 235592 h 1161397"/>
              <a:gd name="connsiteX80" fmla="*/ 4220717 w 6884912"/>
              <a:gd name="connsiteY80" fmla="*/ 192946 h 1161397"/>
              <a:gd name="connsiteX81" fmla="*/ 4228802 w 6884912"/>
              <a:gd name="connsiteY81" fmla="*/ 201468 h 1161397"/>
              <a:gd name="connsiteX82" fmla="*/ 4289361 w 6884912"/>
              <a:gd name="connsiteY82" fmla="*/ 196642 h 1161397"/>
              <a:gd name="connsiteX83" fmla="*/ 4498913 w 6884912"/>
              <a:gd name="connsiteY83" fmla="*/ 118915 h 1161397"/>
              <a:gd name="connsiteX84" fmla="*/ 4617330 w 6884912"/>
              <a:gd name="connsiteY84" fmla="*/ 111163 h 1161397"/>
              <a:gd name="connsiteX85" fmla="*/ 4659778 w 6884912"/>
              <a:gd name="connsiteY85" fmla="*/ 118219 h 1161397"/>
              <a:gd name="connsiteX86" fmla="*/ 4730870 w 6884912"/>
              <a:gd name="connsiteY86" fmla="*/ 129432 h 1161397"/>
              <a:gd name="connsiteX87" fmla="*/ 4785037 w 6884912"/>
              <a:gd name="connsiteY87" fmla="*/ 161964 h 1161397"/>
              <a:gd name="connsiteX88" fmla="*/ 4844073 w 6884912"/>
              <a:gd name="connsiteY88" fmla="*/ 161768 h 1161397"/>
              <a:gd name="connsiteX89" fmla="*/ 4856454 w 6884912"/>
              <a:gd name="connsiteY89" fmla="*/ 130488 h 1161397"/>
              <a:gd name="connsiteX90" fmla="*/ 4920038 w 6884912"/>
              <a:gd name="connsiteY90" fmla="*/ 140418 h 1161397"/>
              <a:gd name="connsiteX91" fmla="*/ 5016639 w 6884912"/>
              <a:gd name="connsiteY91" fmla="*/ 158905 h 1161397"/>
              <a:gd name="connsiteX92" fmla="*/ 5072009 w 6884912"/>
              <a:gd name="connsiteY92" fmla="*/ 161502 h 1161397"/>
              <a:gd name="connsiteX93" fmla="*/ 5223626 w 6884912"/>
              <a:gd name="connsiteY93" fmla="*/ 177356 h 1161397"/>
              <a:gd name="connsiteX94" fmla="*/ 5375773 w 6884912"/>
              <a:gd name="connsiteY94" fmla="*/ 199913 h 1161397"/>
              <a:gd name="connsiteX95" fmla="*/ 5467502 w 6884912"/>
              <a:gd name="connsiteY95" fmla="*/ 250963 h 1161397"/>
              <a:gd name="connsiteX96" fmla="*/ 5592395 w 6884912"/>
              <a:gd name="connsiteY96" fmla="*/ 265434 h 1161397"/>
              <a:gd name="connsiteX97" fmla="*/ 5613532 w 6884912"/>
              <a:gd name="connsiteY97" fmla="*/ 273379 h 1161397"/>
              <a:gd name="connsiteX98" fmla="*/ 5642173 w 6884912"/>
              <a:gd name="connsiteY98" fmla="*/ 266904 h 1161397"/>
              <a:gd name="connsiteX99" fmla="*/ 5756910 w 6884912"/>
              <a:gd name="connsiteY99" fmla="*/ 239211 h 1161397"/>
              <a:gd name="connsiteX100" fmla="*/ 5846667 w 6884912"/>
              <a:gd name="connsiteY100" fmla="*/ 201786 h 1161397"/>
              <a:gd name="connsiteX101" fmla="*/ 5960732 w 6884912"/>
              <a:gd name="connsiteY101" fmla="*/ 220708 h 1161397"/>
              <a:gd name="connsiteX102" fmla="*/ 6029542 w 6884912"/>
              <a:gd name="connsiteY102" fmla="*/ 210339 h 1161397"/>
              <a:gd name="connsiteX103" fmla="*/ 6141123 w 6884912"/>
              <a:gd name="connsiteY103" fmla="*/ 159923 h 1161397"/>
              <a:gd name="connsiteX104" fmla="*/ 6290640 w 6884912"/>
              <a:gd name="connsiteY104" fmla="*/ 167441 h 1161397"/>
              <a:gd name="connsiteX105" fmla="*/ 6322806 w 6884912"/>
              <a:gd name="connsiteY105" fmla="*/ 213293 h 1161397"/>
              <a:gd name="connsiteX106" fmla="*/ 6364914 w 6884912"/>
              <a:gd name="connsiteY106" fmla="*/ 240140 h 1161397"/>
              <a:gd name="connsiteX107" fmla="*/ 6380420 w 6884912"/>
              <a:gd name="connsiteY107" fmla="*/ 173195 h 1161397"/>
              <a:gd name="connsiteX108" fmla="*/ 6507891 w 6884912"/>
              <a:gd name="connsiteY108" fmla="*/ 118474 h 1161397"/>
              <a:gd name="connsiteX109" fmla="*/ 6571807 w 6884912"/>
              <a:gd name="connsiteY109" fmla="*/ 98636 h 1161397"/>
              <a:gd name="connsiteX110" fmla="*/ 6671880 w 6884912"/>
              <a:gd name="connsiteY110" fmla="*/ 82931 h 1161397"/>
              <a:gd name="connsiteX111" fmla="*/ 6702266 w 6884912"/>
              <a:gd name="connsiteY111" fmla="*/ 75470 h 1161397"/>
              <a:gd name="connsiteX112" fmla="*/ 6845802 w 6884912"/>
              <a:gd name="connsiteY112" fmla="*/ 24496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842609 w 6884912"/>
              <a:gd name="connsiteY71" fmla="*/ 197386 h 1161397"/>
              <a:gd name="connsiteX72" fmla="*/ 3853961 w 6884912"/>
              <a:gd name="connsiteY72" fmla="*/ 213380 h 1161397"/>
              <a:gd name="connsiteX73" fmla="*/ 3907640 w 6884912"/>
              <a:gd name="connsiteY73" fmla="*/ 207568 h 1161397"/>
              <a:gd name="connsiteX74" fmla="*/ 3910449 w 6884912"/>
              <a:gd name="connsiteY74" fmla="*/ 197808 h 1161397"/>
              <a:gd name="connsiteX75" fmla="*/ 3917197 w 6884912"/>
              <a:gd name="connsiteY75" fmla="*/ 196121 h 1161397"/>
              <a:gd name="connsiteX76" fmla="*/ 3922400 w 6884912"/>
              <a:gd name="connsiteY76" fmla="*/ 205056 h 1161397"/>
              <a:gd name="connsiteX77" fmla="*/ 4013061 w 6884912"/>
              <a:gd name="connsiteY77" fmla="*/ 224874 h 1161397"/>
              <a:gd name="connsiteX78" fmla="*/ 4134285 w 6884912"/>
              <a:gd name="connsiteY78" fmla="*/ 235592 h 1161397"/>
              <a:gd name="connsiteX79" fmla="*/ 4220717 w 6884912"/>
              <a:gd name="connsiteY79" fmla="*/ 192946 h 1161397"/>
              <a:gd name="connsiteX80" fmla="*/ 4228802 w 6884912"/>
              <a:gd name="connsiteY80" fmla="*/ 201468 h 1161397"/>
              <a:gd name="connsiteX81" fmla="*/ 4289361 w 6884912"/>
              <a:gd name="connsiteY81" fmla="*/ 196642 h 1161397"/>
              <a:gd name="connsiteX82" fmla="*/ 4498913 w 6884912"/>
              <a:gd name="connsiteY82" fmla="*/ 118915 h 1161397"/>
              <a:gd name="connsiteX83" fmla="*/ 4617330 w 6884912"/>
              <a:gd name="connsiteY83" fmla="*/ 111163 h 1161397"/>
              <a:gd name="connsiteX84" fmla="*/ 4659778 w 6884912"/>
              <a:gd name="connsiteY84" fmla="*/ 118219 h 1161397"/>
              <a:gd name="connsiteX85" fmla="*/ 4730870 w 6884912"/>
              <a:gd name="connsiteY85" fmla="*/ 129432 h 1161397"/>
              <a:gd name="connsiteX86" fmla="*/ 4785037 w 6884912"/>
              <a:gd name="connsiteY86" fmla="*/ 161964 h 1161397"/>
              <a:gd name="connsiteX87" fmla="*/ 4844073 w 6884912"/>
              <a:gd name="connsiteY87" fmla="*/ 161768 h 1161397"/>
              <a:gd name="connsiteX88" fmla="*/ 4856454 w 6884912"/>
              <a:gd name="connsiteY88" fmla="*/ 130488 h 1161397"/>
              <a:gd name="connsiteX89" fmla="*/ 4920038 w 6884912"/>
              <a:gd name="connsiteY89" fmla="*/ 140418 h 1161397"/>
              <a:gd name="connsiteX90" fmla="*/ 5016639 w 6884912"/>
              <a:gd name="connsiteY90" fmla="*/ 158905 h 1161397"/>
              <a:gd name="connsiteX91" fmla="*/ 5072009 w 6884912"/>
              <a:gd name="connsiteY91" fmla="*/ 161502 h 1161397"/>
              <a:gd name="connsiteX92" fmla="*/ 5223626 w 6884912"/>
              <a:gd name="connsiteY92" fmla="*/ 177356 h 1161397"/>
              <a:gd name="connsiteX93" fmla="*/ 5375773 w 6884912"/>
              <a:gd name="connsiteY93" fmla="*/ 199913 h 1161397"/>
              <a:gd name="connsiteX94" fmla="*/ 5467502 w 6884912"/>
              <a:gd name="connsiteY94" fmla="*/ 250963 h 1161397"/>
              <a:gd name="connsiteX95" fmla="*/ 5592395 w 6884912"/>
              <a:gd name="connsiteY95" fmla="*/ 265434 h 1161397"/>
              <a:gd name="connsiteX96" fmla="*/ 5613532 w 6884912"/>
              <a:gd name="connsiteY96" fmla="*/ 273379 h 1161397"/>
              <a:gd name="connsiteX97" fmla="*/ 5642173 w 6884912"/>
              <a:gd name="connsiteY97" fmla="*/ 266904 h 1161397"/>
              <a:gd name="connsiteX98" fmla="*/ 5756910 w 6884912"/>
              <a:gd name="connsiteY98" fmla="*/ 239211 h 1161397"/>
              <a:gd name="connsiteX99" fmla="*/ 5846667 w 6884912"/>
              <a:gd name="connsiteY99" fmla="*/ 201786 h 1161397"/>
              <a:gd name="connsiteX100" fmla="*/ 5960732 w 6884912"/>
              <a:gd name="connsiteY100" fmla="*/ 220708 h 1161397"/>
              <a:gd name="connsiteX101" fmla="*/ 6029542 w 6884912"/>
              <a:gd name="connsiteY101" fmla="*/ 210339 h 1161397"/>
              <a:gd name="connsiteX102" fmla="*/ 6141123 w 6884912"/>
              <a:gd name="connsiteY102" fmla="*/ 159923 h 1161397"/>
              <a:gd name="connsiteX103" fmla="*/ 6290640 w 6884912"/>
              <a:gd name="connsiteY103" fmla="*/ 167441 h 1161397"/>
              <a:gd name="connsiteX104" fmla="*/ 6322806 w 6884912"/>
              <a:gd name="connsiteY104" fmla="*/ 213293 h 1161397"/>
              <a:gd name="connsiteX105" fmla="*/ 6364914 w 6884912"/>
              <a:gd name="connsiteY105" fmla="*/ 240140 h 1161397"/>
              <a:gd name="connsiteX106" fmla="*/ 6380420 w 6884912"/>
              <a:gd name="connsiteY106" fmla="*/ 173195 h 1161397"/>
              <a:gd name="connsiteX107" fmla="*/ 6507891 w 6884912"/>
              <a:gd name="connsiteY107" fmla="*/ 118474 h 1161397"/>
              <a:gd name="connsiteX108" fmla="*/ 6571807 w 6884912"/>
              <a:gd name="connsiteY108" fmla="*/ 98636 h 1161397"/>
              <a:gd name="connsiteX109" fmla="*/ 6671880 w 6884912"/>
              <a:gd name="connsiteY109" fmla="*/ 82931 h 1161397"/>
              <a:gd name="connsiteX110" fmla="*/ 6702266 w 6884912"/>
              <a:gd name="connsiteY110" fmla="*/ 75470 h 1161397"/>
              <a:gd name="connsiteX111" fmla="*/ 6845802 w 6884912"/>
              <a:gd name="connsiteY111" fmla="*/ 24496 h 1161397"/>
              <a:gd name="connsiteX112" fmla="*/ 6884912 w 6884912"/>
              <a:gd name="connsiteY112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842609 w 6884912"/>
              <a:gd name="connsiteY71" fmla="*/ 197386 h 1161397"/>
              <a:gd name="connsiteX72" fmla="*/ 3853961 w 6884912"/>
              <a:gd name="connsiteY72" fmla="*/ 213380 h 1161397"/>
              <a:gd name="connsiteX73" fmla="*/ 3907640 w 6884912"/>
              <a:gd name="connsiteY73" fmla="*/ 207568 h 1161397"/>
              <a:gd name="connsiteX74" fmla="*/ 3910449 w 6884912"/>
              <a:gd name="connsiteY74" fmla="*/ 197808 h 1161397"/>
              <a:gd name="connsiteX75" fmla="*/ 3917197 w 6884912"/>
              <a:gd name="connsiteY75" fmla="*/ 196121 h 1161397"/>
              <a:gd name="connsiteX76" fmla="*/ 3922400 w 6884912"/>
              <a:gd name="connsiteY76" fmla="*/ 205056 h 1161397"/>
              <a:gd name="connsiteX77" fmla="*/ 4013061 w 6884912"/>
              <a:gd name="connsiteY77" fmla="*/ 224874 h 1161397"/>
              <a:gd name="connsiteX78" fmla="*/ 4220717 w 6884912"/>
              <a:gd name="connsiteY78" fmla="*/ 192946 h 1161397"/>
              <a:gd name="connsiteX79" fmla="*/ 4228802 w 6884912"/>
              <a:gd name="connsiteY79" fmla="*/ 201468 h 1161397"/>
              <a:gd name="connsiteX80" fmla="*/ 4289361 w 6884912"/>
              <a:gd name="connsiteY80" fmla="*/ 196642 h 1161397"/>
              <a:gd name="connsiteX81" fmla="*/ 4498913 w 6884912"/>
              <a:gd name="connsiteY81" fmla="*/ 118915 h 1161397"/>
              <a:gd name="connsiteX82" fmla="*/ 4617330 w 6884912"/>
              <a:gd name="connsiteY82" fmla="*/ 111163 h 1161397"/>
              <a:gd name="connsiteX83" fmla="*/ 4659778 w 6884912"/>
              <a:gd name="connsiteY83" fmla="*/ 118219 h 1161397"/>
              <a:gd name="connsiteX84" fmla="*/ 4730870 w 6884912"/>
              <a:gd name="connsiteY84" fmla="*/ 129432 h 1161397"/>
              <a:gd name="connsiteX85" fmla="*/ 4785037 w 6884912"/>
              <a:gd name="connsiteY85" fmla="*/ 161964 h 1161397"/>
              <a:gd name="connsiteX86" fmla="*/ 4844073 w 6884912"/>
              <a:gd name="connsiteY86" fmla="*/ 161768 h 1161397"/>
              <a:gd name="connsiteX87" fmla="*/ 4856454 w 6884912"/>
              <a:gd name="connsiteY87" fmla="*/ 130488 h 1161397"/>
              <a:gd name="connsiteX88" fmla="*/ 4920038 w 6884912"/>
              <a:gd name="connsiteY88" fmla="*/ 140418 h 1161397"/>
              <a:gd name="connsiteX89" fmla="*/ 5016639 w 6884912"/>
              <a:gd name="connsiteY89" fmla="*/ 158905 h 1161397"/>
              <a:gd name="connsiteX90" fmla="*/ 5072009 w 6884912"/>
              <a:gd name="connsiteY90" fmla="*/ 161502 h 1161397"/>
              <a:gd name="connsiteX91" fmla="*/ 5223626 w 6884912"/>
              <a:gd name="connsiteY91" fmla="*/ 177356 h 1161397"/>
              <a:gd name="connsiteX92" fmla="*/ 5375773 w 6884912"/>
              <a:gd name="connsiteY92" fmla="*/ 199913 h 1161397"/>
              <a:gd name="connsiteX93" fmla="*/ 5467502 w 6884912"/>
              <a:gd name="connsiteY93" fmla="*/ 250963 h 1161397"/>
              <a:gd name="connsiteX94" fmla="*/ 5592395 w 6884912"/>
              <a:gd name="connsiteY94" fmla="*/ 265434 h 1161397"/>
              <a:gd name="connsiteX95" fmla="*/ 5613532 w 6884912"/>
              <a:gd name="connsiteY95" fmla="*/ 273379 h 1161397"/>
              <a:gd name="connsiteX96" fmla="*/ 5642173 w 6884912"/>
              <a:gd name="connsiteY96" fmla="*/ 266904 h 1161397"/>
              <a:gd name="connsiteX97" fmla="*/ 5756910 w 6884912"/>
              <a:gd name="connsiteY97" fmla="*/ 239211 h 1161397"/>
              <a:gd name="connsiteX98" fmla="*/ 5846667 w 6884912"/>
              <a:gd name="connsiteY98" fmla="*/ 201786 h 1161397"/>
              <a:gd name="connsiteX99" fmla="*/ 5960732 w 6884912"/>
              <a:gd name="connsiteY99" fmla="*/ 220708 h 1161397"/>
              <a:gd name="connsiteX100" fmla="*/ 6029542 w 6884912"/>
              <a:gd name="connsiteY100" fmla="*/ 210339 h 1161397"/>
              <a:gd name="connsiteX101" fmla="*/ 6141123 w 6884912"/>
              <a:gd name="connsiteY101" fmla="*/ 159923 h 1161397"/>
              <a:gd name="connsiteX102" fmla="*/ 6290640 w 6884912"/>
              <a:gd name="connsiteY102" fmla="*/ 167441 h 1161397"/>
              <a:gd name="connsiteX103" fmla="*/ 6322806 w 6884912"/>
              <a:gd name="connsiteY103" fmla="*/ 213293 h 1161397"/>
              <a:gd name="connsiteX104" fmla="*/ 6364914 w 6884912"/>
              <a:gd name="connsiteY104" fmla="*/ 240140 h 1161397"/>
              <a:gd name="connsiteX105" fmla="*/ 6380420 w 6884912"/>
              <a:gd name="connsiteY105" fmla="*/ 173195 h 1161397"/>
              <a:gd name="connsiteX106" fmla="*/ 6507891 w 6884912"/>
              <a:gd name="connsiteY106" fmla="*/ 118474 h 1161397"/>
              <a:gd name="connsiteX107" fmla="*/ 6571807 w 6884912"/>
              <a:gd name="connsiteY107" fmla="*/ 98636 h 1161397"/>
              <a:gd name="connsiteX108" fmla="*/ 6671880 w 6884912"/>
              <a:gd name="connsiteY108" fmla="*/ 82931 h 1161397"/>
              <a:gd name="connsiteX109" fmla="*/ 6702266 w 6884912"/>
              <a:gd name="connsiteY109" fmla="*/ 75470 h 1161397"/>
              <a:gd name="connsiteX110" fmla="*/ 6845802 w 6884912"/>
              <a:gd name="connsiteY110" fmla="*/ 24496 h 1161397"/>
              <a:gd name="connsiteX111" fmla="*/ 6884912 w 6884912"/>
              <a:gd name="connsiteY111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842609 w 6884912"/>
              <a:gd name="connsiteY71" fmla="*/ 197386 h 1161397"/>
              <a:gd name="connsiteX72" fmla="*/ 3853961 w 6884912"/>
              <a:gd name="connsiteY72" fmla="*/ 213380 h 1161397"/>
              <a:gd name="connsiteX73" fmla="*/ 3907640 w 6884912"/>
              <a:gd name="connsiteY73" fmla="*/ 207568 h 1161397"/>
              <a:gd name="connsiteX74" fmla="*/ 3910449 w 6884912"/>
              <a:gd name="connsiteY74" fmla="*/ 197808 h 1161397"/>
              <a:gd name="connsiteX75" fmla="*/ 3917197 w 6884912"/>
              <a:gd name="connsiteY75" fmla="*/ 196121 h 1161397"/>
              <a:gd name="connsiteX76" fmla="*/ 3922400 w 6884912"/>
              <a:gd name="connsiteY76" fmla="*/ 205056 h 1161397"/>
              <a:gd name="connsiteX77" fmla="*/ 4013061 w 6884912"/>
              <a:gd name="connsiteY77" fmla="*/ 224874 h 1161397"/>
              <a:gd name="connsiteX78" fmla="*/ 4220717 w 6884912"/>
              <a:gd name="connsiteY78" fmla="*/ 192946 h 1161397"/>
              <a:gd name="connsiteX79" fmla="*/ 4228802 w 6884912"/>
              <a:gd name="connsiteY79" fmla="*/ 201468 h 1161397"/>
              <a:gd name="connsiteX80" fmla="*/ 4289361 w 6884912"/>
              <a:gd name="connsiteY80" fmla="*/ 196642 h 1161397"/>
              <a:gd name="connsiteX81" fmla="*/ 4498913 w 6884912"/>
              <a:gd name="connsiteY81" fmla="*/ 118915 h 1161397"/>
              <a:gd name="connsiteX82" fmla="*/ 4617330 w 6884912"/>
              <a:gd name="connsiteY82" fmla="*/ 111163 h 1161397"/>
              <a:gd name="connsiteX83" fmla="*/ 4659778 w 6884912"/>
              <a:gd name="connsiteY83" fmla="*/ 118219 h 1161397"/>
              <a:gd name="connsiteX84" fmla="*/ 4730870 w 6884912"/>
              <a:gd name="connsiteY84" fmla="*/ 129432 h 1161397"/>
              <a:gd name="connsiteX85" fmla="*/ 4785037 w 6884912"/>
              <a:gd name="connsiteY85" fmla="*/ 161964 h 1161397"/>
              <a:gd name="connsiteX86" fmla="*/ 4844073 w 6884912"/>
              <a:gd name="connsiteY86" fmla="*/ 161768 h 1161397"/>
              <a:gd name="connsiteX87" fmla="*/ 4856454 w 6884912"/>
              <a:gd name="connsiteY87" fmla="*/ 130488 h 1161397"/>
              <a:gd name="connsiteX88" fmla="*/ 4920038 w 6884912"/>
              <a:gd name="connsiteY88" fmla="*/ 140418 h 1161397"/>
              <a:gd name="connsiteX89" fmla="*/ 5016639 w 6884912"/>
              <a:gd name="connsiteY89" fmla="*/ 158905 h 1161397"/>
              <a:gd name="connsiteX90" fmla="*/ 5072009 w 6884912"/>
              <a:gd name="connsiteY90" fmla="*/ 161502 h 1161397"/>
              <a:gd name="connsiteX91" fmla="*/ 5223626 w 6884912"/>
              <a:gd name="connsiteY91" fmla="*/ 177356 h 1161397"/>
              <a:gd name="connsiteX92" fmla="*/ 5375773 w 6884912"/>
              <a:gd name="connsiteY92" fmla="*/ 199913 h 1161397"/>
              <a:gd name="connsiteX93" fmla="*/ 5467502 w 6884912"/>
              <a:gd name="connsiteY93" fmla="*/ 250963 h 1161397"/>
              <a:gd name="connsiteX94" fmla="*/ 5592395 w 6884912"/>
              <a:gd name="connsiteY94" fmla="*/ 265434 h 1161397"/>
              <a:gd name="connsiteX95" fmla="*/ 5613532 w 6884912"/>
              <a:gd name="connsiteY95" fmla="*/ 273379 h 1161397"/>
              <a:gd name="connsiteX96" fmla="*/ 5642173 w 6884912"/>
              <a:gd name="connsiteY96" fmla="*/ 266904 h 1161397"/>
              <a:gd name="connsiteX97" fmla="*/ 5756910 w 6884912"/>
              <a:gd name="connsiteY97" fmla="*/ 239211 h 1161397"/>
              <a:gd name="connsiteX98" fmla="*/ 5846667 w 6884912"/>
              <a:gd name="connsiteY98" fmla="*/ 201786 h 1161397"/>
              <a:gd name="connsiteX99" fmla="*/ 5960732 w 6884912"/>
              <a:gd name="connsiteY99" fmla="*/ 220708 h 1161397"/>
              <a:gd name="connsiteX100" fmla="*/ 6029542 w 6884912"/>
              <a:gd name="connsiteY100" fmla="*/ 210339 h 1161397"/>
              <a:gd name="connsiteX101" fmla="*/ 6141123 w 6884912"/>
              <a:gd name="connsiteY101" fmla="*/ 159923 h 1161397"/>
              <a:gd name="connsiteX102" fmla="*/ 6290640 w 6884912"/>
              <a:gd name="connsiteY102" fmla="*/ 167441 h 1161397"/>
              <a:gd name="connsiteX103" fmla="*/ 6322806 w 6884912"/>
              <a:gd name="connsiteY103" fmla="*/ 213293 h 1161397"/>
              <a:gd name="connsiteX104" fmla="*/ 6380420 w 6884912"/>
              <a:gd name="connsiteY104" fmla="*/ 173195 h 1161397"/>
              <a:gd name="connsiteX105" fmla="*/ 6507891 w 6884912"/>
              <a:gd name="connsiteY105" fmla="*/ 118474 h 1161397"/>
              <a:gd name="connsiteX106" fmla="*/ 6571807 w 6884912"/>
              <a:gd name="connsiteY106" fmla="*/ 98636 h 1161397"/>
              <a:gd name="connsiteX107" fmla="*/ 6671880 w 6884912"/>
              <a:gd name="connsiteY107" fmla="*/ 82931 h 1161397"/>
              <a:gd name="connsiteX108" fmla="*/ 6702266 w 6884912"/>
              <a:gd name="connsiteY108" fmla="*/ 75470 h 1161397"/>
              <a:gd name="connsiteX109" fmla="*/ 6845802 w 6884912"/>
              <a:gd name="connsiteY109" fmla="*/ 24496 h 1161397"/>
              <a:gd name="connsiteX110" fmla="*/ 6884912 w 6884912"/>
              <a:gd name="connsiteY110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510042 w 6884912"/>
              <a:gd name="connsiteY60" fmla="*/ 311820 h 1161397"/>
              <a:gd name="connsiteX61" fmla="*/ 3626773 w 6884912"/>
              <a:gd name="connsiteY61" fmla="*/ 290452 h 1161397"/>
              <a:gd name="connsiteX62" fmla="*/ 3666217 w 6884912"/>
              <a:gd name="connsiteY62" fmla="*/ 273255 h 1161397"/>
              <a:gd name="connsiteX63" fmla="*/ 3732427 w 6884912"/>
              <a:gd name="connsiteY63" fmla="*/ 245039 h 1161397"/>
              <a:gd name="connsiteX64" fmla="*/ 3777022 w 6884912"/>
              <a:gd name="connsiteY64" fmla="*/ 200276 h 1161397"/>
              <a:gd name="connsiteX65" fmla="*/ 3791246 w 6884912"/>
              <a:gd name="connsiteY65" fmla="*/ 189996 h 1161397"/>
              <a:gd name="connsiteX66" fmla="*/ 3819864 w 6884912"/>
              <a:gd name="connsiteY66" fmla="*/ 194605 h 1161397"/>
              <a:gd name="connsiteX67" fmla="*/ 3830398 w 6884912"/>
              <a:gd name="connsiteY67" fmla="*/ 188383 h 1161397"/>
              <a:gd name="connsiteX68" fmla="*/ 3834360 w 6884912"/>
              <a:gd name="connsiteY68" fmla="*/ 188992 h 1161397"/>
              <a:gd name="connsiteX69" fmla="*/ 3843715 w 6884912"/>
              <a:gd name="connsiteY69" fmla="*/ 188752 h 1161397"/>
              <a:gd name="connsiteX70" fmla="*/ 3842609 w 6884912"/>
              <a:gd name="connsiteY70" fmla="*/ 197386 h 1161397"/>
              <a:gd name="connsiteX71" fmla="*/ 3853961 w 6884912"/>
              <a:gd name="connsiteY71" fmla="*/ 213380 h 1161397"/>
              <a:gd name="connsiteX72" fmla="*/ 3907640 w 6884912"/>
              <a:gd name="connsiteY72" fmla="*/ 207568 h 1161397"/>
              <a:gd name="connsiteX73" fmla="*/ 3910449 w 6884912"/>
              <a:gd name="connsiteY73" fmla="*/ 197808 h 1161397"/>
              <a:gd name="connsiteX74" fmla="*/ 3917197 w 6884912"/>
              <a:gd name="connsiteY74" fmla="*/ 196121 h 1161397"/>
              <a:gd name="connsiteX75" fmla="*/ 3922400 w 6884912"/>
              <a:gd name="connsiteY75" fmla="*/ 205056 h 1161397"/>
              <a:gd name="connsiteX76" fmla="*/ 4013061 w 6884912"/>
              <a:gd name="connsiteY76" fmla="*/ 224874 h 1161397"/>
              <a:gd name="connsiteX77" fmla="*/ 4220717 w 6884912"/>
              <a:gd name="connsiteY77" fmla="*/ 192946 h 1161397"/>
              <a:gd name="connsiteX78" fmla="*/ 4228802 w 6884912"/>
              <a:gd name="connsiteY78" fmla="*/ 201468 h 1161397"/>
              <a:gd name="connsiteX79" fmla="*/ 4289361 w 6884912"/>
              <a:gd name="connsiteY79" fmla="*/ 196642 h 1161397"/>
              <a:gd name="connsiteX80" fmla="*/ 4498913 w 6884912"/>
              <a:gd name="connsiteY80" fmla="*/ 118915 h 1161397"/>
              <a:gd name="connsiteX81" fmla="*/ 4617330 w 6884912"/>
              <a:gd name="connsiteY81" fmla="*/ 111163 h 1161397"/>
              <a:gd name="connsiteX82" fmla="*/ 4659778 w 6884912"/>
              <a:gd name="connsiteY82" fmla="*/ 118219 h 1161397"/>
              <a:gd name="connsiteX83" fmla="*/ 4730870 w 6884912"/>
              <a:gd name="connsiteY83" fmla="*/ 129432 h 1161397"/>
              <a:gd name="connsiteX84" fmla="*/ 4785037 w 6884912"/>
              <a:gd name="connsiteY84" fmla="*/ 161964 h 1161397"/>
              <a:gd name="connsiteX85" fmla="*/ 4844073 w 6884912"/>
              <a:gd name="connsiteY85" fmla="*/ 161768 h 1161397"/>
              <a:gd name="connsiteX86" fmla="*/ 4856454 w 6884912"/>
              <a:gd name="connsiteY86" fmla="*/ 130488 h 1161397"/>
              <a:gd name="connsiteX87" fmla="*/ 4920038 w 6884912"/>
              <a:gd name="connsiteY87" fmla="*/ 140418 h 1161397"/>
              <a:gd name="connsiteX88" fmla="*/ 5016639 w 6884912"/>
              <a:gd name="connsiteY88" fmla="*/ 158905 h 1161397"/>
              <a:gd name="connsiteX89" fmla="*/ 5072009 w 6884912"/>
              <a:gd name="connsiteY89" fmla="*/ 161502 h 1161397"/>
              <a:gd name="connsiteX90" fmla="*/ 5223626 w 6884912"/>
              <a:gd name="connsiteY90" fmla="*/ 177356 h 1161397"/>
              <a:gd name="connsiteX91" fmla="*/ 5375773 w 6884912"/>
              <a:gd name="connsiteY91" fmla="*/ 199913 h 1161397"/>
              <a:gd name="connsiteX92" fmla="*/ 5467502 w 6884912"/>
              <a:gd name="connsiteY92" fmla="*/ 250963 h 1161397"/>
              <a:gd name="connsiteX93" fmla="*/ 5592395 w 6884912"/>
              <a:gd name="connsiteY93" fmla="*/ 265434 h 1161397"/>
              <a:gd name="connsiteX94" fmla="*/ 5613532 w 6884912"/>
              <a:gd name="connsiteY94" fmla="*/ 273379 h 1161397"/>
              <a:gd name="connsiteX95" fmla="*/ 5642173 w 6884912"/>
              <a:gd name="connsiteY95" fmla="*/ 266904 h 1161397"/>
              <a:gd name="connsiteX96" fmla="*/ 5756910 w 6884912"/>
              <a:gd name="connsiteY96" fmla="*/ 239211 h 1161397"/>
              <a:gd name="connsiteX97" fmla="*/ 5846667 w 6884912"/>
              <a:gd name="connsiteY97" fmla="*/ 201786 h 1161397"/>
              <a:gd name="connsiteX98" fmla="*/ 5960732 w 6884912"/>
              <a:gd name="connsiteY98" fmla="*/ 220708 h 1161397"/>
              <a:gd name="connsiteX99" fmla="*/ 6029542 w 6884912"/>
              <a:gd name="connsiteY99" fmla="*/ 210339 h 1161397"/>
              <a:gd name="connsiteX100" fmla="*/ 6141123 w 6884912"/>
              <a:gd name="connsiteY100" fmla="*/ 159923 h 1161397"/>
              <a:gd name="connsiteX101" fmla="*/ 6290640 w 6884912"/>
              <a:gd name="connsiteY101" fmla="*/ 167441 h 1161397"/>
              <a:gd name="connsiteX102" fmla="*/ 6322806 w 6884912"/>
              <a:gd name="connsiteY102" fmla="*/ 213293 h 1161397"/>
              <a:gd name="connsiteX103" fmla="*/ 6380420 w 6884912"/>
              <a:gd name="connsiteY103" fmla="*/ 173195 h 1161397"/>
              <a:gd name="connsiteX104" fmla="*/ 6507891 w 6884912"/>
              <a:gd name="connsiteY104" fmla="*/ 118474 h 1161397"/>
              <a:gd name="connsiteX105" fmla="*/ 6571807 w 6884912"/>
              <a:gd name="connsiteY105" fmla="*/ 98636 h 1161397"/>
              <a:gd name="connsiteX106" fmla="*/ 6671880 w 6884912"/>
              <a:gd name="connsiteY106" fmla="*/ 82931 h 1161397"/>
              <a:gd name="connsiteX107" fmla="*/ 6702266 w 6884912"/>
              <a:gd name="connsiteY107" fmla="*/ 75470 h 1161397"/>
              <a:gd name="connsiteX108" fmla="*/ 6845802 w 6884912"/>
              <a:gd name="connsiteY108" fmla="*/ 24496 h 1161397"/>
              <a:gd name="connsiteX109" fmla="*/ 6884912 w 6884912"/>
              <a:gd name="connsiteY109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510042 w 6884912"/>
              <a:gd name="connsiteY60" fmla="*/ 311820 h 1161397"/>
              <a:gd name="connsiteX61" fmla="*/ 3626773 w 6884912"/>
              <a:gd name="connsiteY61" fmla="*/ 290452 h 1161397"/>
              <a:gd name="connsiteX62" fmla="*/ 3666217 w 6884912"/>
              <a:gd name="connsiteY62" fmla="*/ 273255 h 1161397"/>
              <a:gd name="connsiteX63" fmla="*/ 3732427 w 6884912"/>
              <a:gd name="connsiteY63" fmla="*/ 245039 h 1161397"/>
              <a:gd name="connsiteX64" fmla="*/ 3777022 w 6884912"/>
              <a:gd name="connsiteY64" fmla="*/ 200276 h 1161397"/>
              <a:gd name="connsiteX65" fmla="*/ 3791246 w 6884912"/>
              <a:gd name="connsiteY65" fmla="*/ 189996 h 1161397"/>
              <a:gd name="connsiteX66" fmla="*/ 3819864 w 6884912"/>
              <a:gd name="connsiteY66" fmla="*/ 194605 h 1161397"/>
              <a:gd name="connsiteX67" fmla="*/ 3830398 w 6884912"/>
              <a:gd name="connsiteY67" fmla="*/ 188383 h 1161397"/>
              <a:gd name="connsiteX68" fmla="*/ 3834360 w 6884912"/>
              <a:gd name="connsiteY68" fmla="*/ 188992 h 1161397"/>
              <a:gd name="connsiteX69" fmla="*/ 3843715 w 6884912"/>
              <a:gd name="connsiteY69" fmla="*/ 188752 h 1161397"/>
              <a:gd name="connsiteX70" fmla="*/ 3842609 w 6884912"/>
              <a:gd name="connsiteY70" fmla="*/ 197386 h 1161397"/>
              <a:gd name="connsiteX71" fmla="*/ 3853961 w 6884912"/>
              <a:gd name="connsiteY71" fmla="*/ 213380 h 1161397"/>
              <a:gd name="connsiteX72" fmla="*/ 3907640 w 6884912"/>
              <a:gd name="connsiteY72" fmla="*/ 207568 h 1161397"/>
              <a:gd name="connsiteX73" fmla="*/ 3910449 w 6884912"/>
              <a:gd name="connsiteY73" fmla="*/ 197808 h 1161397"/>
              <a:gd name="connsiteX74" fmla="*/ 3917197 w 6884912"/>
              <a:gd name="connsiteY74" fmla="*/ 196121 h 1161397"/>
              <a:gd name="connsiteX75" fmla="*/ 3922400 w 6884912"/>
              <a:gd name="connsiteY75" fmla="*/ 205056 h 1161397"/>
              <a:gd name="connsiteX76" fmla="*/ 4013061 w 6884912"/>
              <a:gd name="connsiteY76" fmla="*/ 224874 h 1161397"/>
              <a:gd name="connsiteX77" fmla="*/ 4220717 w 6884912"/>
              <a:gd name="connsiteY77" fmla="*/ 192946 h 1161397"/>
              <a:gd name="connsiteX78" fmla="*/ 4228802 w 6884912"/>
              <a:gd name="connsiteY78" fmla="*/ 201468 h 1161397"/>
              <a:gd name="connsiteX79" fmla="*/ 4289361 w 6884912"/>
              <a:gd name="connsiteY79" fmla="*/ 196642 h 1161397"/>
              <a:gd name="connsiteX80" fmla="*/ 4498913 w 6884912"/>
              <a:gd name="connsiteY80" fmla="*/ 118915 h 1161397"/>
              <a:gd name="connsiteX81" fmla="*/ 4617330 w 6884912"/>
              <a:gd name="connsiteY81" fmla="*/ 111163 h 1161397"/>
              <a:gd name="connsiteX82" fmla="*/ 4659778 w 6884912"/>
              <a:gd name="connsiteY82" fmla="*/ 118219 h 1161397"/>
              <a:gd name="connsiteX83" fmla="*/ 4730870 w 6884912"/>
              <a:gd name="connsiteY83" fmla="*/ 129432 h 1161397"/>
              <a:gd name="connsiteX84" fmla="*/ 4844073 w 6884912"/>
              <a:gd name="connsiteY84" fmla="*/ 161768 h 1161397"/>
              <a:gd name="connsiteX85" fmla="*/ 4856454 w 6884912"/>
              <a:gd name="connsiteY85" fmla="*/ 130488 h 1161397"/>
              <a:gd name="connsiteX86" fmla="*/ 4920038 w 6884912"/>
              <a:gd name="connsiteY86" fmla="*/ 140418 h 1161397"/>
              <a:gd name="connsiteX87" fmla="*/ 5016639 w 6884912"/>
              <a:gd name="connsiteY87" fmla="*/ 158905 h 1161397"/>
              <a:gd name="connsiteX88" fmla="*/ 5072009 w 6884912"/>
              <a:gd name="connsiteY88" fmla="*/ 161502 h 1161397"/>
              <a:gd name="connsiteX89" fmla="*/ 5223626 w 6884912"/>
              <a:gd name="connsiteY89" fmla="*/ 177356 h 1161397"/>
              <a:gd name="connsiteX90" fmla="*/ 5375773 w 6884912"/>
              <a:gd name="connsiteY90" fmla="*/ 199913 h 1161397"/>
              <a:gd name="connsiteX91" fmla="*/ 5467502 w 6884912"/>
              <a:gd name="connsiteY91" fmla="*/ 250963 h 1161397"/>
              <a:gd name="connsiteX92" fmla="*/ 5592395 w 6884912"/>
              <a:gd name="connsiteY92" fmla="*/ 265434 h 1161397"/>
              <a:gd name="connsiteX93" fmla="*/ 5613532 w 6884912"/>
              <a:gd name="connsiteY93" fmla="*/ 273379 h 1161397"/>
              <a:gd name="connsiteX94" fmla="*/ 5642173 w 6884912"/>
              <a:gd name="connsiteY94" fmla="*/ 266904 h 1161397"/>
              <a:gd name="connsiteX95" fmla="*/ 5756910 w 6884912"/>
              <a:gd name="connsiteY95" fmla="*/ 239211 h 1161397"/>
              <a:gd name="connsiteX96" fmla="*/ 5846667 w 6884912"/>
              <a:gd name="connsiteY96" fmla="*/ 201786 h 1161397"/>
              <a:gd name="connsiteX97" fmla="*/ 5960732 w 6884912"/>
              <a:gd name="connsiteY97" fmla="*/ 220708 h 1161397"/>
              <a:gd name="connsiteX98" fmla="*/ 6029542 w 6884912"/>
              <a:gd name="connsiteY98" fmla="*/ 210339 h 1161397"/>
              <a:gd name="connsiteX99" fmla="*/ 6141123 w 6884912"/>
              <a:gd name="connsiteY99" fmla="*/ 159923 h 1161397"/>
              <a:gd name="connsiteX100" fmla="*/ 6290640 w 6884912"/>
              <a:gd name="connsiteY100" fmla="*/ 167441 h 1161397"/>
              <a:gd name="connsiteX101" fmla="*/ 6322806 w 6884912"/>
              <a:gd name="connsiteY101" fmla="*/ 213293 h 1161397"/>
              <a:gd name="connsiteX102" fmla="*/ 6380420 w 6884912"/>
              <a:gd name="connsiteY102" fmla="*/ 173195 h 1161397"/>
              <a:gd name="connsiteX103" fmla="*/ 6507891 w 6884912"/>
              <a:gd name="connsiteY103" fmla="*/ 118474 h 1161397"/>
              <a:gd name="connsiteX104" fmla="*/ 6571807 w 6884912"/>
              <a:gd name="connsiteY104" fmla="*/ 98636 h 1161397"/>
              <a:gd name="connsiteX105" fmla="*/ 6671880 w 6884912"/>
              <a:gd name="connsiteY105" fmla="*/ 82931 h 1161397"/>
              <a:gd name="connsiteX106" fmla="*/ 6702266 w 6884912"/>
              <a:gd name="connsiteY106" fmla="*/ 75470 h 1161397"/>
              <a:gd name="connsiteX107" fmla="*/ 6845802 w 6884912"/>
              <a:gd name="connsiteY107" fmla="*/ 24496 h 1161397"/>
              <a:gd name="connsiteX108" fmla="*/ 6884912 w 6884912"/>
              <a:gd name="connsiteY108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478946 w 6884912"/>
              <a:gd name="connsiteY7" fmla="*/ 1106011 h 1161397"/>
              <a:gd name="connsiteX8" fmla="*/ 512111 w 6884912"/>
              <a:gd name="connsiteY8" fmla="*/ 1085599 h 1161397"/>
              <a:gd name="connsiteX9" fmla="*/ 567875 w 6884912"/>
              <a:gd name="connsiteY9" fmla="*/ 1051976 h 1161397"/>
              <a:gd name="connsiteX10" fmla="*/ 601644 w 6884912"/>
              <a:gd name="connsiteY10" fmla="*/ 1003997 h 1161397"/>
              <a:gd name="connsiteX11" fmla="*/ 651408 w 6884912"/>
              <a:gd name="connsiteY11" fmla="*/ 984938 h 1161397"/>
              <a:gd name="connsiteX12" fmla="*/ 673197 w 6884912"/>
              <a:gd name="connsiteY12" fmla="*/ 1010060 h 1161397"/>
              <a:gd name="connsiteX13" fmla="*/ 723108 w 6884912"/>
              <a:gd name="connsiteY13" fmla="*/ 980081 h 1161397"/>
              <a:gd name="connsiteX14" fmla="*/ 797699 w 6884912"/>
              <a:gd name="connsiteY14" fmla="*/ 931362 h 1161397"/>
              <a:gd name="connsiteX15" fmla="*/ 843359 w 6884912"/>
              <a:gd name="connsiteY15" fmla="*/ 910894 h 1161397"/>
              <a:gd name="connsiteX16" fmla="*/ 965215 w 6884912"/>
              <a:gd name="connsiteY16" fmla="*/ 846701 h 1161397"/>
              <a:gd name="connsiteX17" fmla="*/ 1085080 w 6884912"/>
              <a:gd name="connsiteY17" fmla="*/ 776086 h 1161397"/>
              <a:gd name="connsiteX18" fmla="*/ 1131224 w 6884912"/>
              <a:gd name="connsiteY18" fmla="*/ 706160 h 1161397"/>
              <a:gd name="connsiteX19" fmla="*/ 1138051 w 6884912"/>
              <a:gd name="connsiteY19" fmla="*/ 702034 h 1161397"/>
              <a:gd name="connsiteX20" fmla="*/ 1158800 w 6884912"/>
              <a:gd name="connsiteY20" fmla="*/ 700004 h 1161397"/>
              <a:gd name="connsiteX21" fmla="*/ 1166947 w 6884912"/>
              <a:gd name="connsiteY21" fmla="*/ 700762 h 1161397"/>
              <a:gd name="connsiteX22" fmla="*/ 1178135 w 6884912"/>
              <a:gd name="connsiteY22" fmla="*/ 698631 h 1161397"/>
              <a:gd name="connsiteX23" fmla="*/ 1178301 w 6884912"/>
              <a:gd name="connsiteY23" fmla="*/ 698094 h 1161397"/>
              <a:gd name="connsiteX24" fmla="*/ 1188995 w 6884912"/>
              <a:gd name="connsiteY24" fmla="*/ 697048 h 1161397"/>
              <a:gd name="connsiteX25" fmla="*/ 1242716 w 6884912"/>
              <a:gd name="connsiteY25" fmla="*/ 698052 h 1161397"/>
              <a:gd name="connsiteX26" fmla="*/ 1299977 w 6884912"/>
              <a:gd name="connsiteY26" fmla="*/ 639196 h 1161397"/>
              <a:gd name="connsiteX27" fmla="*/ 1326190 w 6884912"/>
              <a:gd name="connsiteY27" fmla="*/ 625955 h 1161397"/>
              <a:gd name="connsiteX28" fmla="*/ 1339600 w 6884912"/>
              <a:gd name="connsiteY28" fmla="*/ 616295 h 1161397"/>
              <a:gd name="connsiteX29" fmla="*/ 1340054 w 6884912"/>
              <a:gd name="connsiteY29" fmla="*/ 614022 h 1161397"/>
              <a:gd name="connsiteX30" fmla="*/ 1391606 w 6884912"/>
              <a:gd name="connsiteY30" fmla="*/ 615229 h 1161397"/>
              <a:gd name="connsiteX31" fmla="*/ 1397565 w 6884912"/>
              <a:gd name="connsiteY31" fmla="*/ 611490 h 1161397"/>
              <a:gd name="connsiteX32" fmla="*/ 1432302 w 6884912"/>
              <a:gd name="connsiteY32" fmla="*/ 617267 h 1161397"/>
              <a:gd name="connsiteX33" fmla="*/ 1449644 w 6884912"/>
              <a:gd name="connsiteY33" fmla="*/ 617591 h 1161397"/>
              <a:gd name="connsiteX34" fmla="*/ 1455793 w 6884912"/>
              <a:gd name="connsiteY34" fmla="*/ 623174 h 1161397"/>
              <a:gd name="connsiteX35" fmla="*/ 1480758 w 6884912"/>
              <a:gd name="connsiteY35" fmla="*/ 620863 h 1161397"/>
              <a:gd name="connsiteX36" fmla="*/ 1483154 w 6884912"/>
              <a:gd name="connsiteY36" fmla="*/ 618527 h 1161397"/>
              <a:gd name="connsiteX37" fmla="*/ 1505495 w 6884912"/>
              <a:gd name="connsiteY37" fmla="*/ 624325 h 1161397"/>
              <a:gd name="connsiteX38" fmla="*/ 1526340 w 6884912"/>
              <a:gd name="connsiteY38" fmla="*/ 638496 h 1161397"/>
              <a:gd name="connsiteX39" fmla="*/ 1731986 w 6884912"/>
              <a:gd name="connsiteY39" fmla="*/ 589682 h 1161397"/>
              <a:gd name="connsiteX40" fmla="*/ 1927935 w 6884912"/>
              <a:gd name="connsiteY40" fmla="*/ 628540 h 1161397"/>
              <a:gd name="connsiteX41" fmla="*/ 2039075 w 6884912"/>
              <a:gd name="connsiteY41" fmla="*/ 599964 h 1161397"/>
              <a:gd name="connsiteX42" fmla="*/ 2066980 w 6884912"/>
              <a:gd name="connsiteY42" fmla="*/ 550413 h 1161397"/>
              <a:gd name="connsiteX43" fmla="*/ 2352236 w 6884912"/>
              <a:gd name="connsiteY43" fmla="*/ 519602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561265 w 6884912"/>
              <a:gd name="connsiteY50" fmla="*/ 450623 h 1161397"/>
              <a:gd name="connsiteX51" fmla="*/ 2594349 w 6884912"/>
              <a:gd name="connsiteY51" fmla="*/ 443884 h 1161397"/>
              <a:gd name="connsiteX52" fmla="*/ 2754324 w 6884912"/>
              <a:gd name="connsiteY52" fmla="*/ 424766 h 1161397"/>
              <a:gd name="connsiteX53" fmla="*/ 2848470 w 6884912"/>
              <a:gd name="connsiteY53" fmla="*/ 405966 h 1161397"/>
              <a:gd name="connsiteX54" fmla="*/ 2881772 w 6884912"/>
              <a:gd name="connsiteY54" fmla="*/ 387260 h 1161397"/>
              <a:gd name="connsiteX55" fmla="*/ 2929932 w 6884912"/>
              <a:gd name="connsiteY55" fmla="*/ 368912 h 1161397"/>
              <a:gd name="connsiteX56" fmla="*/ 3013020 w 6884912"/>
              <a:gd name="connsiteY56" fmla="*/ 327578 h 1161397"/>
              <a:gd name="connsiteX57" fmla="*/ 3222191 w 6884912"/>
              <a:gd name="connsiteY57" fmla="*/ 307887 h 1161397"/>
              <a:gd name="connsiteX58" fmla="*/ 3227953 w 6884912"/>
              <a:gd name="connsiteY58" fmla="*/ 297650 h 1161397"/>
              <a:gd name="connsiteX59" fmla="*/ 3510042 w 6884912"/>
              <a:gd name="connsiteY59" fmla="*/ 311820 h 1161397"/>
              <a:gd name="connsiteX60" fmla="*/ 3626773 w 6884912"/>
              <a:gd name="connsiteY60" fmla="*/ 290452 h 1161397"/>
              <a:gd name="connsiteX61" fmla="*/ 3666217 w 6884912"/>
              <a:gd name="connsiteY61" fmla="*/ 273255 h 1161397"/>
              <a:gd name="connsiteX62" fmla="*/ 3732427 w 6884912"/>
              <a:gd name="connsiteY62" fmla="*/ 245039 h 1161397"/>
              <a:gd name="connsiteX63" fmla="*/ 3777022 w 6884912"/>
              <a:gd name="connsiteY63" fmla="*/ 200276 h 1161397"/>
              <a:gd name="connsiteX64" fmla="*/ 3791246 w 6884912"/>
              <a:gd name="connsiteY64" fmla="*/ 189996 h 1161397"/>
              <a:gd name="connsiteX65" fmla="*/ 3819864 w 6884912"/>
              <a:gd name="connsiteY65" fmla="*/ 194605 h 1161397"/>
              <a:gd name="connsiteX66" fmla="*/ 3830398 w 6884912"/>
              <a:gd name="connsiteY66" fmla="*/ 188383 h 1161397"/>
              <a:gd name="connsiteX67" fmla="*/ 3834360 w 6884912"/>
              <a:gd name="connsiteY67" fmla="*/ 188992 h 1161397"/>
              <a:gd name="connsiteX68" fmla="*/ 3843715 w 6884912"/>
              <a:gd name="connsiteY68" fmla="*/ 188752 h 1161397"/>
              <a:gd name="connsiteX69" fmla="*/ 3842609 w 6884912"/>
              <a:gd name="connsiteY69" fmla="*/ 197386 h 1161397"/>
              <a:gd name="connsiteX70" fmla="*/ 3853961 w 6884912"/>
              <a:gd name="connsiteY70" fmla="*/ 213380 h 1161397"/>
              <a:gd name="connsiteX71" fmla="*/ 3907640 w 6884912"/>
              <a:gd name="connsiteY71" fmla="*/ 207568 h 1161397"/>
              <a:gd name="connsiteX72" fmla="*/ 3910449 w 6884912"/>
              <a:gd name="connsiteY72" fmla="*/ 197808 h 1161397"/>
              <a:gd name="connsiteX73" fmla="*/ 3917197 w 6884912"/>
              <a:gd name="connsiteY73" fmla="*/ 196121 h 1161397"/>
              <a:gd name="connsiteX74" fmla="*/ 3922400 w 6884912"/>
              <a:gd name="connsiteY74" fmla="*/ 205056 h 1161397"/>
              <a:gd name="connsiteX75" fmla="*/ 4013061 w 6884912"/>
              <a:gd name="connsiteY75" fmla="*/ 224874 h 1161397"/>
              <a:gd name="connsiteX76" fmla="*/ 4220717 w 6884912"/>
              <a:gd name="connsiteY76" fmla="*/ 192946 h 1161397"/>
              <a:gd name="connsiteX77" fmla="*/ 4228802 w 6884912"/>
              <a:gd name="connsiteY77" fmla="*/ 201468 h 1161397"/>
              <a:gd name="connsiteX78" fmla="*/ 4289361 w 6884912"/>
              <a:gd name="connsiteY78" fmla="*/ 196642 h 1161397"/>
              <a:gd name="connsiteX79" fmla="*/ 4498913 w 6884912"/>
              <a:gd name="connsiteY79" fmla="*/ 118915 h 1161397"/>
              <a:gd name="connsiteX80" fmla="*/ 4617330 w 6884912"/>
              <a:gd name="connsiteY80" fmla="*/ 111163 h 1161397"/>
              <a:gd name="connsiteX81" fmla="*/ 4659778 w 6884912"/>
              <a:gd name="connsiteY81" fmla="*/ 118219 h 1161397"/>
              <a:gd name="connsiteX82" fmla="*/ 4730870 w 6884912"/>
              <a:gd name="connsiteY82" fmla="*/ 129432 h 1161397"/>
              <a:gd name="connsiteX83" fmla="*/ 4844073 w 6884912"/>
              <a:gd name="connsiteY83" fmla="*/ 161768 h 1161397"/>
              <a:gd name="connsiteX84" fmla="*/ 4856454 w 6884912"/>
              <a:gd name="connsiteY84" fmla="*/ 130488 h 1161397"/>
              <a:gd name="connsiteX85" fmla="*/ 4920038 w 6884912"/>
              <a:gd name="connsiteY85" fmla="*/ 140418 h 1161397"/>
              <a:gd name="connsiteX86" fmla="*/ 5016639 w 6884912"/>
              <a:gd name="connsiteY86" fmla="*/ 158905 h 1161397"/>
              <a:gd name="connsiteX87" fmla="*/ 5072009 w 6884912"/>
              <a:gd name="connsiteY87" fmla="*/ 161502 h 1161397"/>
              <a:gd name="connsiteX88" fmla="*/ 5223626 w 6884912"/>
              <a:gd name="connsiteY88" fmla="*/ 177356 h 1161397"/>
              <a:gd name="connsiteX89" fmla="*/ 5375773 w 6884912"/>
              <a:gd name="connsiteY89" fmla="*/ 199913 h 1161397"/>
              <a:gd name="connsiteX90" fmla="*/ 5467502 w 6884912"/>
              <a:gd name="connsiteY90" fmla="*/ 250963 h 1161397"/>
              <a:gd name="connsiteX91" fmla="*/ 5592395 w 6884912"/>
              <a:gd name="connsiteY91" fmla="*/ 265434 h 1161397"/>
              <a:gd name="connsiteX92" fmla="*/ 5613532 w 6884912"/>
              <a:gd name="connsiteY92" fmla="*/ 273379 h 1161397"/>
              <a:gd name="connsiteX93" fmla="*/ 5642173 w 6884912"/>
              <a:gd name="connsiteY93" fmla="*/ 266904 h 1161397"/>
              <a:gd name="connsiteX94" fmla="*/ 5756910 w 6884912"/>
              <a:gd name="connsiteY94" fmla="*/ 239211 h 1161397"/>
              <a:gd name="connsiteX95" fmla="*/ 5846667 w 6884912"/>
              <a:gd name="connsiteY95" fmla="*/ 201786 h 1161397"/>
              <a:gd name="connsiteX96" fmla="*/ 5960732 w 6884912"/>
              <a:gd name="connsiteY96" fmla="*/ 220708 h 1161397"/>
              <a:gd name="connsiteX97" fmla="*/ 6029542 w 6884912"/>
              <a:gd name="connsiteY97" fmla="*/ 210339 h 1161397"/>
              <a:gd name="connsiteX98" fmla="*/ 6141123 w 6884912"/>
              <a:gd name="connsiteY98" fmla="*/ 159923 h 1161397"/>
              <a:gd name="connsiteX99" fmla="*/ 6290640 w 6884912"/>
              <a:gd name="connsiteY99" fmla="*/ 167441 h 1161397"/>
              <a:gd name="connsiteX100" fmla="*/ 6322806 w 6884912"/>
              <a:gd name="connsiteY100" fmla="*/ 213293 h 1161397"/>
              <a:gd name="connsiteX101" fmla="*/ 6380420 w 6884912"/>
              <a:gd name="connsiteY101" fmla="*/ 173195 h 1161397"/>
              <a:gd name="connsiteX102" fmla="*/ 6507891 w 6884912"/>
              <a:gd name="connsiteY102" fmla="*/ 118474 h 1161397"/>
              <a:gd name="connsiteX103" fmla="*/ 6571807 w 6884912"/>
              <a:gd name="connsiteY103" fmla="*/ 98636 h 1161397"/>
              <a:gd name="connsiteX104" fmla="*/ 6671880 w 6884912"/>
              <a:gd name="connsiteY104" fmla="*/ 82931 h 1161397"/>
              <a:gd name="connsiteX105" fmla="*/ 6702266 w 6884912"/>
              <a:gd name="connsiteY105" fmla="*/ 75470 h 1161397"/>
              <a:gd name="connsiteX106" fmla="*/ 6845802 w 6884912"/>
              <a:gd name="connsiteY106" fmla="*/ 24496 h 1161397"/>
              <a:gd name="connsiteX107" fmla="*/ 6884912 w 6884912"/>
              <a:gd name="connsiteY107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512111 w 6884912"/>
              <a:gd name="connsiteY7" fmla="*/ 1085599 h 1161397"/>
              <a:gd name="connsiteX8" fmla="*/ 567875 w 6884912"/>
              <a:gd name="connsiteY8" fmla="*/ 1051976 h 1161397"/>
              <a:gd name="connsiteX9" fmla="*/ 601644 w 6884912"/>
              <a:gd name="connsiteY9" fmla="*/ 1003997 h 1161397"/>
              <a:gd name="connsiteX10" fmla="*/ 651408 w 6884912"/>
              <a:gd name="connsiteY10" fmla="*/ 984938 h 1161397"/>
              <a:gd name="connsiteX11" fmla="*/ 673197 w 6884912"/>
              <a:gd name="connsiteY11" fmla="*/ 1010060 h 1161397"/>
              <a:gd name="connsiteX12" fmla="*/ 723108 w 6884912"/>
              <a:gd name="connsiteY12" fmla="*/ 980081 h 1161397"/>
              <a:gd name="connsiteX13" fmla="*/ 797699 w 6884912"/>
              <a:gd name="connsiteY13" fmla="*/ 931362 h 1161397"/>
              <a:gd name="connsiteX14" fmla="*/ 843359 w 6884912"/>
              <a:gd name="connsiteY14" fmla="*/ 910894 h 1161397"/>
              <a:gd name="connsiteX15" fmla="*/ 965215 w 6884912"/>
              <a:gd name="connsiteY15" fmla="*/ 846701 h 1161397"/>
              <a:gd name="connsiteX16" fmla="*/ 1085080 w 6884912"/>
              <a:gd name="connsiteY16" fmla="*/ 776086 h 1161397"/>
              <a:gd name="connsiteX17" fmla="*/ 1131224 w 6884912"/>
              <a:gd name="connsiteY17" fmla="*/ 706160 h 1161397"/>
              <a:gd name="connsiteX18" fmla="*/ 1138051 w 6884912"/>
              <a:gd name="connsiteY18" fmla="*/ 702034 h 1161397"/>
              <a:gd name="connsiteX19" fmla="*/ 1158800 w 6884912"/>
              <a:gd name="connsiteY19" fmla="*/ 700004 h 1161397"/>
              <a:gd name="connsiteX20" fmla="*/ 1166947 w 6884912"/>
              <a:gd name="connsiteY20" fmla="*/ 700762 h 1161397"/>
              <a:gd name="connsiteX21" fmla="*/ 1178135 w 6884912"/>
              <a:gd name="connsiteY21" fmla="*/ 698631 h 1161397"/>
              <a:gd name="connsiteX22" fmla="*/ 1178301 w 6884912"/>
              <a:gd name="connsiteY22" fmla="*/ 698094 h 1161397"/>
              <a:gd name="connsiteX23" fmla="*/ 1188995 w 6884912"/>
              <a:gd name="connsiteY23" fmla="*/ 697048 h 1161397"/>
              <a:gd name="connsiteX24" fmla="*/ 1242716 w 6884912"/>
              <a:gd name="connsiteY24" fmla="*/ 698052 h 1161397"/>
              <a:gd name="connsiteX25" fmla="*/ 1299977 w 6884912"/>
              <a:gd name="connsiteY25" fmla="*/ 639196 h 1161397"/>
              <a:gd name="connsiteX26" fmla="*/ 1326190 w 6884912"/>
              <a:gd name="connsiteY26" fmla="*/ 625955 h 1161397"/>
              <a:gd name="connsiteX27" fmla="*/ 1339600 w 6884912"/>
              <a:gd name="connsiteY27" fmla="*/ 616295 h 1161397"/>
              <a:gd name="connsiteX28" fmla="*/ 1340054 w 6884912"/>
              <a:gd name="connsiteY28" fmla="*/ 614022 h 1161397"/>
              <a:gd name="connsiteX29" fmla="*/ 1391606 w 6884912"/>
              <a:gd name="connsiteY29" fmla="*/ 615229 h 1161397"/>
              <a:gd name="connsiteX30" fmla="*/ 1397565 w 6884912"/>
              <a:gd name="connsiteY30" fmla="*/ 611490 h 1161397"/>
              <a:gd name="connsiteX31" fmla="*/ 1432302 w 6884912"/>
              <a:gd name="connsiteY31" fmla="*/ 617267 h 1161397"/>
              <a:gd name="connsiteX32" fmla="*/ 1449644 w 6884912"/>
              <a:gd name="connsiteY32" fmla="*/ 617591 h 1161397"/>
              <a:gd name="connsiteX33" fmla="*/ 1455793 w 6884912"/>
              <a:gd name="connsiteY33" fmla="*/ 623174 h 1161397"/>
              <a:gd name="connsiteX34" fmla="*/ 1480758 w 6884912"/>
              <a:gd name="connsiteY34" fmla="*/ 620863 h 1161397"/>
              <a:gd name="connsiteX35" fmla="*/ 1483154 w 6884912"/>
              <a:gd name="connsiteY35" fmla="*/ 618527 h 1161397"/>
              <a:gd name="connsiteX36" fmla="*/ 1505495 w 6884912"/>
              <a:gd name="connsiteY36" fmla="*/ 624325 h 1161397"/>
              <a:gd name="connsiteX37" fmla="*/ 1526340 w 6884912"/>
              <a:gd name="connsiteY37" fmla="*/ 638496 h 1161397"/>
              <a:gd name="connsiteX38" fmla="*/ 1731986 w 6884912"/>
              <a:gd name="connsiteY38" fmla="*/ 589682 h 1161397"/>
              <a:gd name="connsiteX39" fmla="*/ 1927935 w 6884912"/>
              <a:gd name="connsiteY39" fmla="*/ 628540 h 1161397"/>
              <a:gd name="connsiteX40" fmla="*/ 2039075 w 6884912"/>
              <a:gd name="connsiteY40" fmla="*/ 599964 h 1161397"/>
              <a:gd name="connsiteX41" fmla="*/ 2066980 w 6884912"/>
              <a:gd name="connsiteY41" fmla="*/ 550413 h 1161397"/>
              <a:gd name="connsiteX42" fmla="*/ 2352236 w 6884912"/>
              <a:gd name="connsiteY42" fmla="*/ 519602 h 1161397"/>
              <a:gd name="connsiteX43" fmla="*/ 2420791 w 6884912"/>
              <a:gd name="connsiteY43" fmla="*/ 492826 h 1161397"/>
              <a:gd name="connsiteX44" fmla="*/ 2489932 w 6884912"/>
              <a:gd name="connsiteY44" fmla="*/ 507864 h 1161397"/>
              <a:gd name="connsiteX45" fmla="*/ 2512917 w 6884912"/>
              <a:gd name="connsiteY45" fmla="*/ 489127 h 1161397"/>
              <a:gd name="connsiteX46" fmla="*/ 2516783 w 6884912"/>
              <a:gd name="connsiteY46" fmla="*/ 485473 h 1161397"/>
              <a:gd name="connsiteX47" fmla="*/ 2534360 w 6884912"/>
              <a:gd name="connsiteY47" fmla="*/ 480064 h 1161397"/>
              <a:gd name="connsiteX48" fmla="*/ 2536691 w 6884912"/>
              <a:gd name="connsiteY48" fmla="*/ 467018 h 1161397"/>
              <a:gd name="connsiteX49" fmla="*/ 2561265 w 6884912"/>
              <a:gd name="connsiteY49" fmla="*/ 450623 h 1161397"/>
              <a:gd name="connsiteX50" fmla="*/ 2594349 w 6884912"/>
              <a:gd name="connsiteY50" fmla="*/ 443884 h 1161397"/>
              <a:gd name="connsiteX51" fmla="*/ 2754324 w 6884912"/>
              <a:gd name="connsiteY51" fmla="*/ 424766 h 1161397"/>
              <a:gd name="connsiteX52" fmla="*/ 2848470 w 6884912"/>
              <a:gd name="connsiteY52" fmla="*/ 405966 h 1161397"/>
              <a:gd name="connsiteX53" fmla="*/ 2881772 w 6884912"/>
              <a:gd name="connsiteY53" fmla="*/ 387260 h 1161397"/>
              <a:gd name="connsiteX54" fmla="*/ 2929932 w 6884912"/>
              <a:gd name="connsiteY54" fmla="*/ 368912 h 1161397"/>
              <a:gd name="connsiteX55" fmla="*/ 3013020 w 6884912"/>
              <a:gd name="connsiteY55" fmla="*/ 327578 h 1161397"/>
              <a:gd name="connsiteX56" fmla="*/ 3222191 w 6884912"/>
              <a:gd name="connsiteY56" fmla="*/ 307887 h 1161397"/>
              <a:gd name="connsiteX57" fmla="*/ 3227953 w 6884912"/>
              <a:gd name="connsiteY57" fmla="*/ 297650 h 1161397"/>
              <a:gd name="connsiteX58" fmla="*/ 3510042 w 6884912"/>
              <a:gd name="connsiteY58" fmla="*/ 311820 h 1161397"/>
              <a:gd name="connsiteX59" fmla="*/ 3626773 w 6884912"/>
              <a:gd name="connsiteY59" fmla="*/ 290452 h 1161397"/>
              <a:gd name="connsiteX60" fmla="*/ 3666217 w 6884912"/>
              <a:gd name="connsiteY60" fmla="*/ 273255 h 1161397"/>
              <a:gd name="connsiteX61" fmla="*/ 3732427 w 6884912"/>
              <a:gd name="connsiteY61" fmla="*/ 245039 h 1161397"/>
              <a:gd name="connsiteX62" fmla="*/ 3777022 w 6884912"/>
              <a:gd name="connsiteY62" fmla="*/ 200276 h 1161397"/>
              <a:gd name="connsiteX63" fmla="*/ 3791246 w 6884912"/>
              <a:gd name="connsiteY63" fmla="*/ 189996 h 1161397"/>
              <a:gd name="connsiteX64" fmla="*/ 3819864 w 6884912"/>
              <a:gd name="connsiteY64" fmla="*/ 194605 h 1161397"/>
              <a:gd name="connsiteX65" fmla="*/ 3830398 w 6884912"/>
              <a:gd name="connsiteY65" fmla="*/ 188383 h 1161397"/>
              <a:gd name="connsiteX66" fmla="*/ 3834360 w 6884912"/>
              <a:gd name="connsiteY66" fmla="*/ 188992 h 1161397"/>
              <a:gd name="connsiteX67" fmla="*/ 3843715 w 6884912"/>
              <a:gd name="connsiteY67" fmla="*/ 188752 h 1161397"/>
              <a:gd name="connsiteX68" fmla="*/ 3842609 w 6884912"/>
              <a:gd name="connsiteY68" fmla="*/ 197386 h 1161397"/>
              <a:gd name="connsiteX69" fmla="*/ 3853961 w 6884912"/>
              <a:gd name="connsiteY69" fmla="*/ 213380 h 1161397"/>
              <a:gd name="connsiteX70" fmla="*/ 3907640 w 6884912"/>
              <a:gd name="connsiteY70" fmla="*/ 207568 h 1161397"/>
              <a:gd name="connsiteX71" fmla="*/ 3910449 w 6884912"/>
              <a:gd name="connsiteY71" fmla="*/ 197808 h 1161397"/>
              <a:gd name="connsiteX72" fmla="*/ 3917197 w 6884912"/>
              <a:gd name="connsiteY72" fmla="*/ 196121 h 1161397"/>
              <a:gd name="connsiteX73" fmla="*/ 3922400 w 6884912"/>
              <a:gd name="connsiteY73" fmla="*/ 205056 h 1161397"/>
              <a:gd name="connsiteX74" fmla="*/ 4013061 w 6884912"/>
              <a:gd name="connsiteY74" fmla="*/ 224874 h 1161397"/>
              <a:gd name="connsiteX75" fmla="*/ 4220717 w 6884912"/>
              <a:gd name="connsiteY75" fmla="*/ 192946 h 1161397"/>
              <a:gd name="connsiteX76" fmla="*/ 4228802 w 6884912"/>
              <a:gd name="connsiteY76" fmla="*/ 201468 h 1161397"/>
              <a:gd name="connsiteX77" fmla="*/ 4289361 w 6884912"/>
              <a:gd name="connsiteY77" fmla="*/ 196642 h 1161397"/>
              <a:gd name="connsiteX78" fmla="*/ 4498913 w 6884912"/>
              <a:gd name="connsiteY78" fmla="*/ 118915 h 1161397"/>
              <a:gd name="connsiteX79" fmla="*/ 4617330 w 6884912"/>
              <a:gd name="connsiteY79" fmla="*/ 111163 h 1161397"/>
              <a:gd name="connsiteX80" fmla="*/ 4659778 w 6884912"/>
              <a:gd name="connsiteY80" fmla="*/ 118219 h 1161397"/>
              <a:gd name="connsiteX81" fmla="*/ 4730870 w 6884912"/>
              <a:gd name="connsiteY81" fmla="*/ 129432 h 1161397"/>
              <a:gd name="connsiteX82" fmla="*/ 4844073 w 6884912"/>
              <a:gd name="connsiteY82" fmla="*/ 161768 h 1161397"/>
              <a:gd name="connsiteX83" fmla="*/ 4856454 w 6884912"/>
              <a:gd name="connsiteY83" fmla="*/ 130488 h 1161397"/>
              <a:gd name="connsiteX84" fmla="*/ 4920038 w 6884912"/>
              <a:gd name="connsiteY84" fmla="*/ 140418 h 1161397"/>
              <a:gd name="connsiteX85" fmla="*/ 5016639 w 6884912"/>
              <a:gd name="connsiteY85" fmla="*/ 158905 h 1161397"/>
              <a:gd name="connsiteX86" fmla="*/ 5072009 w 6884912"/>
              <a:gd name="connsiteY86" fmla="*/ 161502 h 1161397"/>
              <a:gd name="connsiteX87" fmla="*/ 5223626 w 6884912"/>
              <a:gd name="connsiteY87" fmla="*/ 177356 h 1161397"/>
              <a:gd name="connsiteX88" fmla="*/ 5375773 w 6884912"/>
              <a:gd name="connsiteY88" fmla="*/ 199913 h 1161397"/>
              <a:gd name="connsiteX89" fmla="*/ 5467502 w 6884912"/>
              <a:gd name="connsiteY89" fmla="*/ 250963 h 1161397"/>
              <a:gd name="connsiteX90" fmla="*/ 5592395 w 6884912"/>
              <a:gd name="connsiteY90" fmla="*/ 265434 h 1161397"/>
              <a:gd name="connsiteX91" fmla="*/ 5613532 w 6884912"/>
              <a:gd name="connsiteY91" fmla="*/ 273379 h 1161397"/>
              <a:gd name="connsiteX92" fmla="*/ 5642173 w 6884912"/>
              <a:gd name="connsiteY92" fmla="*/ 266904 h 1161397"/>
              <a:gd name="connsiteX93" fmla="*/ 5756910 w 6884912"/>
              <a:gd name="connsiteY93" fmla="*/ 239211 h 1161397"/>
              <a:gd name="connsiteX94" fmla="*/ 5846667 w 6884912"/>
              <a:gd name="connsiteY94" fmla="*/ 201786 h 1161397"/>
              <a:gd name="connsiteX95" fmla="*/ 5960732 w 6884912"/>
              <a:gd name="connsiteY95" fmla="*/ 220708 h 1161397"/>
              <a:gd name="connsiteX96" fmla="*/ 6029542 w 6884912"/>
              <a:gd name="connsiteY96" fmla="*/ 210339 h 1161397"/>
              <a:gd name="connsiteX97" fmla="*/ 6141123 w 6884912"/>
              <a:gd name="connsiteY97" fmla="*/ 159923 h 1161397"/>
              <a:gd name="connsiteX98" fmla="*/ 6290640 w 6884912"/>
              <a:gd name="connsiteY98" fmla="*/ 167441 h 1161397"/>
              <a:gd name="connsiteX99" fmla="*/ 6322806 w 6884912"/>
              <a:gd name="connsiteY99" fmla="*/ 213293 h 1161397"/>
              <a:gd name="connsiteX100" fmla="*/ 6380420 w 6884912"/>
              <a:gd name="connsiteY100" fmla="*/ 173195 h 1161397"/>
              <a:gd name="connsiteX101" fmla="*/ 6507891 w 6884912"/>
              <a:gd name="connsiteY101" fmla="*/ 118474 h 1161397"/>
              <a:gd name="connsiteX102" fmla="*/ 6571807 w 6884912"/>
              <a:gd name="connsiteY102" fmla="*/ 98636 h 1161397"/>
              <a:gd name="connsiteX103" fmla="*/ 6671880 w 6884912"/>
              <a:gd name="connsiteY103" fmla="*/ 82931 h 1161397"/>
              <a:gd name="connsiteX104" fmla="*/ 6702266 w 6884912"/>
              <a:gd name="connsiteY104" fmla="*/ 75470 h 1161397"/>
              <a:gd name="connsiteX105" fmla="*/ 6845802 w 6884912"/>
              <a:gd name="connsiteY105" fmla="*/ 24496 h 1161397"/>
              <a:gd name="connsiteX106" fmla="*/ 6884912 w 6884912"/>
              <a:gd name="connsiteY106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567875 w 6884912"/>
              <a:gd name="connsiteY7" fmla="*/ 1051976 h 1161397"/>
              <a:gd name="connsiteX8" fmla="*/ 601644 w 6884912"/>
              <a:gd name="connsiteY8" fmla="*/ 1003997 h 1161397"/>
              <a:gd name="connsiteX9" fmla="*/ 651408 w 6884912"/>
              <a:gd name="connsiteY9" fmla="*/ 984938 h 1161397"/>
              <a:gd name="connsiteX10" fmla="*/ 673197 w 6884912"/>
              <a:gd name="connsiteY10" fmla="*/ 1010060 h 1161397"/>
              <a:gd name="connsiteX11" fmla="*/ 723108 w 6884912"/>
              <a:gd name="connsiteY11" fmla="*/ 980081 h 1161397"/>
              <a:gd name="connsiteX12" fmla="*/ 797699 w 6884912"/>
              <a:gd name="connsiteY12" fmla="*/ 931362 h 1161397"/>
              <a:gd name="connsiteX13" fmla="*/ 843359 w 6884912"/>
              <a:gd name="connsiteY13" fmla="*/ 910894 h 1161397"/>
              <a:gd name="connsiteX14" fmla="*/ 965215 w 6884912"/>
              <a:gd name="connsiteY14" fmla="*/ 846701 h 1161397"/>
              <a:gd name="connsiteX15" fmla="*/ 1085080 w 6884912"/>
              <a:gd name="connsiteY15" fmla="*/ 776086 h 1161397"/>
              <a:gd name="connsiteX16" fmla="*/ 1131224 w 6884912"/>
              <a:gd name="connsiteY16" fmla="*/ 706160 h 1161397"/>
              <a:gd name="connsiteX17" fmla="*/ 1138051 w 6884912"/>
              <a:gd name="connsiteY17" fmla="*/ 702034 h 1161397"/>
              <a:gd name="connsiteX18" fmla="*/ 1158800 w 6884912"/>
              <a:gd name="connsiteY18" fmla="*/ 700004 h 1161397"/>
              <a:gd name="connsiteX19" fmla="*/ 1166947 w 6884912"/>
              <a:gd name="connsiteY19" fmla="*/ 700762 h 1161397"/>
              <a:gd name="connsiteX20" fmla="*/ 1178135 w 6884912"/>
              <a:gd name="connsiteY20" fmla="*/ 698631 h 1161397"/>
              <a:gd name="connsiteX21" fmla="*/ 1178301 w 6884912"/>
              <a:gd name="connsiteY21" fmla="*/ 698094 h 1161397"/>
              <a:gd name="connsiteX22" fmla="*/ 1188995 w 6884912"/>
              <a:gd name="connsiteY22" fmla="*/ 697048 h 1161397"/>
              <a:gd name="connsiteX23" fmla="*/ 1242716 w 6884912"/>
              <a:gd name="connsiteY23" fmla="*/ 698052 h 1161397"/>
              <a:gd name="connsiteX24" fmla="*/ 1299977 w 6884912"/>
              <a:gd name="connsiteY24" fmla="*/ 639196 h 1161397"/>
              <a:gd name="connsiteX25" fmla="*/ 1326190 w 6884912"/>
              <a:gd name="connsiteY25" fmla="*/ 625955 h 1161397"/>
              <a:gd name="connsiteX26" fmla="*/ 1339600 w 6884912"/>
              <a:gd name="connsiteY26" fmla="*/ 616295 h 1161397"/>
              <a:gd name="connsiteX27" fmla="*/ 1340054 w 6884912"/>
              <a:gd name="connsiteY27" fmla="*/ 614022 h 1161397"/>
              <a:gd name="connsiteX28" fmla="*/ 1391606 w 6884912"/>
              <a:gd name="connsiteY28" fmla="*/ 615229 h 1161397"/>
              <a:gd name="connsiteX29" fmla="*/ 1397565 w 6884912"/>
              <a:gd name="connsiteY29" fmla="*/ 611490 h 1161397"/>
              <a:gd name="connsiteX30" fmla="*/ 1432302 w 6884912"/>
              <a:gd name="connsiteY30" fmla="*/ 617267 h 1161397"/>
              <a:gd name="connsiteX31" fmla="*/ 1449644 w 6884912"/>
              <a:gd name="connsiteY31" fmla="*/ 617591 h 1161397"/>
              <a:gd name="connsiteX32" fmla="*/ 1455793 w 6884912"/>
              <a:gd name="connsiteY32" fmla="*/ 623174 h 1161397"/>
              <a:gd name="connsiteX33" fmla="*/ 1480758 w 6884912"/>
              <a:gd name="connsiteY33" fmla="*/ 620863 h 1161397"/>
              <a:gd name="connsiteX34" fmla="*/ 1483154 w 6884912"/>
              <a:gd name="connsiteY34" fmla="*/ 618527 h 1161397"/>
              <a:gd name="connsiteX35" fmla="*/ 1505495 w 6884912"/>
              <a:gd name="connsiteY35" fmla="*/ 624325 h 1161397"/>
              <a:gd name="connsiteX36" fmla="*/ 1526340 w 6884912"/>
              <a:gd name="connsiteY36" fmla="*/ 638496 h 1161397"/>
              <a:gd name="connsiteX37" fmla="*/ 1731986 w 6884912"/>
              <a:gd name="connsiteY37" fmla="*/ 589682 h 1161397"/>
              <a:gd name="connsiteX38" fmla="*/ 1927935 w 6884912"/>
              <a:gd name="connsiteY38" fmla="*/ 628540 h 1161397"/>
              <a:gd name="connsiteX39" fmla="*/ 2039075 w 6884912"/>
              <a:gd name="connsiteY39" fmla="*/ 599964 h 1161397"/>
              <a:gd name="connsiteX40" fmla="*/ 2066980 w 6884912"/>
              <a:gd name="connsiteY40" fmla="*/ 550413 h 1161397"/>
              <a:gd name="connsiteX41" fmla="*/ 2352236 w 6884912"/>
              <a:gd name="connsiteY41" fmla="*/ 519602 h 1161397"/>
              <a:gd name="connsiteX42" fmla="*/ 2420791 w 6884912"/>
              <a:gd name="connsiteY42" fmla="*/ 492826 h 1161397"/>
              <a:gd name="connsiteX43" fmla="*/ 2489932 w 6884912"/>
              <a:gd name="connsiteY43" fmla="*/ 507864 h 1161397"/>
              <a:gd name="connsiteX44" fmla="*/ 2512917 w 6884912"/>
              <a:gd name="connsiteY44" fmla="*/ 489127 h 1161397"/>
              <a:gd name="connsiteX45" fmla="*/ 2516783 w 6884912"/>
              <a:gd name="connsiteY45" fmla="*/ 485473 h 1161397"/>
              <a:gd name="connsiteX46" fmla="*/ 2534360 w 6884912"/>
              <a:gd name="connsiteY46" fmla="*/ 480064 h 1161397"/>
              <a:gd name="connsiteX47" fmla="*/ 2536691 w 6884912"/>
              <a:gd name="connsiteY47" fmla="*/ 467018 h 1161397"/>
              <a:gd name="connsiteX48" fmla="*/ 2561265 w 6884912"/>
              <a:gd name="connsiteY48" fmla="*/ 450623 h 1161397"/>
              <a:gd name="connsiteX49" fmla="*/ 2594349 w 6884912"/>
              <a:gd name="connsiteY49" fmla="*/ 443884 h 1161397"/>
              <a:gd name="connsiteX50" fmla="*/ 2754324 w 6884912"/>
              <a:gd name="connsiteY50" fmla="*/ 424766 h 1161397"/>
              <a:gd name="connsiteX51" fmla="*/ 2848470 w 6884912"/>
              <a:gd name="connsiteY51" fmla="*/ 405966 h 1161397"/>
              <a:gd name="connsiteX52" fmla="*/ 2881772 w 6884912"/>
              <a:gd name="connsiteY52" fmla="*/ 387260 h 1161397"/>
              <a:gd name="connsiteX53" fmla="*/ 2929932 w 6884912"/>
              <a:gd name="connsiteY53" fmla="*/ 368912 h 1161397"/>
              <a:gd name="connsiteX54" fmla="*/ 3013020 w 6884912"/>
              <a:gd name="connsiteY54" fmla="*/ 327578 h 1161397"/>
              <a:gd name="connsiteX55" fmla="*/ 3222191 w 6884912"/>
              <a:gd name="connsiteY55" fmla="*/ 307887 h 1161397"/>
              <a:gd name="connsiteX56" fmla="*/ 3227953 w 6884912"/>
              <a:gd name="connsiteY56" fmla="*/ 297650 h 1161397"/>
              <a:gd name="connsiteX57" fmla="*/ 3510042 w 6884912"/>
              <a:gd name="connsiteY57" fmla="*/ 311820 h 1161397"/>
              <a:gd name="connsiteX58" fmla="*/ 3626773 w 6884912"/>
              <a:gd name="connsiteY58" fmla="*/ 290452 h 1161397"/>
              <a:gd name="connsiteX59" fmla="*/ 3666217 w 6884912"/>
              <a:gd name="connsiteY59" fmla="*/ 273255 h 1161397"/>
              <a:gd name="connsiteX60" fmla="*/ 3732427 w 6884912"/>
              <a:gd name="connsiteY60" fmla="*/ 245039 h 1161397"/>
              <a:gd name="connsiteX61" fmla="*/ 3777022 w 6884912"/>
              <a:gd name="connsiteY61" fmla="*/ 200276 h 1161397"/>
              <a:gd name="connsiteX62" fmla="*/ 3791246 w 6884912"/>
              <a:gd name="connsiteY62" fmla="*/ 189996 h 1161397"/>
              <a:gd name="connsiteX63" fmla="*/ 3819864 w 6884912"/>
              <a:gd name="connsiteY63" fmla="*/ 194605 h 1161397"/>
              <a:gd name="connsiteX64" fmla="*/ 3830398 w 6884912"/>
              <a:gd name="connsiteY64" fmla="*/ 188383 h 1161397"/>
              <a:gd name="connsiteX65" fmla="*/ 3834360 w 6884912"/>
              <a:gd name="connsiteY65" fmla="*/ 188992 h 1161397"/>
              <a:gd name="connsiteX66" fmla="*/ 3843715 w 6884912"/>
              <a:gd name="connsiteY66" fmla="*/ 188752 h 1161397"/>
              <a:gd name="connsiteX67" fmla="*/ 3842609 w 6884912"/>
              <a:gd name="connsiteY67" fmla="*/ 197386 h 1161397"/>
              <a:gd name="connsiteX68" fmla="*/ 3853961 w 6884912"/>
              <a:gd name="connsiteY68" fmla="*/ 213380 h 1161397"/>
              <a:gd name="connsiteX69" fmla="*/ 3907640 w 6884912"/>
              <a:gd name="connsiteY69" fmla="*/ 207568 h 1161397"/>
              <a:gd name="connsiteX70" fmla="*/ 3910449 w 6884912"/>
              <a:gd name="connsiteY70" fmla="*/ 197808 h 1161397"/>
              <a:gd name="connsiteX71" fmla="*/ 3917197 w 6884912"/>
              <a:gd name="connsiteY71" fmla="*/ 196121 h 1161397"/>
              <a:gd name="connsiteX72" fmla="*/ 3922400 w 6884912"/>
              <a:gd name="connsiteY72" fmla="*/ 205056 h 1161397"/>
              <a:gd name="connsiteX73" fmla="*/ 4013061 w 6884912"/>
              <a:gd name="connsiteY73" fmla="*/ 224874 h 1161397"/>
              <a:gd name="connsiteX74" fmla="*/ 4220717 w 6884912"/>
              <a:gd name="connsiteY74" fmla="*/ 192946 h 1161397"/>
              <a:gd name="connsiteX75" fmla="*/ 4228802 w 6884912"/>
              <a:gd name="connsiteY75" fmla="*/ 201468 h 1161397"/>
              <a:gd name="connsiteX76" fmla="*/ 4289361 w 6884912"/>
              <a:gd name="connsiteY76" fmla="*/ 196642 h 1161397"/>
              <a:gd name="connsiteX77" fmla="*/ 4498913 w 6884912"/>
              <a:gd name="connsiteY77" fmla="*/ 118915 h 1161397"/>
              <a:gd name="connsiteX78" fmla="*/ 4617330 w 6884912"/>
              <a:gd name="connsiteY78" fmla="*/ 111163 h 1161397"/>
              <a:gd name="connsiteX79" fmla="*/ 4659778 w 6884912"/>
              <a:gd name="connsiteY79" fmla="*/ 118219 h 1161397"/>
              <a:gd name="connsiteX80" fmla="*/ 4730870 w 6884912"/>
              <a:gd name="connsiteY80" fmla="*/ 129432 h 1161397"/>
              <a:gd name="connsiteX81" fmla="*/ 4844073 w 6884912"/>
              <a:gd name="connsiteY81" fmla="*/ 161768 h 1161397"/>
              <a:gd name="connsiteX82" fmla="*/ 4856454 w 6884912"/>
              <a:gd name="connsiteY82" fmla="*/ 130488 h 1161397"/>
              <a:gd name="connsiteX83" fmla="*/ 4920038 w 6884912"/>
              <a:gd name="connsiteY83" fmla="*/ 140418 h 1161397"/>
              <a:gd name="connsiteX84" fmla="*/ 5016639 w 6884912"/>
              <a:gd name="connsiteY84" fmla="*/ 158905 h 1161397"/>
              <a:gd name="connsiteX85" fmla="*/ 5072009 w 6884912"/>
              <a:gd name="connsiteY85" fmla="*/ 161502 h 1161397"/>
              <a:gd name="connsiteX86" fmla="*/ 5223626 w 6884912"/>
              <a:gd name="connsiteY86" fmla="*/ 177356 h 1161397"/>
              <a:gd name="connsiteX87" fmla="*/ 5375773 w 6884912"/>
              <a:gd name="connsiteY87" fmla="*/ 199913 h 1161397"/>
              <a:gd name="connsiteX88" fmla="*/ 5467502 w 6884912"/>
              <a:gd name="connsiteY88" fmla="*/ 250963 h 1161397"/>
              <a:gd name="connsiteX89" fmla="*/ 5592395 w 6884912"/>
              <a:gd name="connsiteY89" fmla="*/ 265434 h 1161397"/>
              <a:gd name="connsiteX90" fmla="*/ 5613532 w 6884912"/>
              <a:gd name="connsiteY90" fmla="*/ 273379 h 1161397"/>
              <a:gd name="connsiteX91" fmla="*/ 5642173 w 6884912"/>
              <a:gd name="connsiteY91" fmla="*/ 266904 h 1161397"/>
              <a:gd name="connsiteX92" fmla="*/ 5756910 w 6884912"/>
              <a:gd name="connsiteY92" fmla="*/ 239211 h 1161397"/>
              <a:gd name="connsiteX93" fmla="*/ 5846667 w 6884912"/>
              <a:gd name="connsiteY93" fmla="*/ 201786 h 1161397"/>
              <a:gd name="connsiteX94" fmla="*/ 5960732 w 6884912"/>
              <a:gd name="connsiteY94" fmla="*/ 220708 h 1161397"/>
              <a:gd name="connsiteX95" fmla="*/ 6029542 w 6884912"/>
              <a:gd name="connsiteY95" fmla="*/ 210339 h 1161397"/>
              <a:gd name="connsiteX96" fmla="*/ 6141123 w 6884912"/>
              <a:gd name="connsiteY96" fmla="*/ 159923 h 1161397"/>
              <a:gd name="connsiteX97" fmla="*/ 6290640 w 6884912"/>
              <a:gd name="connsiteY97" fmla="*/ 167441 h 1161397"/>
              <a:gd name="connsiteX98" fmla="*/ 6322806 w 6884912"/>
              <a:gd name="connsiteY98" fmla="*/ 213293 h 1161397"/>
              <a:gd name="connsiteX99" fmla="*/ 6380420 w 6884912"/>
              <a:gd name="connsiteY99" fmla="*/ 173195 h 1161397"/>
              <a:gd name="connsiteX100" fmla="*/ 6507891 w 6884912"/>
              <a:gd name="connsiteY100" fmla="*/ 118474 h 1161397"/>
              <a:gd name="connsiteX101" fmla="*/ 6571807 w 6884912"/>
              <a:gd name="connsiteY101" fmla="*/ 98636 h 1161397"/>
              <a:gd name="connsiteX102" fmla="*/ 6671880 w 6884912"/>
              <a:gd name="connsiteY102" fmla="*/ 82931 h 1161397"/>
              <a:gd name="connsiteX103" fmla="*/ 6702266 w 6884912"/>
              <a:gd name="connsiteY103" fmla="*/ 75470 h 1161397"/>
              <a:gd name="connsiteX104" fmla="*/ 6845802 w 6884912"/>
              <a:gd name="connsiteY104" fmla="*/ 24496 h 1161397"/>
              <a:gd name="connsiteX105" fmla="*/ 6884912 w 6884912"/>
              <a:gd name="connsiteY105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454970 w 6884912"/>
              <a:gd name="connsiteY7" fmla="*/ 1023343 h 1161397"/>
              <a:gd name="connsiteX8" fmla="*/ 601644 w 6884912"/>
              <a:gd name="connsiteY8" fmla="*/ 1003997 h 1161397"/>
              <a:gd name="connsiteX9" fmla="*/ 651408 w 6884912"/>
              <a:gd name="connsiteY9" fmla="*/ 984938 h 1161397"/>
              <a:gd name="connsiteX10" fmla="*/ 673197 w 6884912"/>
              <a:gd name="connsiteY10" fmla="*/ 1010060 h 1161397"/>
              <a:gd name="connsiteX11" fmla="*/ 723108 w 6884912"/>
              <a:gd name="connsiteY11" fmla="*/ 980081 h 1161397"/>
              <a:gd name="connsiteX12" fmla="*/ 797699 w 6884912"/>
              <a:gd name="connsiteY12" fmla="*/ 931362 h 1161397"/>
              <a:gd name="connsiteX13" fmla="*/ 843359 w 6884912"/>
              <a:gd name="connsiteY13" fmla="*/ 910894 h 1161397"/>
              <a:gd name="connsiteX14" fmla="*/ 965215 w 6884912"/>
              <a:gd name="connsiteY14" fmla="*/ 846701 h 1161397"/>
              <a:gd name="connsiteX15" fmla="*/ 1085080 w 6884912"/>
              <a:gd name="connsiteY15" fmla="*/ 776086 h 1161397"/>
              <a:gd name="connsiteX16" fmla="*/ 1131224 w 6884912"/>
              <a:gd name="connsiteY16" fmla="*/ 706160 h 1161397"/>
              <a:gd name="connsiteX17" fmla="*/ 1138051 w 6884912"/>
              <a:gd name="connsiteY17" fmla="*/ 702034 h 1161397"/>
              <a:gd name="connsiteX18" fmla="*/ 1158800 w 6884912"/>
              <a:gd name="connsiteY18" fmla="*/ 700004 h 1161397"/>
              <a:gd name="connsiteX19" fmla="*/ 1166947 w 6884912"/>
              <a:gd name="connsiteY19" fmla="*/ 700762 h 1161397"/>
              <a:gd name="connsiteX20" fmla="*/ 1178135 w 6884912"/>
              <a:gd name="connsiteY20" fmla="*/ 698631 h 1161397"/>
              <a:gd name="connsiteX21" fmla="*/ 1178301 w 6884912"/>
              <a:gd name="connsiteY21" fmla="*/ 698094 h 1161397"/>
              <a:gd name="connsiteX22" fmla="*/ 1188995 w 6884912"/>
              <a:gd name="connsiteY22" fmla="*/ 697048 h 1161397"/>
              <a:gd name="connsiteX23" fmla="*/ 1242716 w 6884912"/>
              <a:gd name="connsiteY23" fmla="*/ 698052 h 1161397"/>
              <a:gd name="connsiteX24" fmla="*/ 1299977 w 6884912"/>
              <a:gd name="connsiteY24" fmla="*/ 639196 h 1161397"/>
              <a:gd name="connsiteX25" fmla="*/ 1326190 w 6884912"/>
              <a:gd name="connsiteY25" fmla="*/ 625955 h 1161397"/>
              <a:gd name="connsiteX26" fmla="*/ 1339600 w 6884912"/>
              <a:gd name="connsiteY26" fmla="*/ 616295 h 1161397"/>
              <a:gd name="connsiteX27" fmla="*/ 1340054 w 6884912"/>
              <a:gd name="connsiteY27" fmla="*/ 614022 h 1161397"/>
              <a:gd name="connsiteX28" fmla="*/ 1391606 w 6884912"/>
              <a:gd name="connsiteY28" fmla="*/ 615229 h 1161397"/>
              <a:gd name="connsiteX29" fmla="*/ 1397565 w 6884912"/>
              <a:gd name="connsiteY29" fmla="*/ 611490 h 1161397"/>
              <a:gd name="connsiteX30" fmla="*/ 1432302 w 6884912"/>
              <a:gd name="connsiteY30" fmla="*/ 617267 h 1161397"/>
              <a:gd name="connsiteX31" fmla="*/ 1449644 w 6884912"/>
              <a:gd name="connsiteY31" fmla="*/ 617591 h 1161397"/>
              <a:gd name="connsiteX32" fmla="*/ 1455793 w 6884912"/>
              <a:gd name="connsiteY32" fmla="*/ 623174 h 1161397"/>
              <a:gd name="connsiteX33" fmla="*/ 1480758 w 6884912"/>
              <a:gd name="connsiteY33" fmla="*/ 620863 h 1161397"/>
              <a:gd name="connsiteX34" fmla="*/ 1483154 w 6884912"/>
              <a:gd name="connsiteY34" fmla="*/ 618527 h 1161397"/>
              <a:gd name="connsiteX35" fmla="*/ 1505495 w 6884912"/>
              <a:gd name="connsiteY35" fmla="*/ 624325 h 1161397"/>
              <a:gd name="connsiteX36" fmla="*/ 1526340 w 6884912"/>
              <a:gd name="connsiteY36" fmla="*/ 638496 h 1161397"/>
              <a:gd name="connsiteX37" fmla="*/ 1731986 w 6884912"/>
              <a:gd name="connsiteY37" fmla="*/ 589682 h 1161397"/>
              <a:gd name="connsiteX38" fmla="*/ 1927935 w 6884912"/>
              <a:gd name="connsiteY38" fmla="*/ 628540 h 1161397"/>
              <a:gd name="connsiteX39" fmla="*/ 2039075 w 6884912"/>
              <a:gd name="connsiteY39" fmla="*/ 599964 h 1161397"/>
              <a:gd name="connsiteX40" fmla="*/ 2066980 w 6884912"/>
              <a:gd name="connsiteY40" fmla="*/ 550413 h 1161397"/>
              <a:gd name="connsiteX41" fmla="*/ 2352236 w 6884912"/>
              <a:gd name="connsiteY41" fmla="*/ 519602 h 1161397"/>
              <a:gd name="connsiteX42" fmla="*/ 2420791 w 6884912"/>
              <a:gd name="connsiteY42" fmla="*/ 492826 h 1161397"/>
              <a:gd name="connsiteX43" fmla="*/ 2489932 w 6884912"/>
              <a:gd name="connsiteY43" fmla="*/ 507864 h 1161397"/>
              <a:gd name="connsiteX44" fmla="*/ 2512917 w 6884912"/>
              <a:gd name="connsiteY44" fmla="*/ 489127 h 1161397"/>
              <a:gd name="connsiteX45" fmla="*/ 2516783 w 6884912"/>
              <a:gd name="connsiteY45" fmla="*/ 485473 h 1161397"/>
              <a:gd name="connsiteX46" fmla="*/ 2534360 w 6884912"/>
              <a:gd name="connsiteY46" fmla="*/ 480064 h 1161397"/>
              <a:gd name="connsiteX47" fmla="*/ 2536691 w 6884912"/>
              <a:gd name="connsiteY47" fmla="*/ 467018 h 1161397"/>
              <a:gd name="connsiteX48" fmla="*/ 2561265 w 6884912"/>
              <a:gd name="connsiteY48" fmla="*/ 450623 h 1161397"/>
              <a:gd name="connsiteX49" fmla="*/ 2594349 w 6884912"/>
              <a:gd name="connsiteY49" fmla="*/ 443884 h 1161397"/>
              <a:gd name="connsiteX50" fmla="*/ 2754324 w 6884912"/>
              <a:gd name="connsiteY50" fmla="*/ 424766 h 1161397"/>
              <a:gd name="connsiteX51" fmla="*/ 2848470 w 6884912"/>
              <a:gd name="connsiteY51" fmla="*/ 405966 h 1161397"/>
              <a:gd name="connsiteX52" fmla="*/ 2881772 w 6884912"/>
              <a:gd name="connsiteY52" fmla="*/ 387260 h 1161397"/>
              <a:gd name="connsiteX53" fmla="*/ 2929932 w 6884912"/>
              <a:gd name="connsiteY53" fmla="*/ 368912 h 1161397"/>
              <a:gd name="connsiteX54" fmla="*/ 3013020 w 6884912"/>
              <a:gd name="connsiteY54" fmla="*/ 327578 h 1161397"/>
              <a:gd name="connsiteX55" fmla="*/ 3222191 w 6884912"/>
              <a:gd name="connsiteY55" fmla="*/ 307887 h 1161397"/>
              <a:gd name="connsiteX56" fmla="*/ 3227953 w 6884912"/>
              <a:gd name="connsiteY56" fmla="*/ 297650 h 1161397"/>
              <a:gd name="connsiteX57" fmla="*/ 3510042 w 6884912"/>
              <a:gd name="connsiteY57" fmla="*/ 311820 h 1161397"/>
              <a:gd name="connsiteX58" fmla="*/ 3626773 w 6884912"/>
              <a:gd name="connsiteY58" fmla="*/ 290452 h 1161397"/>
              <a:gd name="connsiteX59" fmla="*/ 3666217 w 6884912"/>
              <a:gd name="connsiteY59" fmla="*/ 273255 h 1161397"/>
              <a:gd name="connsiteX60" fmla="*/ 3732427 w 6884912"/>
              <a:gd name="connsiteY60" fmla="*/ 245039 h 1161397"/>
              <a:gd name="connsiteX61" fmla="*/ 3777022 w 6884912"/>
              <a:gd name="connsiteY61" fmla="*/ 200276 h 1161397"/>
              <a:gd name="connsiteX62" fmla="*/ 3791246 w 6884912"/>
              <a:gd name="connsiteY62" fmla="*/ 189996 h 1161397"/>
              <a:gd name="connsiteX63" fmla="*/ 3819864 w 6884912"/>
              <a:gd name="connsiteY63" fmla="*/ 194605 h 1161397"/>
              <a:gd name="connsiteX64" fmla="*/ 3830398 w 6884912"/>
              <a:gd name="connsiteY64" fmla="*/ 188383 h 1161397"/>
              <a:gd name="connsiteX65" fmla="*/ 3834360 w 6884912"/>
              <a:gd name="connsiteY65" fmla="*/ 188992 h 1161397"/>
              <a:gd name="connsiteX66" fmla="*/ 3843715 w 6884912"/>
              <a:gd name="connsiteY66" fmla="*/ 188752 h 1161397"/>
              <a:gd name="connsiteX67" fmla="*/ 3842609 w 6884912"/>
              <a:gd name="connsiteY67" fmla="*/ 197386 h 1161397"/>
              <a:gd name="connsiteX68" fmla="*/ 3853961 w 6884912"/>
              <a:gd name="connsiteY68" fmla="*/ 213380 h 1161397"/>
              <a:gd name="connsiteX69" fmla="*/ 3907640 w 6884912"/>
              <a:gd name="connsiteY69" fmla="*/ 207568 h 1161397"/>
              <a:gd name="connsiteX70" fmla="*/ 3910449 w 6884912"/>
              <a:gd name="connsiteY70" fmla="*/ 197808 h 1161397"/>
              <a:gd name="connsiteX71" fmla="*/ 3917197 w 6884912"/>
              <a:gd name="connsiteY71" fmla="*/ 196121 h 1161397"/>
              <a:gd name="connsiteX72" fmla="*/ 3922400 w 6884912"/>
              <a:gd name="connsiteY72" fmla="*/ 205056 h 1161397"/>
              <a:gd name="connsiteX73" fmla="*/ 4013061 w 6884912"/>
              <a:gd name="connsiteY73" fmla="*/ 224874 h 1161397"/>
              <a:gd name="connsiteX74" fmla="*/ 4220717 w 6884912"/>
              <a:gd name="connsiteY74" fmla="*/ 192946 h 1161397"/>
              <a:gd name="connsiteX75" fmla="*/ 4228802 w 6884912"/>
              <a:gd name="connsiteY75" fmla="*/ 201468 h 1161397"/>
              <a:gd name="connsiteX76" fmla="*/ 4289361 w 6884912"/>
              <a:gd name="connsiteY76" fmla="*/ 196642 h 1161397"/>
              <a:gd name="connsiteX77" fmla="*/ 4498913 w 6884912"/>
              <a:gd name="connsiteY77" fmla="*/ 118915 h 1161397"/>
              <a:gd name="connsiteX78" fmla="*/ 4617330 w 6884912"/>
              <a:gd name="connsiteY78" fmla="*/ 111163 h 1161397"/>
              <a:gd name="connsiteX79" fmla="*/ 4659778 w 6884912"/>
              <a:gd name="connsiteY79" fmla="*/ 118219 h 1161397"/>
              <a:gd name="connsiteX80" fmla="*/ 4730870 w 6884912"/>
              <a:gd name="connsiteY80" fmla="*/ 129432 h 1161397"/>
              <a:gd name="connsiteX81" fmla="*/ 4844073 w 6884912"/>
              <a:gd name="connsiteY81" fmla="*/ 161768 h 1161397"/>
              <a:gd name="connsiteX82" fmla="*/ 4856454 w 6884912"/>
              <a:gd name="connsiteY82" fmla="*/ 130488 h 1161397"/>
              <a:gd name="connsiteX83" fmla="*/ 4920038 w 6884912"/>
              <a:gd name="connsiteY83" fmla="*/ 140418 h 1161397"/>
              <a:gd name="connsiteX84" fmla="*/ 5016639 w 6884912"/>
              <a:gd name="connsiteY84" fmla="*/ 158905 h 1161397"/>
              <a:gd name="connsiteX85" fmla="*/ 5072009 w 6884912"/>
              <a:gd name="connsiteY85" fmla="*/ 161502 h 1161397"/>
              <a:gd name="connsiteX86" fmla="*/ 5223626 w 6884912"/>
              <a:gd name="connsiteY86" fmla="*/ 177356 h 1161397"/>
              <a:gd name="connsiteX87" fmla="*/ 5375773 w 6884912"/>
              <a:gd name="connsiteY87" fmla="*/ 199913 h 1161397"/>
              <a:gd name="connsiteX88" fmla="*/ 5467502 w 6884912"/>
              <a:gd name="connsiteY88" fmla="*/ 250963 h 1161397"/>
              <a:gd name="connsiteX89" fmla="*/ 5592395 w 6884912"/>
              <a:gd name="connsiteY89" fmla="*/ 265434 h 1161397"/>
              <a:gd name="connsiteX90" fmla="*/ 5613532 w 6884912"/>
              <a:gd name="connsiteY90" fmla="*/ 273379 h 1161397"/>
              <a:gd name="connsiteX91" fmla="*/ 5642173 w 6884912"/>
              <a:gd name="connsiteY91" fmla="*/ 266904 h 1161397"/>
              <a:gd name="connsiteX92" fmla="*/ 5756910 w 6884912"/>
              <a:gd name="connsiteY92" fmla="*/ 239211 h 1161397"/>
              <a:gd name="connsiteX93" fmla="*/ 5846667 w 6884912"/>
              <a:gd name="connsiteY93" fmla="*/ 201786 h 1161397"/>
              <a:gd name="connsiteX94" fmla="*/ 5960732 w 6884912"/>
              <a:gd name="connsiteY94" fmla="*/ 220708 h 1161397"/>
              <a:gd name="connsiteX95" fmla="*/ 6029542 w 6884912"/>
              <a:gd name="connsiteY95" fmla="*/ 210339 h 1161397"/>
              <a:gd name="connsiteX96" fmla="*/ 6141123 w 6884912"/>
              <a:gd name="connsiteY96" fmla="*/ 159923 h 1161397"/>
              <a:gd name="connsiteX97" fmla="*/ 6290640 w 6884912"/>
              <a:gd name="connsiteY97" fmla="*/ 167441 h 1161397"/>
              <a:gd name="connsiteX98" fmla="*/ 6322806 w 6884912"/>
              <a:gd name="connsiteY98" fmla="*/ 213293 h 1161397"/>
              <a:gd name="connsiteX99" fmla="*/ 6380420 w 6884912"/>
              <a:gd name="connsiteY99" fmla="*/ 173195 h 1161397"/>
              <a:gd name="connsiteX100" fmla="*/ 6507891 w 6884912"/>
              <a:gd name="connsiteY100" fmla="*/ 118474 h 1161397"/>
              <a:gd name="connsiteX101" fmla="*/ 6571807 w 6884912"/>
              <a:gd name="connsiteY101" fmla="*/ 98636 h 1161397"/>
              <a:gd name="connsiteX102" fmla="*/ 6671880 w 6884912"/>
              <a:gd name="connsiteY102" fmla="*/ 82931 h 1161397"/>
              <a:gd name="connsiteX103" fmla="*/ 6702266 w 6884912"/>
              <a:gd name="connsiteY103" fmla="*/ 75470 h 1161397"/>
              <a:gd name="connsiteX104" fmla="*/ 6845802 w 6884912"/>
              <a:gd name="connsiteY104" fmla="*/ 24496 h 1161397"/>
              <a:gd name="connsiteX105" fmla="*/ 6884912 w 6884912"/>
              <a:gd name="connsiteY105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213420 w 6884912"/>
              <a:gd name="connsiteY6" fmla="*/ 1056868 h 1161397"/>
              <a:gd name="connsiteX7" fmla="*/ 454970 w 6884912"/>
              <a:gd name="connsiteY7" fmla="*/ 1023343 h 1161397"/>
              <a:gd name="connsiteX8" fmla="*/ 601644 w 6884912"/>
              <a:gd name="connsiteY8" fmla="*/ 1003997 h 1161397"/>
              <a:gd name="connsiteX9" fmla="*/ 651408 w 6884912"/>
              <a:gd name="connsiteY9" fmla="*/ 984938 h 1161397"/>
              <a:gd name="connsiteX10" fmla="*/ 673197 w 6884912"/>
              <a:gd name="connsiteY10" fmla="*/ 1010060 h 1161397"/>
              <a:gd name="connsiteX11" fmla="*/ 723108 w 6884912"/>
              <a:gd name="connsiteY11" fmla="*/ 980081 h 1161397"/>
              <a:gd name="connsiteX12" fmla="*/ 797699 w 6884912"/>
              <a:gd name="connsiteY12" fmla="*/ 931362 h 1161397"/>
              <a:gd name="connsiteX13" fmla="*/ 843359 w 6884912"/>
              <a:gd name="connsiteY13" fmla="*/ 910894 h 1161397"/>
              <a:gd name="connsiteX14" fmla="*/ 965215 w 6884912"/>
              <a:gd name="connsiteY14" fmla="*/ 846701 h 1161397"/>
              <a:gd name="connsiteX15" fmla="*/ 1085080 w 6884912"/>
              <a:gd name="connsiteY15" fmla="*/ 776086 h 1161397"/>
              <a:gd name="connsiteX16" fmla="*/ 1131224 w 6884912"/>
              <a:gd name="connsiteY16" fmla="*/ 706160 h 1161397"/>
              <a:gd name="connsiteX17" fmla="*/ 1138051 w 6884912"/>
              <a:gd name="connsiteY17" fmla="*/ 702034 h 1161397"/>
              <a:gd name="connsiteX18" fmla="*/ 1158800 w 6884912"/>
              <a:gd name="connsiteY18" fmla="*/ 700004 h 1161397"/>
              <a:gd name="connsiteX19" fmla="*/ 1166947 w 6884912"/>
              <a:gd name="connsiteY19" fmla="*/ 700762 h 1161397"/>
              <a:gd name="connsiteX20" fmla="*/ 1178135 w 6884912"/>
              <a:gd name="connsiteY20" fmla="*/ 698631 h 1161397"/>
              <a:gd name="connsiteX21" fmla="*/ 1178301 w 6884912"/>
              <a:gd name="connsiteY21" fmla="*/ 698094 h 1161397"/>
              <a:gd name="connsiteX22" fmla="*/ 1188995 w 6884912"/>
              <a:gd name="connsiteY22" fmla="*/ 697048 h 1161397"/>
              <a:gd name="connsiteX23" fmla="*/ 1242716 w 6884912"/>
              <a:gd name="connsiteY23" fmla="*/ 698052 h 1161397"/>
              <a:gd name="connsiteX24" fmla="*/ 1299977 w 6884912"/>
              <a:gd name="connsiteY24" fmla="*/ 639196 h 1161397"/>
              <a:gd name="connsiteX25" fmla="*/ 1326190 w 6884912"/>
              <a:gd name="connsiteY25" fmla="*/ 625955 h 1161397"/>
              <a:gd name="connsiteX26" fmla="*/ 1339600 w 6884912"/>
              <a:gd name="connsiteY26" fmla="*/ 616295 h 1161397"/>
              <a:gd name="connsiteX27" fmla="*/ 1340054 w 6884912"/>
              <a:gd name="connsiteY27" fmla="*/ 614022 h 1161397"/>
              <a:gd name="connsiteX28" fmla="*/ 1391606 w 6884912"/>
              <a:gd name="connsiteY28" fmla="*/ 615229 h 1161397"/>
              <a:gd name="connsiteX29" fmla="*/ 1397565 w 6884912"/>
              <a:gd name="connsiteY29" fmla="*/ 611490 h 1161397"/>
              <a:gd name="connsiteX30" fmla="*/ 1432302 w 6884912"/>
              <a:gd name="connsiteY30" fmla="*/ 617267 h 1161397"/>
              <a:gd name="connsiteX31" fmla="*/ 1449644 w 6884912"/>
              <a:gd name="connsiteY31" fmla="*/ 617591 h 1161397"/>
              <a:gd name="connsiteX32" fmla="*/ 1455793 w 6884912"/>
              <a:gd name="connsiteY32" fmla="*/ 623174 h 1161397"/>
              <a:gd name="connsiteX33" fmla="*/ 1480758 w 6884912"/>
              <a:gd name="connsiteY33" fmla="*/ 620863 h 1161397"/>
              <a:gd name="connsiteX34" fmla="*/ 1483154 w 6884912"/>
              <a:gd name="connsiteY34" fmla="*/ 618527 h 1161397"/>
              <a:gd name="connsiteX35" fmla="*/ 1505495 w 6884912"/>
              <a:gd name="connsiteY35" fmla="*/ 624325 h 1161397"/>
              <a:gd name="connsiteX36" fmla="*/ 1526340 w 6884912"/>
              <a:gd name="connsiteY36" fmla="*/ 638496 h 1161397"/>
              <a:gd name="connsiteX37" fmla="*/ 1731986 w 6884912"/>
              <a:gd name="connsiteY37" fmla="*/ 589682 h 1161397"/>
              <a:gd name="connsiteX38" fmla="*/ 1927935 w 6884912"/>
              <a:gd name="connsiteY38" fmla="*/ 628540 h 1161397"/>
              <a:gd name="connsiteX39" fmla="*/ 2039075 w 6884912"/>
              <a:gd name="connsiteY39" fmla="*/ 599964 h 1161397"/>
              <a:gd name="connsiteX40" fmla="*/ 2066980 w 6884912"/>
              <a:gd name="connsiteY40" fmla="*/ 550413 h 1161397"/>
              <a:gd name="connsiteX41" fmla="*/ 2352236 w 6884912"/>
              <a:gd name="connsiteY41" fmla="*/ 519602 h 1161397"/>
              <a:gd name="connsiteX42" fmla="*/ 2420791 w 6884912"/>
              <a:gd name="connsiteY42" fmla="*/ 492826 h 1161397"/>
              <a:gd name="connsiteX43" fmla="*/ 2489932 w 6884912"/>
              <a:gd name="connsiteY43" fmla="*/ 507864 h 1161397"/>
              <a:gd name="connsiteX44" fmla="*/ 2512917 w 6884912"/>
              <a:gd name="connsiteY44" fmla="*/ 489127 h 1161397"/>
              <a:gd name="connsiteX45" fmla="*/ 2516783 w 6884912"/>
              <a:gd name="connsiteY45" fmla="*/ 485473 h 1161397"/>
              <a:gd name="connsiteX46" fmla="*/ 2534360 w 6884912"/>
              <a:gd name="connsiteY46" fmla="*/ 480064 h 1161397"/>
              <a:gd name="connsiteX47" fmla="*/ 2536691 w 6884912"/>
              <a:gd name="connsiteY47" fmla="*/ 467018 h 1161397"/>
              <a:gd name="connsiteX48" fmla="*/ 2561265 w 6884912"/>
              <a:gd name="connsiteY48" fmla="*/ 450623 h 1161397"/>
              <a:gd name="connsiteX49" fmla="*/ 2594349 w 6884912"/>
              <a:gd name="connsiteY49" fmla="*/ 443884 h 1161397"/>
              <a:gd name="connsiteX50" fmla="*/ 2754324 w 6884912"/>
              <a:gd name="connsiteY50" fmla="*/ 424766 h 1161397"/>
              <a:gd name="connsiteX51" fmla="*/ 2848470 w 6884912"/>
              <a:gd name="connsiteY51" fmla="*/ 405966 h 1161397"/>
              <a:gd name="connsiteX52" fmla="*/ 2881772 w 6884912"/>
              <a:gd name="connsiteY52" fmla="*/ 387260 h 1161397"/>
              <a:gd name="connsiteX53" fmla="*/ 2929932 w 6884912"/>
              <a:gd name="connsiteY53" fmla="*/ 368912 h 1161397"/>
              <a:gd name="connsiteX54" fmla="*/ 3013020 w 6884912"/>
              <a:gd name="connsiteY54" fmla="*/ 327578 h 1161397"/>
              <a:gd name="connsiteX55" fmla="*/ 3222191 w 6884912"/>
              <a:gd name="connsiteY55" fmla="*/ 307887 h 1161397"/>
              <a:gd name="connsiteX56" fmla="*/ 3227953 w 6884912"/>
              <a:gd name="connsiteY56" fmla="*/ 297650 h 1161397"/>
              <a:gd name="connsiteX57" fmla="*/ 3510042 w 6884912"/>
              <a:gd name="connsiteY57" fmla="*/ 311820 h 1161397"/>
              <a:gd name="connsiteX58" fmla="*/ 3626773 w 6884912"/>
              <a:gd name="connsiteY58" fmla="*/ 290452 h 1161397"/>
              <a:gd name="connsiteX59" fmla="*/ 3666217 w 6884912"/>
              <a:gd name="connsiteY59" fmla="*/ 273255 h 1161397"/>
              <a:gd name="connsiteX60" fmla="*/ 3732427 w 6884912"/>
              <a:gd name="connsiteY60" fmla="*/ 245039 h 1161397"/>
              <a:gd name="connsiteX61" fmla="*/ 3777022 w 6884912"/>
              <a:gd name="connsiteY61" fmla="*/ 200276 h 1161397"/>
              <a:gd name="connsiteX62" fmla="*/ 3791246 w 6884912"/>
              <a:gd name="connsiteY62" fmla="*/ 189996 h 1161397"/>
              <a:gd name="connsiteX63" fmla="*/ 3819864 w 6884912"/>
              <a:gd name="connsiteY63" fmla="*/ 194605 h 1161397"/>
              <a:gd name="connsiteX64" fmla="*/ 3830398 w 6884912"/>
              <a:gd name="connsiteY64" fmla="*/ 188383 h 1161397"/>
              <a:gd name="connsiteX65" fmla="*/ 3834360 w 6884912"/>
              <a:gd name="connsiteY65" fmla="*/ 188992 h 1161397"/>
              <a:gd name="connsiteX66" fmla="*/ 3843715 w 6884912"/>
              <a:gd name="connsiteY66" fmla="*/ 188752 h 1161397"/>
              <a:gd name="connsiteX67" fmla="*/ 3842609 w 6884912"/>
              <a:gd name="connsiteY67" fmla="*/ 197386 h 1161397"/>
              <a:gd name="connsiteX68" fmla="*/ 3853961 w 6884912"/>
              <a:gd name="connsiteY68" fmla="*/ 213380 h 1161397"/>
              <a:gd name="connsiteX69" fmla="*/ 3907640 w 6884912"/>
              <a:gd name="connsiteY69" fmla="*/ 207568 h 1161397"/>
              <a:gd name="connsiteX70" fmla="*/ 3910449 w 6884912"/>
              <a:gd name="connsiteY70" fmla="*/ 197808 h 1161397"/>
              <a:gd name="connsiteX71" fmla="*/ 3917197 w 6884912"/>
              <a:gd name="connsiteY71" fmla="*/ 196121 h 1161397"/>
              <a:gd name="connsiteX72" fmla="*/ 3922400 w 6884912"/>
              <a:gd name="connsiteY72" fmla="*/ 205056 h 1161397"/>
              <a:gd name="connsiteX73" fmla="*/ 4013061 w 6884912"/>
              <a:gd name="connsiteY73" fmla="*/ 224874 h 1161397"/>
              <a:gd name="connsiteX74" fmla="*/ 4220717 w 6884912"/>
              <a:gd name="connsiteY74" fmla="*/ 192946 h 1161397"/>
              <a:gd name="connsiteX75" fmla="*/ 4228802 w 6884912"/>
              <a:gd name="connsiteY75" fmla="*/ 201468 h 1161397"/>
              <a:gd name="connsiteX76" fmla="*/ 4289361 w 6884912"/>
              <a:gd name="connsiteY76" fmla="*/ 196642 h 1161397"/>
              <a:gd name="connsiteX77" fmla="*/ 4498913 w 6884912"/>
              <a:gd name="connsiteY77" fmla="*/ 118915 h 1161397"/>
              <a:gd name="connsiteX78" fmla="*/ 4617330 w 6884912"/>
              <a:gd name="connsiteY78" fmla="*/ 111163 h 1161397"/>
              <a:gd name="connsiteX79" fmla="*/ 4659778 w 6884912"/>
              <a:gd name="connsiteY79" fmla="*/ 118219 h 1161397"/>
              <a:gd name="connsiteX80" fmla="*/ 4730870 w 6884912"/>
              <a:gd name="connsiteY80" fmla="*/ 129432 h 1161397"/>
              <a:gd name="connsiteX81" fmla="*/ 4844073 w 6884912"/>
              <a:gd name="connsiteY81" fmla="*/ 161768 h 1161397"/>
              <a:gd name="connsiteX82" fmla="*/ 4856454 w 6884912"/>
              <a:gd name="connsiteY82" fmla="*/ 130488 h 1161397"/>
              <a:gd name="connsiteX83" fmla="*/ 4920038 w 6884912"/>
              <a:gd name="connsiteY83" fmla="*/ 140418 h 1161397"/>
              <a:gd name="connsiteX84" fmla="*/ 5016639 w 6884912"/>
              <a:gd name="connsiteY84" fmla="*/ 158905 h 1161397"/>
              <a:gd name="connsiteX85" fmla="*/ 5072009 w 6884912"/>
              <a:gd name="connsiteY85" fmla="*/ 161502 h 1161397"/>
              <a:gd name="connsiteX86" fmla="*/ 5223626 w 6884912"/>
              <a:gd name="connsiteY86" fmla="*/ 177356 h 1161397"/>
              <a:gd name="connsiteX87" fmla="*/ 5375773 w 6884912"/>
              <a:gd name="connsiteY87" fmla="*/ 199913 h 1161397"/>
              <a:gd name="connsiteX88" fmla="*/ 5467502 w 6884912"/>
              <a:gd name="connsiteY88" fmla="*/ 250963 h 1161397"/>
              <a:gd name="connsiteX89" fmla="*/ 5592395 w 6884912"/>
              <a:gd name="connsiteY89" fmla="*/ 265434 h 1161397"/>
              <a:gd name="connsiteX90" fmla="*/ 5613532 w 6884912"/>
              <a:gd name="connsiteY90" fmla="*/ 273379 h 1161397"/>
              <a:gd name="connsiteX91" fmla="*/ 5642173 w 6884912"/>
              <a:gd name="connsiteY91" fmla="*/ 266904 h 1161397"/>
              <a:gd name="connsiteX92" fmla="*/ 5756910 w 6884912"/>
              <a:gd name="connsiteY92" fmla="*/ 239211 h 1161397"/>
              <a:gd name="connsiteX93" fmla="*/ 5846667 w 6884912"/>
              <a:gd name="connsiteY93" fmla="*/ 201786 h 1161397"/>
              <a:gd name="connsiteX94" fmla="*/ 5960732 w 6884912"/>
              <a:gd name="connsiteY94" fmla="*/ 220708 h 1161397"/>
              <a:gd name="connsiteX95" fmla="*/ 6029542 w 6884912"/>
              <a:gd name="connsiteY95" fmla="*/ 210339 h 1161397"/>
              <a:gd name="connsiteX96" fmla="*/ 6141123 w 6884912"/>
              <a:gd name="connsiteY96" fmla="*/ 159923 h 1161397"/>
              <a:gd name="connsiteX97" fmla="*/ 6290640 w 6884912"/>
              <a:gd name="connsiteY97" fmla="*/ 167441 h 1161397"/>
              <a:gd name="connsiteX98" fmla="*/ 6322806 w 6884912"/>
              <a:gd name="connsiteY98" fmla="*/ 213293 h 1161397"/>
              <a:gd name="connsiteX99" fmla="*/ 6380420 w 6884912"/>
              <a:gd name="connsiteY99" fmla="*/ 173195 h 1161397"/>
              <a:gd name="connsiteX100" fmla="*/ 6507891 w 6884912"/>
              <a:gd name="connsiteY100" fmla="*/ 118474 h 1161397"/>
              <a:gd name="connsiteX101" fmla="*/ 6571807 w 6884912"/>
              <a:gd name="connsiteY101" fmla="*/ 98636 h 1161397"/>
              <a:gd name="connsiteX102" fmla="*/ 6671880 w 6884912"/>
              <a:gd name="connsiteY102" fmla="*/ 82931 h 1161397"/>
              <a:gd name="connsiteX103" fmla="*/ 6702266 w 6884912"/>
              <a:gd name="connsiteY103" fmla="*/ 75470 h 1161397"/>
              <a:gd name="connsiteX104" fmla="*/ 6845802 w 6884912"/>
              <a:gd name="connsiteY104" fmla="*/ 24496 h 1161397"/>
              <a:gd name="connsiteX105" fmla="*/ 6884912 w 6884912"/>
              <a:gd name="connsiteY105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601644 w 6884912"/>
              <a:gd name="connsiteY7" fmla="*/ 1003997 h 1161397"/>
              <a:gd name="connsiteX8" fmla="*/ 651408 w 6884912"/>
              <a:gd name="connsiteY8" fmla="*/ 984938 h 1161397"/>
              <a:gd name="connsiteX9" fmla="*/ 673197 w 6884912"/>
              <a:gd name="connsiteY9" fmla="*/ 1010060 h 1161397"/>
              <a:gd name="connsiteX10" fmla="*/ 723108 w 6884912"/>
              <a:gd name="connsiteY10" fmla="*/ 980081 h 1161397"/>
              <a:gd name="connsiteX11" fmla="*/ 797699 w 6884912"/>
              <a:gd name="connsiteY11" fmla="*/ 931362 h 1161397"/>
              <a:gd name="connsiteX12" fmla="*/ 843359 w 6884912"/>
              <a:gd name="connsiteY12" fmla="*/ 910894 h 1161397"/>
              <a:gd name="connsiteX13" fmla="*/ 965215 w 6884912"/>
              <a:gd name="connsiteY13" fmla="*/ 846701 h 1161397"/>
              <a:gd name="connsiteX14" fmla="*/ 1085080 w 6884912"/>
              <a:gd name="connsiteY14" fmla="*/ 776086 h 1161397"/>
              <a:gd name="connsiteX15" fmla="*/ 1131224 w 6884912"/>
              <a:gd name="connsiteY15" fmla="*/ 706160 h 1161397"/>
              <a:gd name="connsiteX16" fmla="*/ 1138051 w 6884912"/>
              <a:gd name="connsiteY16" fmla="*/ 702034 h 1161397"/>
              <a:gd name="connsiteX17" fmla="*/ 1158800 w 6884912"/>
              <a:gd name="connsiteY17" fmla="*/ 700004 h 1161397"/>
              <a:gd name="connsiteX18" fmla="*/ 1166947 w 6884912"/>
              <a:gd name="connsiteY18" fmla="*/ 700762 h 1161397"/>
              <a:gd name="connsiteX19" fmla="*/ 1178135 w 6884912"/>
              <a:gd name="connsiteY19" fmla="*/ 698631 h 1161397"/>
              <a:gd name="connsiteX20" fmla="*/ 1178301 w 6884912"/>
              <a:gd name="connsiteY20" fmla="*/ 698094 h 1161397"/>
              <a:gd name="connsiteX21" fmla="*/ 1188995 w 6884912"/>
              <a:gd name="connsiteY21" fmla="*/ 697048 h 1161397"/>
              <a:gd name="connsiteX22" fmla="*/ 1242716 w 6884912"/>
              <a:gd name="connsiteY22" fmla="*/ 698052 h 1161397"/>
              <a:gd name="connsiteX23" fmla="*/ 1299977 w 6884912"/>
              <a:gd name="connsiteY23" fmla="*/ 639196 h 1161397"/>
              <a:gd name="connsiteX24" fmla="*/ 1326190 w 6884912"/>
              <a:gd name="connsiteY24" fmla="*/ 625955 h 1161397"/>
              <a:gd name="connsiteX25" fmla="*/ 1339600 w 6884912"/>
              <a:gd name="connsiteY25" fmla="*/ 616295 h 1161397"/>
              <a:gd name="connsiteX26" fmla="*/ 1340054 w 6884912"/>
              <a:gd name="connsiteY26" fmla="*/ 614022 h 1161397"/>
              <a:gd name="connsiteX27" fmla="*/ 1391606 w 6884912"/>
              <a:gd name="connsiteY27" fmla="*/ 615229 h 1161397"/>
              <a:gd name="connsiteX28" fmla="*/ 1397565 w 6884912"/>
              <a:gd name="connsiteY28" fmla="*/ 611490 h 1161397"/>
              <a:gd name="connsiteX29" fmla="*/ 1432302 w 6884912"/>
              <a:gd name="connsiteY29" fmla="*/ 617267 h 1161397"/>
              <a:gd name="connsiteX30" fmla="*/ 1449644 w 6884912"/>
              <a:gd name="connsiteY30" fmla="*/ 617591 h 1161397"/>
              <a:gd name="connsiteX31" fmla="*/ 1455793 w 6884912"/>
              <a:gd name="connsiteY31" fmla="*/ 623174 h 1161397"/>
              <a:gd name="connsiteX32" fmla="*/ 1480758 w 6884912"/>
              <a:gd name="connsiteY32" fmla="*/ 620863 h 1161397"/>
              <a:gd name="connsiteX33" fmla="*/ 1483154 w 6884912"/>
              <a:gd name="connsiteY33" fmla="*/ 618527 h 1161397"/>
              <a:gd name="connsiteX34" fmla="*/ 1505495 w 6884912"/>
              <a:gd name="connsiteY34" fmla="*/ 624325 h 1161397"/>
              <a:gd name="connsiteX35" fmla="*/ 1526340 w 6884912"/>
              <a:gd name="connsiteY35" fmla="*/ 638496 h 1161397"/>
              <a:gd name="connsiteX36" fmla="*/ 1731986 w 6884912"/>
              <a:gd name="connsiteY36" fmla="*/ 589682 h 1161397"/>
              <a:gd name="connsiteX37" fmla="*/ 1927935 w 6884912"/>
              <a:gd name="connsiteY37" fmla="*/ 628540 h 1161397"/>
              <a:gd name="connsiteX38" fmla="*/ 2039075 w 6884912"/>
              <a:gd name="connsiteY38" fmla="*/ 599964 h 1161397"/>
              <a:gd name="connsiteX39" fmla="*/ 2066980 w 6884912"/>
              <a:gd name="connsiteY39" fmla="*/ 550413 h 1161397"/>
              <a:gd name="connsiteX40" fmla="*/ 2352236 w 6884912"/>
              <a:gd name="connsiteY40" fmla="*/ 519602 h 1161397"/>
              <a:gd name="connsiteX41" fmla="*/ 2420791 w 6884912"/>
              <a:gd name="connsiteY41" fmla="*/ 492826 h 1161397"/>
              <a:gd name="connsiteX42" fmla="*/ 2489932 w 6884912"/>
              <a:gd name="connsiteY42" fmla="*/ 507864 h 1161397"/>
              <a:gd name="connsiteX43" fmla="*/ 2512917 w 6884912"/>
              <a:gd name="connsiteY43" fmla="*/ 489127 h 1161397"/>
              <a:gd name="connsiteX44" fmla="*/ 2516783 w 6884912"/>
              <a:gd name="connsiteY44" fmla="*/ 485473 h 1161397"/>
              <a:gd name="connsiteX45" fmla="*/ 2534360 w 6884912"/>
              <a:gd name="connsiteY45" fmla="*/ 480064 h 1161397"/>
              <a:gd name="connsiteX46" fmla="*/ 2536691 w 6884912"/>
              <a:gd name="connsiteY46" fmla="*/ 467018 h 1161397"/>
              <a:gd name="connsiteX47" fmla="*/ 2561265 w 6884912"/>
              <a:gd name="connsiteY47" fmla="*/ 450623 h 1161397"/>
              <a:gd name="connsiteX48" fmla="*/ 2594349 w 6884912"/>
              <a:gd name="connsiteY48" fmla="*/ 443884 h 1161397"/>
              <a:gd name="connsiteX49" fmla="*/ 2754324 w 6884912"/>
              <a:gd name="connsiteY49" fmla="*/ 424766 h 1161397"/>
              <a:gd name="connsiteX50" fmla="*/ 2848470 w 6884912"/>
              <a:gd name="connsiteY50" fmla="*/ 405966 h 1161397"/>
              <a:gd name="connsiteX51" fmla="*/ 2881772 w 6884912"/>
              <a:gd name="connsiteY51" fmla="*/ 387260 h 1161397"/>
              <a:gd name="connsiteX52" fmla="*/ 2929932 w 6884912"/>
              <a:gd name="connsiteY52" fmla="*/ 368912 h 1161397"/>
              <a:gd name="connsiteX53" fmla="*/ 3013020 w 6884912"/>
              <a:gd name="connsiteY53" fmla="*/ 327578 h 1161397"/>
              <a:gd name="connsiteX54" fmla="*/ 3222191 w 6884912"/>
              <a:gd name="connsiteY54" fmla="*/ 307887 h 1161397"/>
              <a:gd name="connsiteX55" fmla="*/ 3227953 w 6884912"/>
              <a:gd name="connsiteY55" fmla="*/ 297650 h 1161397"/>
              <a:gd name="connsiteX56" fmla="*/ 3510042 w 6884912"/>
              <a:gd name="connsiteY56" fmla="*/ 311820 h 1161397"/>
              <a:gd name="connsiteX57" fmla="*/ 3626773 w 6884912"/>
              <a:gd name="connsiteY57" fmla="*/ 290452 h 1161397"/>
              <a:gd name="connsiteX58" fmla="*/ 3666217 w 6884912"/>
              <a:gd name="connsiteY58" fmla="*/ 273255 h 1161397"/>
              <a:gd name="connsiteX59" fmla="*/ 3732427 w 6884912"/>
              <a:gd name="connsiteY59" fmla="*/ 245039 h 1161397"/>
              <a:gd name="connsiteX60" fmla="*/ 3777022 w 6884912"/>
              <a:gd name="connsiteY60" fmla="*/ 200276 h 1161397"/>
              <a:gd name="connsiteX61" fmla="*/ 3791246 w 6884912"/>
              <a:gd name="connsiteY61" fmla="*/ 189996 h 1161397"/>
              <a:gd name="connsiteX62" fmla="*/ 3819864 w 6884912"/>
              <a:gd name="connsiteY62" fmla="*/ 194605 h 1161397"/>
              <a:gd name="connsiteX63" fmla="*/ 3830398 w 6884912"/>
              <a:gd name="connsiteY63" fmla="*/ 188383 h 1161397"/>
              <a:gd name="connsiteX64" fmla="*/ 3834360 w 6884912"/>
              <a:gd name="connsiteY64" fmla="*/ 188992 h 1161397"/>
              <a:gd name="connsiteX65" fmla="*/ 3843715 w 6884912"/>
              <a:gd name="connsiteY65" fmla="*/ 188752 h 1161397"/>
              <a:gd name="connsiteX66" fmla="*/ 3842609 w 6884912"/>
              <a:gd name="connsiteY66" fmla="*/ 197386 h 1161397"/>
              <a:gd name="connsiteX67" fmla="*/ 3853961 w 6884912"/>
              <a:gd name="connsiteY67" fmla="*/ 213380 h 1161397"/>
              <a:gd name="connsiteX68" fmla="*/ 3907640 w 6884912"/>
              <a:gd name="connsiteY68" fmla="*/ 207568 h 1161397"/>
              <a:gd name="connsiteX69" fmla="*/ 3910449 w 6884912"/>
              <a:gd name="connsiteY69" fmla="*/ 197808 h 1161397"/>
              <a:gd name="connsiteX70" fmla="*/ 3917197 w 6884912"/>
              <a:gd name="connsiteY70" fmla="*/ 196121 h 1161397"/>
              <a:gd name="connsiteX71" fmla="*/ 3922400 w 6884912"/>
              <a:gd name="connsiteY71" fmla="*/ 205056 h 1161397"/>
              <a:gd name="connsiteX72" fmla="*/ 4013061 w 6884912"/>
              <a:gd name="connsiteY72" fmla="*/ 224874 h 1161397"/>
              <a:gd name="connsiteX73" fmla="*/ 4220717 w 6884912"/>
              <a:gd name="connsiteY73" fmla="*/ 192946 h 1161397"/>
              <a:gd name="connsiteX74" fmla="*/ 4228802 w 6884912"/>
              <a:gd name="connsiteY74" fmla="*/ 201468 h 1161397"/>
              <a:gd name="connsiteX75" fmla="*/ 4289361 w 6884912"/>
              <a:gd name="connsiteY75" fmla="*/ 196642 h 1161397"/>
              <a:gd name="connsiteX76" fmla="*/ 4498913 w 6884912"/>
              <a:gd name="connsiteY76" fmla="*/ 118915 h 1161397"/>
              <a:gd name="connsiteX77" fmla="*/ 4617330 w 6884912"/>
              <a:gd name="connsiteY77" fmla="*/ 111163 h 1161397"/>
              <a:gd name="connsiteX78" fmla="*/ 4659778 w 6884912"/>
              <a:gd name="connsiteY78" fmla="*/ 118219 h 1161397"/>
              <a:gd name="connsiteX79" fmla="*/ 4730870 w 6884912"/>
              <a:gd name="connsiteY79" fmla="*/ 129432 h 1161397"/>
              <a:gd name="connsiteX80" fmla="*/ 4844073 w 6884912"/>
              <a:gd name="connsiteY80" fmla="*/ 161768 h 1161397"/>
              <a:gd name="connsiteX81" fmla="*/ 4856454 w 6884912"/>
              <a:gd name="connsiteY81" fmla="*/ 130488 h 1161397"/>
              <a:gd name="connsiteX82" fmla="*/ 4920038 w 6884912"/>
              <a:gd name="connsiteY82" fmla="*/ 140418 h 1161397"/>
              <a:gd name="connsiteX83" fmla="*/ 5016639 w 6884912"/>
              <a:gd name="connsiteY83" fmla="*/ 158905 h 1161397"/>
              <a:gd name="connsiteX84" fmla="*/ 5072009 w 6884912"/>
              <a:gd name="connsiteY84" fmla="*/ 161502 h 1161397"/>
              <a:gd name="connsiteX85" fmla="*/ 5223626 w 6884912"/>
              <a:gd name="connsiteY85" fmla="*/ 177356 h 1161397"/>
              <a:gd name="connsiteX86" fmla="*/ 5375773 w 6884912"/>
              <a:gd name="connsiteY86" fmla="*/ 199913 h 1161397"/>
              <a:gd name="connsiteX87" fmla="*/ 5467502 w 6884912"/>
              <a:gd name="connsiteY87" fmla="*/ 250963 h 1161397"/>
              <a:gd name="connsiteX88" fmla="*/ 5592395 w 6884912"/>
              <a:gd name="connsiteY88" fmla="*/ 265434 h 1161397"/>
              <a:gd name="connsiteX89" fmla="*/ 5613532 w 6884912"/>
              <a:gd name="connsiteY89" fmla="*/ 273379 h 1161397"/>
              <a:gd name="connsiteX90" fmla="*/ 5642173 w 6884912"/>
              <a:gd name="connsiteY90" fmla="*/ 266904 h 1161397"/>
              <a:gd name="connsiteX91" fmla="*/ 5756910 w 6884912"/>
              <a:gd name="connsiteY91" fmla="*/ 239211 h 1161397"/>
              <a:gd name="connsiteX92" fmla="*/ 5846667 w 6884912"/>
              <a:gd name="connsiteY92" fmla="*/ 201786 h 1161397"/>
              <a:gd name="connsiteX93" fmla="*/ 5960732 w 6884912"/>
              <a:gd name="connsiteY93" fmla="*/ 220708 h 1161397"/>
              <a:gd name="connsiteX94" fmla="*/ 6029542 w 6884912"/>
              <a:gd name="connsiteY94" fmla="*/ 210339 h 1161397"/>
              <a:gd name="connsiteX95" fmla="*/ 6141123 w 6884912"/>
              <a:gd name="connsiteY95" fmla="*/ 159923 h 1161397"/>
              <a:gd name="connsiteX96" fmla="*/ 6290640 w 6884912"/>
              <a:gd name="connsiteY96" fmla="*/ 167441 h 1161397"/>
              <a:gd name="connsiteX97" fmla="*/ 6322806 w 6884912"/>
              <a:gd name="connsiteY97" fmla="*/ 213293 h 1161397"/>
              <a:gd name="connsiteX98" fmla="*/ 6380420 w 6884912"/>
              <a:gd name="connsiteY98" fmla="*/ 173195 h 1161397"/>
              <a:gd name="connsiteX99" fmla="*/ 6507891 w 6884912"/>
              <a:gd name="connsiteY99" fmla="*/ 118474 h 1161397"/>
              <a:gd name="connsiteX100" fmla="*/ 6571807 w 6884912"/>
              <a:gd name="connsiteY100" fmla="*/ 98636 h 1161397"/>
              <a:gd name="connsiteX101" fmla="*/ 6671880 w 6884912"/>
              <a:gd name="connsiteY101" fmla="*/ 82931 h 1161397"/>
              <a:gd name="connsiteX102" fmla="*/ 6702266 w 6884912"/>
              <a:gd name="connsiteY102" fmla="*/ 75470 h 1161397"/>
              <a:gd name="connsiteX103" fmla="*/ 6845802 w 6884912"/>
              <a:gd name="connsiteY103" fmla="*/ 24496 h 1161397"/>
              <a:gd name="connsiteX104" fmla="*/ 6884912 w 6884912"/>
              <a:gd name="connsiteY104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601644 w 6884912"/>
              <a:gd name="connsiteY7" fmla="*/ 1003997 h 1161397"/>
              <a:gd name="connsiteX8" fmla="*/ 651408 w 6884912"/>
              <a:gd name="connsiteY8" fmla="*/ 984938 h 1161397"/>
              <a:gd name="connsiteX9" fmla="*/ 673197 w 6884912"/>
              <a:gd name="connsiteY9" fmla="*/ 1010060 h 1161397"/>
              <a:gd name="connsiteX10" fmla="*/ 723108 w 6884912"/>
              <a:gd name="connsiteY10" fmla="*/ 980081 h 1161397"/>
              <a:gd name="connsiteX11" fmla="*/ 797699 w 6884912"/>
              <a:gd name="connsiteY11" fmla="*/ 931362 h 1161397"/>
              <a:gd name="connsiteX12" fmla="*/ 843359 w 6884912"/>
              <a:gd name="connsiteY12" fmla="*/ 910894 h 1161397"/>
              <a:gd name="connsiteX13" fmla="*/ 965215 w 6884912"/>
              <a:gd name="connsiteY13" fmla="*/ 846701 h 1161397"/>
              <a:gd name="connsiteX14" fmla="*/ 1085080 w 6884912"/>
              <a:gd name="connsiteY14" fmla="*/ 776086 h 1161397"/>
              <a:gd name="connsiteX15" fmla="*/ 1131224 w 6884912"/>
              <a:gd name="connsiteY15" fmla="*/ 706160 h 1161397"/>
              <a:gd name="connsiteX16" fmla="*/ 1138051 w 6884912"/>
              <a:gd name="connsiteY16" fmla="*/ 702034 h 1161397"/>
              <a:gd name="connsiteX17" fmla="*/ 1158800 w 6884912"/>
              <a:gd name="connsiteY17" fmla="*/ 700004 h 1161397"/>
              <a:gd name="connsiteX18" fmla="*/ 1166947 w 6884912"/>
              <a:gd name="connsiteY18" fmla="*/ 700762 h 1161397"/>
              <a:gd name="connsiteX19" fmla="*/ 1178135 w 6884912"/>
              <a:gd name="connsiteY19" fmla="*/ 698631 h 1161397"/>
              <a:gd name="connsiteX20" fmla="*/ 1178301 w 6884912"/>
              <a:gd name="connsiteY20" fmla="*/ 698094 h 1161397"/>
              <a:gd name="connsiteX21" fmla="*/ 1188995 w 6884912"/>
              <a:gd name="connsiteY21" fmla="*/ 697048 h 1161397"/>
              <a:gd name="connsiteX22" fmla="*/ 1242716 w 6884912"/>
              <a:gd name="connsiteY22" fmla="*/ 698052 h 1161397"/>
              <a:gd name="connsiteX23" fmla="*/ 1299977 w 6884912"/>
              <a:gd name="connsiteY23" fmla="*/ 639196 h 1161397"/>
              <a:gd name="connsiteX24" fmla="*/ 1326190 w 6884912"/>
              <a:gd name="connsiteY24" fmla="*/ 625955 h 1161397"/>
              <a:gd name="connsiteX25" fmla="*/ 1339600 w 6884912"/>
              <a:gd name="connsiteY25" fmla="*/ 616295 h 1161397"/>
              <a:gd name="connsiteX26" fmla="*/ 1340054 w 6884912"/>
              <a:gd name="connsiteY26" fmla="*/ 614022 h 1161397"/>
              <a:gd name="connsiteX27" fmla="*/ 1391606 w 6884912"/>
              <a:gd name="connsiteY27" fmla="*/ 615229 h 1161397"/>
              <a:gd name="connsiteX28" fmla="*/ 1397565 w 6884912"/>
              <a:gd name="connsiteY28" fmla="*/ 611490 h 1161397"/>
              <a:gd name="connsiteX29" fmla="*/ 1432302 w 6884912"/>
              <a:gd name="connsiteY29" fmla="*/ 617267 h 1161397"/>
              <a:gd name="connsiteX30" fmla="*/ 1449644 w 6884912"/>
              <a:gd name="connsiteY30" fmla="*/ 617591 h 1161397"/>
              <a:gd name="connsiteX31" fmla="*/ 1455793 w 6884912"/>
              <a:gd name="connsiteY31" fmla="*/ 623174 h 1161397"/>
              <a:gd name="connsiteX32" fmla="*/ 1480758 w 6884912"/>
              <a:gd name="connsiteY32" fmla="*/ 620863 h 1161397"/>
              <a:gd name="connsiteX33" fmla="*/ 1483154 w 6884912"/>
              <a:gd name="connsiteY33" fmla="*/ 618527 h 1161397"/>
              <a:gd name="connsiteX34" fmla="*/ 1505495 w 6884912"/>
              <a:gd name="connsiteY34" fmla="*/ 624325 h 1161397"/>
              <a:gd name="connsiteX35" fmla="*/ 1526340 w 6884912"/>
              <a:gd name="connsiteY35" fmla="*/ 638496 h 1161397"/>
              <a:gd name="connsiteX36" fmla="*/ 1731986 w 6884912"/>
              <a:gd name="connsiteY36" fmla="*/ 589682 h 1161397"/>
              <a:gd name="connsiteX37" fmla="*/ 1927935 w 6884912"/>
              <a:gd name="connsiteY37" fmla="*/ 628540 h 1161397"/>
              <a:gd name="connsiteX38" fmla="*/ 2039075 w 6884912"/>
              <a:gd name="connsiteY38" fmla="*/ 599964 h 1161397"/>
              <a:gd name="connsiteX39" fmla="*/ 2066980 w 6884912"/>
              <a:gd name="connsiteY39" fmla="*/ 550413 h 1161397"/>
              <a:gd name="connsiteX40" fmla="*/ 2352236 w 6884912"/>
              <a:gd name="connsiteY40" fmla="*/ 519602 h 1161397"/>
              <a:gd name="connsiteX41" fmla="*/ 2420791 w 6884912"/>
              <a:gd name="connsiteY41" fmla="*/ 492826 h 1161397"/>
              <a:gd name="connsiteX42" fmla="*/ 2489932 w 6884912"/>
              <a:gd name="connsiteY42" fmla="*/ 507864 h 1161397"/>
              <a:gd name="connsiteX43" fmla="*/ 2512917 w 6884912"/>
              <a:gd name="connsiteY43" fmla="*/ 489127 h 1161397"/>
              <a:gd name="connsiteX44" fmla="*/ 2516783 w 6884912"/>
              <a:gd name="connsiteY44" fmla="*/ 485473 h 1161397"/>
              <a:gd name="connsiteX45" fmla="*/ 2534360 w 6884912"/>
              <a:gd name="connsiteY45" fmla="*/ 480064 h 1161397"/>
              <a:gd name="connsiteX46" fmla="*/ 2536691 w 6884912"/>
              <a:gd name="connsiteY46" fmla="*/ 467018 h 1161397"/>
              <a:gd name="connsiteX47" fmla="*/ 2561265 w 6884912"/>
              <a:gd name="connsiteY47" fmla="*/ 450623 h 1161397"/>
              <a:gd name="connsiteX48" fmla="*/ 2594349 w 6884912"/>
              <a:gd name="connsiteY48" fmla="*/ 443884 h 1161397"/>
              <a:gd name="connsiteX49" fmla="*/ 2754324 w 6884912"/>
              <a:gd name="connsiteY49" fmla="*/ 424766 h 1161397"/>
              <a:gd name="connsiteX50" fmla="*/ 2848470 w 6884912"/>
              <a:gd name="connsiteY50" fmla="*/ 405966 h 1161397"/>
              <a:gd name="connsiteX51" fmla="*/ 2881772 w 6884912"/>
              <a:gd name="connsiteY51" fmla="*/ 387260 h 1161397"/>
              <a:gd name="connsiteX52" fmla="*/ 2929932 w 6884912"/>
              <a:gd name="connsiteY52" fmla="*/ 368912 h 1161397"/>
              <a:gd name="connsiteX53" fmla="*/ 3013020 w 6884912"/>
              <a:gd name="connsiteY53" fmla="*/ 327578 h 1161397"/>
              <a:gd name="connsiteX54" fmla="*/ 3222191 w 6884912"/>
              <a:gd name="connsiteY54" fmla="*/ 307887 h 1161397"/>
              <a:gd name="connsiteX55" fmla="*/ 3227953 w 6884912"/>
              <a:gd name="connsiteY55" fmla="*/ 297650 h 1161397"/>
              <a:gd name="connsiteX56" fmla="*/ 3510042 w 6884912"/>
              <a:gd name="connsiteY56" fmla="*/ 311820 h 1161397"/>
              <a:gd name="connsiteX57" fmla="*/ 3626773 w 6884912"/>
              <a:gd name="connsiteY57" fmla="*/ 290452 h 1161397"/>
              <a:gd name="connsiteX58" fmla="*/ 3666217 w 6884912"/>
              <a:gd name="connsiteY58" fmla="*/ 273255 h 1161397"/>
              <a:gd name="connsiteX59" fmla="*/ 3732427 w 6884912"/>
              <a:gd name="connsiteY59" fmla="*/ 245039 h 1161397"/>
              <a:gd name="connsiteX60" fmla="*/ 3777022 w 6884912"/>
              <a:gd name="connsiteY60" fmla="*/ 200276 h 1161397"/>
              <a:gd name="connsiteX61" fmla="*/ 3791246 w 6884912"/>
              <a:gd name="connsiteY61" fmla="*/ 189996 h 1161397"/>
              <a:gd name="connsiteX62" fmla="*/ 3819864 w 6884912"/>
              <a:gd name="connsiteY62" fmla="*/ 194605 h 1161397"/>
              <a:gd name="connsiteX63" fmla="*/ 3830398 w 6884912"/>
              <a:gd name="connsiteY63" fmla="*/ 188383 h 1161397"/>
              <a:gd name="connsiteX64" fmla="*/ 3834360 w 6884912"/>
              <a:gd name="connsiteY64" fmla="*/ 188992 h 1161397"/>
              <a:gd name="connsiteX65" fmla="*/ 3843715 w 6884912"/>
              <a:gd name="connsiteY65" fmla="*/ 188752 h 1161397"/>
              <a:gd name="connsiteX66" fmla="*/ 3842609 w 6884912"/>
              <a:gd name="connsiteY66" fmla="*/ 197386 h 1161397"/>
              <a:gd name="connsiteX67" fmla="*/ 3853961 w 6884912"/>
              <a:gd name="connsiteY67" fmla="*/ 213380 h 1161397"/>
              <a:gd name="connsiteX68" fmla="*/ 3907640 w 6884912"/>
              <a:gd name="connsiteY68" fmla="*/ 207568 h 1161397"/>
              <a:gd name="connsiteX69" fmla="*/ 3910449 w 6884912"/>
              <a:gd name="connsiteY69" fmla="*/ 197808 h 1161397"/>
              <a:gd name="connsiteX70" fmla="*/ 3917197 w 6884912"/>
              <a:gd name="connsiteY70" fmla="*/ 196121 h 1161397"/>
              <a:gd name="connsiteX71" fmla="*/ 3922400 w 6884912"/>
              <a:gd name="connsiteY71" fmla="*/ 205056 h 1161397"/>
              <a:gd name="connsiteX72" fmla="*/ 4013061 w 6884912"/>
              <a:gd name="connsiteY72" fmla="*/ 224874 h 1161397"/>
              <a:gd name="connsiteX73" fmla="*/ 4220717 w 6884912"/>
              <a:gd name="connsiteY73" fmla="*/ 192946 h 1161397"/>
              <a:gd name="connsiteX74" fmla="*/ 4228802 w 6884912"/>
              <a:gd name="connsiteY74" fmla="*/ 201468 h 1161397"/>
              <a:gd name="connsiteX75" fmla="*/ 4289361 w 6884912"/>
              <a:gd name="connsiteY75" fmla="*/ 196642 h 1161397"/>
              <a:gd name="connsiteX76" fmla="*/ 4498913 w 6884912"/>
              <a:gd name="connsiteY76" fmla="*/ 118915 h 1161397"/>
              <a:gd name="connsiteX77" fmla="*/ 4617330 w 6884912"/>
              <a:gd name="connsiteY77" fmla="*/ 111163 h 1161397"/>
              <a:gd name="connsiteX78" fmla="*/ 4659778 w 6884912"/>
              <a:gd name="connsiteY78" fmla="*/ 118219 h 1161397"/>
              <a:gd name="connsiteX79" fmla="*/ 4730870 w 6884912"/>
              <a:gd name="connsiteY79" fmla="*/ 129432 h 1161397"/>
              <a:gd name="connsiteX80" fmla="*/ 4844073 w 6884912"/>
              <a:gd name="connsiteY80" fmla="*/ 161768 h 1161397"/>
              <a:gd name="connsiteX81" fmla="*/ 4856454 w 6884912"/>
              <a:gd name="connsiteY81" fmla="*/ 130488 h 1161397"/>
              <a:gd name="connsiteX82" fmla="*/ 4920038 w 6884912"/>
              <a:gd name="connsiteY82" fmla="*/ 140418 h 1161397"/>
              <a:gd name="connsiteX83" fmla="*/ 5016639 w 6884912"/>
              <a:gd name="connsiteY83" fmla="*/ 158905 h 1161397"/>
              <a:gd name="connsiteX84" fmla="*/ 5072009 w 6884912"/>
              <a:gd name="connsiteY84" fmla="*/ 161502 h 1161397"/>
              <a:gd name="connsiteX85" fmla="*/ 5223626 w 6884912"/>
              <a:gd name="connsiteY85" fmla="*/ 177356 h 1161397"/>
              <a:gd name="connsiteX86" fmla="*/ 5375773 w 6884912"/>
              <a:gd name="connsiteY86" fmla="*/ 199913 h 1161397"/>
              <a:gd name="connsiteX87" fmla="*/ 5467502 w 6884912"/>
              <a:gd name="connsiteY87" fmla="*/ 250963 h 1161397"/>
              <a:gd name="connsiteX88" fmla="*/ 5592395 w 6884912"/>
              <a:gd name="connsiteY88" fmla="*/ 265434 h 1161397"/>
              <a:gd name="connsiteX89" fmla="*/ 5613532 w 6884912"/>
              <a:gd name="connsiteY89" fmla="*/ 273379 h 1161397"/>
              <a:gd name="connsiteX90" fmla="*/ 5642173 w 6884912"/>
              <a:gd name="connsiteY90" fmla="*/ 266904 h 1161397"/>
              <a:gd name="connsiteX91" fmla="*/ 5756910 w 6884912"/>
              <a:gd name="connsiteY91" fmla="*/ 239211 h 1161397"/>
              <a:gd name="connsiteX92" fmla="*/ 5846667 w 6884912"/>
              <a:gd name="connsiteY92" fmla="*/ 201786 h 1161397"/>
              <a:gd name="connsiteX93" fmla="*/ 5960732 w 6884912"/>
              <a:gd name="connsiteY93" fmla="*/ 220708 h 1161397"/>
              <a:gd name="connsiteX94" fmla="*/ 6029542 w 6884912"/>
              <a:gd name="connsiteY94" fmla="*/ 210339 h 1161397"/>
              <a:gd name="connsiteX95" fmla="*/ 6141123 w 6884912"/>
              <a:gd name="connsiteY95" fmla="*/ 159923 h 1161397"/>
              <a:gd name="connsiteX96" fmla="*/ 6290640 w 6884912"/>
              <a:gd name="connsiteY96" fmla="*/ 167441 h 1161397"/>
              <a:gd name="connsiteX97" fmla="*/ 6322806 w 6884912"/>
              <a:gd name="connsiteY97" fmla="*/ 213293 h 1161397"/>
              <a:gd name="connsiteX98" fmla="*/ 6380420 w 6884912"/>
              <a:gd name="connsiteY98" fmla="*/ 173195 h 1161397"/>
              <a:gd name="connsiteX99" fmla="*/ 6507891 w 6884912"/>
              <a:gd name="connsiteY99" fmla="*/ 118474 h 1161397"/>
              <a:gd name="connsiteX100" fmla="*/ 6571807 w 6884912"/>
              <a:gd name="connsiteY100" fmla="*/ 98636 h 1161397"/>
              <a:gd name="connsiteX101" fmla="*/ 6671880 w 6884912"/>
              <a:gd name="connsiteY101" fmla="*/ 82931 h 1161397"/>
              <a:gd name="connsiteX102" fmla="*/ 6702266 w 6884912"/>
              <a:gd name="connsiteY102" fmla="*/ 75470 h 1161397"/>
              <a:gd name="connsiteX103" fmla="*/ 6845802 w 6884912"/>
              <a:gd name="connsiteY103" fmla="*/ 24496 h 1161397"/>
              <a:gd name="connsiteX104" fmla="*/ 6884912 w 6884912"/>
              <a:gd name="connsiteY104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601644 w 6884912"/>
              <a:gd name="connsiteY7" fmla="*/ 1003997 h 1161397"/>
              <a:gd name="connsiteX8" fmla="*/ 651408 w 6884912"/>
              <a:gd name="connsiteY8" fmla="*/ 984938 h 1161397"/>
              <a:gd name="connsiteX9" fmla="*/ 723108 w 6884912"/>
              <a:gd name="connsiteY9" fmla="*/ 980081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58800 w 6884912"/>
              <a:gd name="connsiteY16" fmla="*/ 700004 h 1161397"/>
              <a:gd name="connsiteX17" fmla="*/ 1166947 w 6884912"/>
              <a:gd name="connsiteY17" fmla="*/ 700762 h 1161397"/>
              <a:gd name="connsiteX18" fmla="*/ 1178135 w 6884912"/>
              <a:gd name="connsiteY18" fmla="*/ 698631 h 1161397"/>
              <a:gd name="connsiteX19" fmla="*/ 1178301 w 6884912"/>
              <a:gd name="connsiteY19" fmla="*/ 698094 h 1161397"/>
              <a:gd name="connsiteX20" fmla="*/ 1188995 w 6884912"/>
              <a:gd name="connsiteY20" fmla="*/ 697048 h 1161397"/>
              <a:gd name="connsiteX21" fmla="*/ 1242716 w 6884912"/>
              <a:gd name="connsiteY21" fmla="*/ 698052 h 1161397"/>
              <a:gd name="connsiteX22" fmla="*/ 1299977 w 6884912"/>
              <a:gd name="connsiteY22" fmla="*/ 639196 h 1161397"/>
              <a:gd name="connsiteX23" fmla="*/ 1326190 w 6884912"/>
              <a:gd name="connsiteY23" fmla="*/ 625955 h 1161397"/>
              <a:gd name="connsiteX24" fmla="*/ 1339600 w 6884912"/>
              <a:gd name="connsiteY24" fmla="*/ 616295 h 1161397"/>
              <a:gd name="connsiteX25" fmla="*/ 1340054 w 6884912"/>
              <a:gd name="connsiteY25" fmla="*/ 614022 h 1161397"/>
              <a:gd name="connsiteX26" fmla="*/ 1391606 w 6884912"/>
              <a:gd name="connsiteY26" fmla="*/ 615229 h 1161397"/>
              <a:gd name="connsiteX27" fmla="*/ 1397565 w 6884912"/>
              <a:gd name="connsiteY27" fmla="*/ 611490 h 1161397"/>
              <a:gd name="connsiteX28" fmla="*/ 1432302 w 6884912"/>
              <a:gd name="connsiteY28" fmla="*/ 617267 h 1161397"/>
              <a:gd name="connsiteX29" fmla="*/ 1449644 w 6884912"/>
              <a:gd name="connsiteY29" fmla="*/ 617591 h 1161397"/>
              <a:gd name="connsiteX30" fmla="*/ 1455793 w 6884912"/>
              <a:gd name="connsiteY30" fmla="*/ 623174 h 1161397"/>
              <a:gd name="connsiteX31" fmla="*/ 1480758 w 6884912"/>
              <a:gd name="connsiteY31" fmla="*/ 620863 h 1161397"/>
              <a:gd name="connsiteX32" fmla="*/ 1483154 w 6884912"/>
              <a:gd name="connsiteY32" fmla="*/ 618527 h 1161397"/>
              <a:gd name="connsiteX33" fmla="*/ 1505495 w 6884912"/>
              <a:gd name="connsiteY33" fmla="*/ 624325 h 1161397"/>
              <a:gd name="connsiteX34" fmla="*/ 1526340 w 6884912"/>
              <a:gd name="connsiteY34" fmla="*/ 638496 h 1161397"/>
              <a:gd name="connsiteX35" fmla="*/ 1731986 w 6884912"/>
              <a:gd name="connsiteY35" fmla="*/ 589682 h 1161397"/>
              <a:gd name="connsiteX36" fmla="*/ 1927935 w 6884912"/>
              <a:gd name="connsiteY36" fmla="*/ 628540 h 1161397"/>
              <a:gd name="connsiteX37" fmla="*/ 2039075 w 6884912"/>
              <a:gd name="connsiteY37" fmla="*/ 599964 h 1161397"/>
              <a:gd name="connsiteX38" fmla="*/ 2066980 w 6884912"/>
              <a:gd name="connsiteY38" fmla="*/ 550413 h 1161397"/>
              <a:gd name="connsiteX39" fmla="*/ 2352236 w 6884912"/>
              <a:gd name="connsiteY39" fmla="*/ 519602 h 1161397"/>
              <a:gd name="connsiteX40" fmla="*/ 2420791 w 6884912"/>
              <a:gd name="connsiteY40" fmla="*/ 492826 h 1161397"/>
              <a:gd name="connsiteX41" fmla="*/ 2489932 w 6884912"/>
              <a:gd name="connsiteY41" fmla="*/ 507864 h 1161397"/>
              <a:gd name="connsiteX42" fmla="*/ 2512917 w 6884912"/>
              <a:gd name="connsiteY42" fmla="*/ 489127 h 1161397"/>
              <a:gd name="connsiteX43" fmla="*/ 2516783 w 6884912"/>
              <a:gd name="connsiteY43" fmla="*/ 485473 h 1161397"/>
              <a:gd name="connsiteX44" fmla="*/ 2534360 w 6884912"/>
              <a:gd name="connsiteY44" fmla="*/ 480064 h 1161397"/>
              <a:gd name="connsiteX45" fmla="*/ 2536691 w 6884912"/>
              <a:gd name="connsiteY45" fmla="*/ 467018 h 1161397"/>
              <a:gd name="connsiteX46" fmla="*/ 2561265 w 6884912"/>
              <a:gd name="connsiteY46" fmla="*/ 450623 h 1161397"/>
              <a:gd name="connsiteX47" fmla="*/ 2594349 w 6884912"/>
              <a:gd name="connsiteY47" fmla="*/ 443884 h 1161397"/>
              <a:gd name="connsiteX48" fmla="*/ 2754324 w 6884912"/>
              <a:gd name="connsiteY48" fmla="*/ 424766 h 1161397"/>
              <a:gd name="connsiteX49" fmla="*/ 2848470 w 6884912"/>
              <a:gd name="connsiteY49" fmla="*/ 405966 h 1161397"/>
              <a:gd name="connsiteX50" fmla="*/ 2881772 w 6884912"/>
              <a:gd name="connsiteY50" fmla="*/ 387260 h 1161397"/>
              <a:gd name="connsiteX51" fmla="*/ 2929932 w 6884912"/>
              <a:gd name="connsiteY51" fmla="*/ 368912 h 1161397"/>
              <a:gd name="connsiteX52" fmla="*/ 3013020 w 6884912"/>
              <a:gd name="connsiteY52" fmla="*/ 327578 h 1161397"/>
              <a:gd name="connsiteX53" fmla="*/ 3222191 w 6884912"/>
              <a:gd name="connsiteY53" fmla="*/ 307887 h 1161397"/>
              <a:gd name="connsiteX54" fmla="*/ 3227953 w 6884912"/>
              <a:gd name="connsiteY54" fmla="*/ 297650 h 1161397"/>
              <a:gd name="connsiteX55" fmla="*/ 3510042 w 6884912"/>
              <a:gd name="connsiteY55" fmla="*/ 311820 h 1161397"/>
              <a:gd name="connsiteX56" fmla="*/ 3626773 w 6884912"/>
              <a:gd name="connsiteY56" fmla="*/ 290452 h 1161397"/>
              <a:gd name="connsiteX57" fmla="*/ 3666217 w 6884912"/>
              <a:gd name="connsiteY57" fmla="*/ 273255 h 1161397"/>
              <a:gd name="connsiteX58" fmla="*/ 3732427 w 6884912"/>
              <a:gd name="connsiteY58" fmla="*/ 245039 h 1161397"/>
              <a:gd name="connsiteX59" fmla="*/ 3777022 w 6884912"/>
              <a:gd name="connsiteY59" fmla="*/ 200276 h 1161397"/>
              <a:gd name="connsiteX60" fmla="*/ 3791246 w 6884912"/>
              <a:gd name="connsiteY60" fmla="*/ 189996 h 1161397"/>
              <a:gd name="connsiteX61" fmla="*/ 3819864 w 6884912"/>
              <a:gd name="connsiteY61" fmla="*/ 194605 h 1161397"/>
              <a:gd name="connsiteX62" fmla="*/ 3830398 w 6884912"/>
              <a:gd name="connsiteY62" fmla="*/ 188383 h 1161397"/>
              <a:gd name="connsiteX63" fmla="*/ 3834360 w 6884912"/>
              <a:gd name="connsiteY63" fmla="*/ 188992 h 1161397"/>
              <a:gd name="connsiteX64" fmla="*/ 3843715 w 6884912"/>
              <a:gd name="connsiteY64" fmla="*/ 188752 h 1161397"/>
              <a:gd name="connsiteX65" fmla="*/ 3842609 w 6884912"/>
              <a:gd name="connsiteY65" fmla="*/ 197386 h 1161397"/>
              <a:gd name="connsiteX66" fmla="*/ 3853961 w 6884912"/>
              <a:gd name="connsiteY66" fmla="*/ 213380 h 1161397"/>
              <a:gd name="connsiteX67" fmla="*/ 3907640 w 6884912"/>
              <a:gd name="connsiteY67" fmla="*/ 207568 h 1161397"/>
              <a:gd name="connsiteX68" fmla="*/ 3910449 w 6884912"/>
              <a:gd name="connsiteY68" fmla="*/ 197808 h 1161397"/>
              <a:gd name="connsiteX69" fmla="*/ 3917197 w 6884912"/>
              <a:gd name="connsiteY69" fmla="*/ 196121 h 1161397"/>
              <a:gd name="connsiteX70" fmla="*/ 3922400 w 6884912"/>
              <a:gd name="connsiteY70" fmla="*/ 205056 h 1161397"/>
              <a:gd name="connsiteX71" fmla="*/ 4013061 w 6884912"/>
              <a:gd name="connsiteY71" fmla="*/ 224874 h 1161397"/>
              <a:gd name="connsiteX72" fmla="*/ 4220717 w 6884912"/>
              <a:gd name="connsiteY72" fmla="*/ 192946 h 1161397"/>
              <a:gd name="connsiteX73" fmla="*/ 4228802 w 6884912"/>
              <a:gd name="connsiteY73" fmla="*/ 201468 h 1161397"/>
              <a:gd name="connsiteX74" fmla="*/ 4289361 w 6884912"/>
              <a:gd name="connsiteY74" fmla="*/ 196642 h 1161397"/>
              <a:gd name="connsiteX75" fmla="*/ 4498913 w 6884912"/>
              <a:gd name="connsiteY75" fmla="*/ 118915 h 1161397"/>
              <a:gd name="connsiteX76" fmla="*/ 4617330 w 6884912"/>
              <a:gd name="connsiteY76" fmla="*/ 111163 h 1161397"/>
              <a:gd name="connsiteX77" fmla="*/ 4659778 w 6884912"/>
              <a:gd name="connsiteY77" fmla="*/ 118219 h 1161397"/>
              <a:gd name="connsiteX78" fmla="*/ 4730870 w 6884912"/>
              <a:gd name="connsiteY78" fmla="*/ 129432 h 1161397"/>
              <a:gd name="connsiteX79" fmla="*/ 4844073 w 6884912"/>
              <a:gd name="connsiteY79" fmla="*/ 161768 h 1161397"/>
              <a:gd name="connsiteX80" fmla="*/ 4856454 w 6884912"/>
              <a:gd name="connsiteY80" fmla="*/ 130488 h 1161397"/>
              <a:gd name="connsiteX81" fmla="*/ 4920038 w 6884912"/>
              <a:gd name="connsiteY81" fmla="*/ 140418 h 1161397"/>
              <a:gd name="connsiteX82" fmla="*/ 5016639 w 6884912"/>
              <a:gd name="connsiteY82" fmla="*/ 158905 h 1161397"/>
              <a:gd name="connsiteX83" fmla="*/ 5072009 w 6884912"/>
              <a:gd name="connsiteY83" fmla="*/ 161502 h 1161397"/>
              <a:gd name="connsiteX84" fmla="*/ 5223626 w 6884912"/>
              <a:gd name="connsiteY84" fmla="*/ 177356 h 1161397"/>
              <a:gd name="connsiteX85" fmla="*/ 5375773 w 6884912"/>
              <a:gd name="connsiteY85" fmla="*/ 199913 h 1161397"/>
              <a:gd name="connsiteX86" fmla="*/ 5467502 w 6884912"/>
              <a:gd name="connsiteY86" fmla="*/ 250963 h 1161397"/>
              <a:gd name="connsiteX87" fmla="*/ 5592395 w 6884912"/>
              <a:gd name="connsiteY87" fmla="*/ 265434 h 1161397"/>
              <a:gd name="connsiteX88" fmla="*/ 5613532 w 6884912"/>
              <a:gd name="connsiteY88" fmla="*/ 273379 h 1161397"/>
              <a:gd name="connsiteX89" fmla="*/ 5642173 w 6884912"/>
              <a:gd name="connsiteY89" fmla="*/ 266904 h 1161397"/>
              <a:gd name="connsiteX90" fmla="*/ 5756910 w 6884912"/>
              <a:gd name="connsiteY90" fmla="*/ 239211 h 1161397"/>
              <a:gd name="connsiteX91" fmla="*/ 5846667 w 6884912"/>
              <a:gd name="connsiteY91" fmla="*/ 201786 h 1161397"/>
              <a:gd name="connsiteX92" fmla="*/ 5960732 w 6884912"/>
              <a:gd name="connsiteY92" fmla="*/ 220708 h 1161397"/>
              <a:gd name="connsiteX93" fmla="*/ 6029542 w 6884912"/>
              <a:gd name="connsiteY93" fmla="*/ 210339 h 1161397"/>
              <a:gd name="connsiteX94" fmla="*/ 6141123 w 6884912"/>
              <a:gd name="connsiteY94" fmla="*/ 159923 h 1161397"/>
              <a:gd name="connsiteX95" fmla="*/ 6290640 w 6884912"/>
              <a:gd name="connsiteY95" fmla="*/ 167441 h 1161397"/>
              <a:gd name="connsiteX96" fmla="*/ 6322806 w 6884912"/>
              <a:gd name="connsiteY96" fmla="*/ 213293 h 1161397"/>
              <a:gd name="connsiteX97" fmla="*/ 6380420 w 6884912"/>
              <a:gd name="connsiteY97" fmla="*/ 173195 h 1161397"/>
              <a:gd name="connsiteX98" fmla="*/ 6507891 w 6884912"/>
              <a:gd name="connsiteY98" fmla="*/ 118474 h 1161397"/>
              <a:gd name="connsiteX99" fmla="*/ 6571807 w 6884912"/>
              <a:gd name="connsiteY99" fmla="*/ 98636 h 1161397"/>
              <a:gd name="connsiteX100" fmla="*/ 6671880 w 6884912"/>
              <a:gd name="connsiteY100" fmla="*/ 82931 h 1161397"/>
              <a:gd name="connsiteX101" fmla="*/ 6702266 w 6884912"/>
              <a:gd name="connsiteY101" fmla="*/ 75470 h 1161397"/>
              <a:gd name="connsiteX102" fmla="*/ 6845802 w 6884912"/>
              <a:gd name="connsiteY102" fmla="*/ 24496 h 1161397"/>
              <a:gd name="connsiteX103" fmla="*/ 6884912 w 6884912"/>
              <a:gd name="connsiteY103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80081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58800 w 6884912"/>
              <a:gd name="connsiteY16" fmla="*/ 700004 h 1161397"/>
              <a:gd name="connsiteX17" fmla="*/ 1166947 w 6884912"/>
              <a:gd name="connsiteY17" fmla="*/ 700762 h 1161397"/>
              <a:gd name="connsiteX18" fmla="*/ 1178135 w 6884912"/>
              <a:gd name="connsiteY18" fmla="*/ 698631 h 1161397"/>
              <a:gd name="connsiteX19" fmla="*/ 1178301 w 6884912"/>
              <a:gd name="connsiteY19" fmla="*/ 698094 h 1161397"/>
              <a:gd name="connsiteX20" fmla="*/ 1188995 w 6884912"/>
              <a:gd name="connsiteY20" fmla="*/ 697048 h 1161397"/>
              <a:gd name="connsiteX21" fmla="*/ 1242716 w 6884912"/>
              <a:gd name="connsiteY21" fmla="*/ 698052 h 1161397"/>
              <a:gd name="connsiteX22" fmla="*/ 1299977 w 6884912"/>
              <a:gd name="connsiteY22" fmla="*/ 639196 h 1161397"/>
              <a:gd name="connsiteX23" fmla="*/ 1326190 w 6884912"/>
              <a:gd name="connsiteY23" fmla="*/ 625955 h 1161397"/>
              <a:gd name="connsiteX24" fmla="*/ 1339600 w 6884912"/>
              <a:gd name="connsiteY24" fmla="*/ 616295 h 1161397"/>
              <a:gd name="connsiteX25" fmla="*/ 1340054 w 6884912"/>
              <a:gd name="connsiteY25" fmla="*/ 614022 h 1161397"/>
              <a:gd name="connsiteX26" fmla="*/ 1391606 w 6884912"/>
              <a:gd name="connsiteY26" fmla="*/ 615229 h 1161397"/>
              <a:gd name="connsiteX27" fmla="*/ 1397565 w 6884912"/>
              <a:gd name="connsiteY27" fmla="*/ 611490 h 1161397"/>
              <a:gd name="connsiteX28" fmla="*/ 1432302 w 6884912"/>
              <a:gd name="connsiteY28" fmla="*/ 617267 h 1161397"/>
              <a:gd name="connsiteX29" fmla="*/ 1449644 w 6884912"/>
              <a:gd name="connsiteY29" fmla="*/ 617591 h 1161397"/>
              <a:gd name="connsiteX30" fmla="*/ 1455793 w 6884912"/>
              <a:gd name="connsiteY30" fmla="*/ 623174 h 1161397"/>
              <a:gd name="connsiteX31" fmla="*/ 1480758 w 6884912"/>
              <a:gd name="connsiteY31" fmla="*/ 620863 h 1161397"/>
              <a:gd name="connsiteX32" fmla="*/ 1483154 w 6884912"/>
              <a:gd name="connsiteY32" fmla="*/ 618527 h 1161397"/>
              <a:gd name="connsiteX33" fmla="*/ 1505495 w 6884912"/>
              <a:gd name="connsiteY33" fmla="*/ 624325 h 1161397"/>
              <a:gd name="connsiteX34" fmla="*/ 1526340 w 6884912"/>
              <a:gd name="connsiteY34" fmla="*/ 638496 h 1161397"/>
              <a:gd name="connsiteX35" fmla="*/ 1731986 w 6884912"/>
              <a:gd name="connsiteY35" fmla="*/ 589682 h 1161397"/>
              <a:gd name="connsiteX36" fmla="*/ 1927935 w 6884912"/>
              <a:gd name="connsiteY36" fmla="*/ 628540 h 1161397"/>
              <a:gd name="connsiteX37" fmla="*/ 2039075 w 6884912"/>
              <a:gd name="connsiteY37" fmla="*/ 599964 h 1161397"/>
              <a:gd name="connsiteX38" fmla="*/ 2066980 w 6884912"/>
              <a:gd name="connsiteY38" fmla="*/ 550413 h 1161397"/>
              <a:gd name="connsiteX39" fmla="*/ 2352236 w 6884912"/>
              <a:gd name="connsiteY39" fmla="*/ 519602 h 1161397"/>
              <a:gd name="connsiteX40" fmla="*/ 2420791 w 6884912"/>
              <a:gd name="connsiteY40" fmla="*/ 492826 h 1161397"/>
              <a:gd name="connsiteX41" fmla="*/ 2489932 w 6884912"/>
              <a:gd name="connsiteY41" fmla="*/ 507864 h 1161397"/>
              <a:gd name="connsiteX42" fmla="*/ 2512917 w 6884912"/>
              <a:gd name="connsiteY42" fmla="*/ 489127 h 1161397"/>
              <a:gd name="connsiteX43" fmla="*/ 2516783 w 6884912"/>
              <a:gd name="connsiteY43" fmla="*/ 485473 h 1161397"/>
              <a:gd name="connsiteX44" fmla="*/ 2534360 w 6884912"/>
              <a:gd name="connsiteY44" fmla="*/ 480064 h 1161397"/>
              <a:gd name="connsiteX45" fmla="*/ 2536691 w 6884912"/>
              <a:gd name="connsiteY45" fmla="*/ 467018 h 1161397"/>
              <a:gd name="connsiteX46" fmla="*/ 2561265 w 6884912"/>
              <a:gd name="connsiteY46" fmla="*/ 450623 h 1161397"/>
              <a:gd name="connsiteX47" fmla="*/ 2594349 w 6884912"/>
              <a:gd name="connsiteY47" fmla="*/ 443884 h 1161397"/>
              <a:gd name="connsiteX48" fmla="*/ 2754324 w 6884912"/>
              <a:gd name="connsiteY48" fmla="*/ 424766 h 1161397"/>
              <a:gd name="connsiteX49" fmla="*/ 2848470 w 6884912"/>
              <a:gd name="connsiteY49" fmla="*/ 405966 h 1161397"/>
              <a:gd name="connsiteX50" fmla="*/ 2881772 w 6884912"/>
              <a:gd name="connsiteY50" fmla="*/ 387260 h 1161397"/>
              <a:gd name="connsiteX51" fmla="*/ 2929932 w 6884912"/>
              <a:gd name="connsiteY51" fmla="*/ 368912 h 1161397"/>
              <a:gd name="connsiteX52" fmla="*/ 3013020 w 6884912"/>
              <a:gd name="connsiteY52" fmla="*/ 327578 h 1161397"/>
              <a:gd name="connsiteX53" fmla="*/ 3222191 w 6884912"/>
              <a:gd name="connsiteY53" fmla="*/ 307887 h 1161397"/>
              <a:gd name="connsiteX54" fmla="*/ 3227953 w 6884912"/>
              <a:gd name="connsiteY54" fmla="*/ 297650 h 1161397"/>
              <a:gd name="connsiteX55" fmla="*/ 3510042 w 6884912"/>
              <a:gd name="connsiteY55" fmla="*/ 311820 h 1161397"/>
              <a:gd name="connsiteX56" fmla="*/ 3626773 w 6884912"/>
              <a:gd name="connsiteY56" fmla="*/ 290452 h 1161397"/>
              <a:gd name="connsiteX57" fmla="*/ 3666217 w 6884912"/>
              <a:gd name="connsiteY57" fmla="*/ 273255 h 1161397"/>
              <a:gd name="connsiteX58" fmla="*/ 3732427 w 6884912"/>
              <a:gd name="connsiteY58" fmla="*/ 245039 h 1161397"/>
              <a:gd name="connsiteX59" fmla="*/ 3777022 w 6884912"/>
              <a:gd name="connsiteY59" fmla="*/ 200276 h 1161397"/>
              <a:gd name="connsiteX60" fmla="*/ 3791246 w 6884912"/>
              <a:gd name="connsiteY60" fmla="*/ 189996 h 1161397"/>
              <a:gd name="connsiteX61" fmla="*/ 3819864 w 6884912"/>
              <a:gd name="connsiteY61" fmla="*/ 194605 h 1161397"/>
              <a:gd name="connsiteX62" fmla="*/ 3830398 w 6884912"/>
              <a:gd name="connsiteY62" fmla="*/ 188383 h 1161397"/>
              <a:gd name="connsiteX63" fmla="*/ 3834360 w 6884912"/>
              <a:gd name="connsiteY63" fmla="*/ 188992 h 1161397"/>
              <a:gd name="connsiteX64" fmla="*/ 3843715 w 6884912"/>
              <a:gd name="connsiteY64" fmla="*/ 188752 h 1161397"/>
              <a:gd name="connsiteX65" fmla="*/ 3842609 w 6884912"/>
              <a:gd name="connsiteY65" fmla="*/ 197386 h 1161397"/>
              <a:gd name="connsiteX66" fmla="*/ 3853961 w 6884912"/>
              <a:gd name="connsiteY66" fmla="*/ 213380 h 1161397"/>
              <a:gd name="connsiteX67" fmla="*/ 3907640 w 6884912"/>
              <a:gd name="connsiteY67" fmla="*/ 207568 h 1161397"/>
              <a:gd name="connsiteX68" fmla="*/ 3910449 w 6884912"/>
              <a:gd name="connsiteY68" fmla="*/ 197808 h 1161397"/>
              <a:gd name="connsiteX69" fmla="*/ 3917197 w 6884912"/>
              <a:gd name="connsiteY69" fmla="*/ 196121 h 1161397"/>
              <a:gd name="connsiteX70" fmla="*/ 3922400 w 6884912"/>
              <a:gd name="connsiteY70" fmla="*/ 205056 h 1161397"/>
              <a:gd name="connsiteX71" fmla="*/ 4013061 w 6884912"/>
              <a:gd name="connsiteY71" fmla="*/ 224874 h 1161397"/>
              <a:gd name="connsiteX72" fmla="*/ 4220717 w 6884912"/>
              <a:gd name="connsiteY72" fmla="*/ 192946 h 1161397"/>
              <a:gd name="connsiteX73" fmla="*/ 4228802 w 6884912"/>
              <a:gd name="connsiteY73" fmla="*/ 201468 h 1161397"/>
              <a:gd name="connsiteX74" fmla="*/ 4289361 w 6884912"/>
              <a:gd name="connsiteY74" fmla="*/ 196642 h 1161397"/>
              <a:gd name="connsiteX75" fmla="*/ 4498913 w 6884912"/>
              <a:gd name="connsiteY75" fmla="*/ 118915 h 1161397"/>
              <a:gd name="connsiteX76" fmla="*/ 4617330 w 6884912"/>
              <a:gd name="connsiteY76" fmla="*/ 111163 h 1161397"/>
              <a:gd name="connsiteX77" fmla="*/ 4659778 w 6884912"/>
              <a:gd name="connsiteY77" fmla="*/ 118219 h 1161397"/>
              <a:gd name="connsiteX78" fmla="*/ 4730870 w 6884912"/>
              <a:gd name="connsiteY78" fmla="*/ 129432 h 1161397"/>
              <a:gd name="connsiteX79" fmla="*/ 4844073 w 6884912"/>
              <a:gd name="connsiteY79" fmla="*/ 161768 h 1161397"/>
              <a:gd name="connsiteX80" fmla="*/ 4856454 w 6884912"/>
              <a:gd name="connsiteY80" fmla="*/ 130488 h 1161397"/>
              <a:gd name="connsiteX81" fmla="*/ 4920038 w 6884912"/>
              <a:gd name="connsiteY81" fmla="*/ 140418 h 1161397"/>
              <a:gd name="connsiteX82" fmla="*/ 5016639 w 6884912"/>
              <a:gd name="connsiteY82" fmla="*/ 158905 h 1161397"/>
              <a:gd name="connsiteX83" fmla="*/ 5072009 w 6884912"/>
              <a:gd name="connsiteY83" fmla="*/ 161502 h 1161397"/>
              <a:gd name="connsiteX84" fmla="*/ 5223626 w 6884912"/>
              <a:gd name="connsiteY84" fmla="*/ 177356 h 1161397"/>
              <a:gd name="connsiteX85" fmla="*/ 5375773 w 6884912"/>
              <a:gd name="connsiteY85" fmla="*/ 199913 h 1161397"/>
              <a:gd name="connsiteX86" fmla="*/ 5467502 w 6884912"/>
              <a:gd name="connsiteY86" fmla="*/ 250963 h 1161397"/>
              <a:gd name="connsiteX87" fmla="*/ 5592395 w 6884912"/>
              <a:gd name="connsiteY87" fmla="*/ 265434 h 1161397"/>
              <a:gd name="connsiteX88" fmla="*/ 5613532 w 6884912"/>
              <a:gd name="connsiteY88" fmla="*/ 273379 h 1161397"/>
              <a:gd name="connsiteX89" fmla="*/ 5642173 w 6884912"/>
              <a:gd name="connsiteY89" fmla="*/ 266904 h 1161397"/>
              <a:gd name="connsiteX90" fmla="*/ 5756910 w 6884912"/>
              <a:gd name="connsiteY90" fmla="*/ 239211 h 1161397"/>
              <a:gd name="connsiteX91" fmla="*/ 5846667 w 6884912"/>
              <a:gd name="connsiteY91" fmla="*/ 201786 h 1161397"/>
              <a:gd name="connsiteX92" fmla="*/ 5960732 w 6884912"/>
              <a:gd name="connsiteY92" fmla="*/ 220708 h 1161397"/>
              <a:gd name="connsiteX93" fmla="*/ 6029542 w 6884912"/>
              <a:gd name="connsiteY93" fmla="*/ 210339 h 1161397"/>
              <a:gd name="connsiteX94" fmla="*/ 6141123 w 6884912"/>
              <a:gd name="connsiteY94" fmla="*/ 159923 h 1161397"/>
              <a:gd name="connsiteX95" fmla="*/ 6290640 w 6884912"/>
              <a:gd name="connsiteY95" fmla="*/ 167441 h 1161397"/>
              <a:gd name="connsiteX96" fmla="*/ 6322806 w 6884912"/>
              <a:gd name="connsiteY96" fmla="*/ 213293 h 1161397"/>
              <a:gd name="connsiteX97" fmla="*/ 6380420 w 6884912"/>
              <a:gd name="connsiteY97" fmla="*/ 173195 h 1161397"/>
              <a:gd name="connsiteX98" fmla="*/ 6507891 w 6884912"/>
              <a:gd name="connsiteY98" fmla="*/ 118474 h 1161397"/>
              <a:gd name="connsiteX99" fmla="*/ 6571807 w 6884912"/>
              <a:gd name="connsiteY99" fmla="*/ 98636 h 1161397"/>
              <a:gd name="connsiteX100" fmla="*/ 6671880 w 6884912"/>
              <a:gd name="connsiteY100" fmla="*/ 82931 h 1161397"/>
              <a:gd name="connsiteX101" fmla="*/ 6702266 w 6884912"/>
              <a:gd name="connsiteY101" fmla="*/ 75470 h 1161397"/>
              <a:gd name="connsiteX102" fmla="*/ 6845802 w 6884912"/>
              <a:gd name="connsiteY102" fmla="*/ 24496 h 1161397"/>
              <a:gd name="connsiteX103" fmla="*/ 6884912 w 6884912"/>
              <a:gd name="connsiteY103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41904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58800 w 6884912"/>
              <a:gd name="connsiteY16" fmla="*/ 700004 h 1161397"/>
              <a:gd name="connsiteX17" fmla="*/ 1166947 w 6884912"/>
              <a:gd name="connsiteY17" fmla="*/ 700762 h 1161397"/>
              <a:gd name="connsiteX18" fmla="*/ 1178135 w 6884912"/>
              <a:gd name="connsiteY18" fmla="*/ 698631 h 1161397"/>
              <a:gd name="connsiteX19" fmla="*/ 1178301 w 6884912"/>
              <a:gd name="connsiteY19" fmla="*/ 698094 h 1161397"/>
              <a:gd name="connsiteX20" fmla="*/ 1188995 w 6884912"/>
              <a:gd name="connsiteY20" fmla="*/ 697048 h 1161397"/>
              <a:gd name="connsiteX21" fmla="*/ 1242716 w 6884912"/>
              <a:gd name="connsiteY21" fmla="*/ 698052 h 1161397"/>
              <a:gd name="connsiteX22" fmla="*/ 1299977 w 6884912"/>
              <a:gd name="connsiteY22" fmla="*/ 639196 h 1161397"/>
              <a:gd name="connsiteX23" fmla="*/ 1326190 w 6884912"/>
              <a:gd name="connsiteY23" fmla="*/ 625955 h 1161397"/>
              <a:gd name="connsiteX24" fmla="*/ 1339600 w 6884912"/>
              <a:gd name="connsiteY24" fmla="*/ 616295 h 1161397"/>
              <a:gd name="connsiteX25" fmla="*/ 1340054 w 6884912"/>
              <a:gd name="connsiteY25" fmla="*/ 614022 h 1161397"/>
              <a:gd name="connsiteX26" fmla="*/ 1391606 w 6884912"/>
              <a:gd name="connsiteY26" fmla="*/ 615229 h 1161397"/>
              <a:gd name="connsiteX27" fmla="*/ 1397565 w 6884912"/>
              <a:gd name="connsiteY27" fmla="*/ 611490 h 1161397"/>
              <a:gd name="connsiteX28" fmla="*/ 1432302 w 6884912"/>
              <a:gd name="connsiteY28" fmla="*/ 617267 h 1161397"/>
              <a:gd name="connsiteX29" fmla="*/ 1449644 w 6884912"/>
              <a:gd name="connsiteY29" fmla="*/ 617591 h 1161397"/>
              <a:gd name="connsiteX30" fmla="*/ 1455793 w 6884912"/>
              <a:gd name="connsiteY30" fmla="*/ 623174 h 1161397"/>
              <a:gd name="connsiteX31" fmla="*/ 1480758 w 6884912"/>
              <a:gd name="connsiteY31" fmla="*/ 620863 h 1161397"/>
              <a:gd name="connsiteX32" fmla="*/ 1483154 w 6884912"/>
              <a:gd name="connsiteY32" fmla="*/ 618527 h 1161397"/>
              <a:gd name="connsiteX33" fmla="*/ 1505495 w 6884912"/>
              <a:gd name="connsiteY33" fmla="*/ 624325 h 1161397"/>
              <a:gd name="connsiteX34" fmla="*/ 1526340 w 6884912"/>
              <a:gd name="connsiteY34" fmla="*/ 638496 h 1161397"/>
              <a:gd name="connsiteX35" fmla="*/ 1731986 w 6884912"/>
              <a:gd name="connsiteY35" fmla="*/ 589682 h 1161397"/>
              <a:gd name="connsiteX36" fmla="*/ 1927935 w 6884912"/>
              <a:gd name="connsiteY36" fmla="*/ 628540 h 1161397"/>
              <a:gd name="connsiteX37" fmla="*/ 2039075 w 6884912"/>
              <a:gd name="connsiteY37" fmla="*/ 599964 h 1161397"/>
              <a:gd name="connsiteX38" fmla="*/ 2066980 w 6884912"/>
              <a:gd name="connsiteY38" fmla="*/ 550413 h 1161397"/>
              <a:gd name="connsiteX39" fmla="*/ 2352236 w 6884912"/>
              <a:gd name="connsiteY39" fmla="*/ 519602 h 1161397"/>
              <a:gd name="connsiteX40" fmla="*/ 2420791 w 6884912"/>
              <a:gd name="connsiteY40" fmla="*/ 492826 h 1161397"/>
              <a:gd name="connsiteX41" fmla="*/ 2489932 w 6884912"/>
              <a:gd name="connsiteY41" fmla="*/ 507864 h 1161397"/>
              <a:gd name="connsiteX42" fmla="*/ 2512917 w 6884912"/>
              <a:gd name="connsiteY42" fmla="*/ 489127 h 1161397"/>
              <a:gd name="connsiteX43" fmla="*/ 2516783 w 6884912"/>
              <a:gd name="connsiteY43" fmla="*/ 485473 h 1161397"/>
              <a:gd name="connsiteX44" fmla="*/ 2534360 w 6884912"/>
              <a:gd name="connsiteY44" fmla="*/ 480064 h 1161397"/>
              <a:gd name="connsiteX45" fmla="*/ 2536691 w 6884912"/>
              <a:gd name="connsiteY45" fmla="*/ 467018 h 1161397"/>
              <a:gd name="connsiteX46" fmla="*/ 2561265 w 6884912"/>
              <a:gd name="connsiteY46" fmla="*/ 450623 h 1161397"/>
              <a:gd name="connsiteX47" fmla="*/ 2594349 w 6884912"/>
              <a:gd name="connsiteY47" fmla="*/ 443884 h 1161397"/>
              <a:gd name="connsiteX48" fmla="*/ 2754324 w 6884912"/>
              <a:gd name="connsiteY48" fmla="*/ 424766 h 1161397"/>
              <a:gd name="connsiteX49" fmla="*/ 2848470 w 6884912"/>
              <a:gd name="connsiteY49" fmla="*/ 405966 h 1161397"/>
              <a:gd name="connsiteX50" fmla="*/ 2881772 w 6884912"/>
              <a:gd name="connsiteY50" fmla="*/ 387260 h 1161397"/>
              <a:gd name="connsiteX51" fmla="*/ 2929932 w 6884912"/>
              <a:gd name="connsiteY51" fmla="*/ 368912 h 1161397"/>
              <a:gd name="connsiteX52" fmla="*/ 3013020 w 6884912"/>
              <a:gd name="connsiteY52" fmla="*/ 327578 h 1161397"/>
              <a:gd name="connsiteX53" fmla="*/ 3222191 w 6884912"/>
              <a:gd name="connsiteY53" fmla="*/ 307887 h 1161397"/>
              <a:gd name="connsiteX54" fmla="*/ 3227953 w 6884912"/>
              <a:gd name="connsiteY54" fmla="*/ 297650 h 1161397"/>
              <a:gd name="connsiteX55" fmla="*/ 3510042 w 6884912"/>
              <a:gd name="connsiteY55" fmla="*/ 311820 h 1161397"/>
              <a:gd name="connsiteX56" fmla="*/ 3626773 w 6884912"/>
              <a:gd name="connsiteY56" fmla="*/ 290452 h 1161397"/>
              <a:gd name="connsiteX57" fmla="*/ 3666217 w 6884912"/>
              <a:gd name="connsiteY57" fmla="*/ 273255 h 1161397"/>
              <a:gd name="connsiteX58" fmla="*/ 3732427 w 6884912"/>
              <a:gd name="connsiteY58" fmla="*/ 245039 h 1161397"/>
              <a:gd name="connsiteX59" fmla="*/ 3777022 w 6884912"/>
              <a:gd name="connsiteY59" fmla="*/ 200276 h 1161397"/>
              <a:gd name="connsiteX60" fmla="*/ 3791246 w 6884912"/>
              <a:gd name="connsiteY60" fmla="*/ 189996 h 1161397"/>
              <a:gd name="connsiteX61" fmla="*/ 3819864 w 6884912"/>
              <a:gd name="connsiteY61" fmla="*/ 194605 h 1161397"/>
              <a:gd name="connsiteX62" fmla="*/ 3830398 w 6884912"/>
              <a:gd name="connsiteY62" fmla="*/ 188383 h 1161397"/>
              <a:gd name="connsiteX63" fmla="*/ 3834360 w 6884912"/>
              <a:gd name="connsiteY63" fmla="*/ 188992 h 1161397"/>
              <a:gd name="connsiteX64" fmla="*/ 3843715 w 6884912"/>
              <a:gd name="connsiteY64" fmla="*/ 188752 h 1161397"/>
              <a:gd name="connsiteX65" fmla="*/ 3842609 w 6884912"/>
              <a:gd name="connsiteY65" fmla="*/ 197386 h 1161397"/>
              <a:gd name="connsiteX66" fmla="*/ 3853961 w 6884912"/>
              <a:gd name="connsiteY66" fmla="*/ 213380 h 1161397"/>
              <a:gd name="connsiteX67" fmla="*/ 3907640 w 6884912"/>
              <a:gd name="connsiteY67" fmla="*/ 207568 h 1161397"/>
              <a:gd name="connsiteX68" fmla="*/ 3910449 w 6884912"/>
              <a:gd name="connsiteY68" fmla="*/ 197808 h 1161397"/>
              <a:gd name="connsiteX69" fmla="*/ 3917197 w 6884912"/>
              <a:gd name="connsiteY69" fmla="*/ 196121 h 1161397"/>
              <a:gd name="connsiteX70" fmla="*/ 3922400 w 6884912"/>
              <a:gd name="connsiteY70" fmla="*/ 205056 h 1161397"/>
              <a:gd name="connsiteX71" fmla="*/ 4013061 w 6884912"/>
              <a:gd name="connsiteY71" fmla="*/ 224874 h 1161397"/>
              <a:gd name="connsiteX72" fmla="*/ 4220717 w 6884912"/>
              <a:gd name="connsiteY72" fmla="*/ 192946 h 1161397"/>
              <a:gd name="connsiteX73" fmla="*/ 4228802 w 6884912"/>
              <a:gd name="connsiteY73" fmla="*/ 201468 h 1161397"/>
              <a:gd name="connsiteX74" fmla="*/ 4289361 w 6884912"/>
              <a:gd name="connsiteY74" fmla="*/ 196642 h 1161397"/>
              <a:gd name="connsiteX75" fmla="*/ 4498913 w 6884912"/>
              <a:gd name="connsiteY75" fmla="*/ 118915 h 1161397"/>
              <a:gd name="connsiteX76" fmla="*/ 4617330 w 6884912"/>
              <a:gd name="connsiteY76" fmla="*/ 111163 h 1161397"/>
              <a:gd name="connsiteX77" fmla="*/ 4659778 w 6884912"/>
              <a:gd name="connsiteY77" fmla="*/ 118219 h 1161397"/>
              <a:gd name="connsiteX78" fmla="*/ 4730870 w 6884912"/>
              <a:gd name="connsiteY78" fmla="*/ 129432 h 1161397"/>
              <a:gd name="connsiteX79" fmla="*/ 4844073 w 6884912"/>
              <a:gd name="connsiteY79" fmla="*/ 161768 h 1161397"/>
              <a:gd name="connsiteX80" fmla="*/ 4856454 w 6884912"/>
              <a:gd name="connsiteY80" fmla="*/ 130488 h 1161397"/>
              <a:gd name="connsiteX81" fmla="*/ 4920038 w 6884912"/>
              <a:gd name="connsiteY81" fmla="*/ 140418 h 1161397"/>
              <a:gd name="connsiteX82" fmla="*/ 5016639 w 6884912"/>
              <a:gd name="connsiteY82" fmla="*/ 158905 h 1161397"/>
              <a:gd name="connsiteX83" fmla="*/ 5072009 w 6884912"/>
              <a:gd name="connsiteY83" fmla="*/ 161502 h 1161397"/>
              <a:gd name="connsiteX84" fmla="*/ 5223626 w 6884912"/>
              <a:gd name="connsiteY84" fmla="*/ 177356 h 1161397"/>
              <a:gd name="connsiteX85" fmla="*/ 5375773 w 6884912"/>
              <a:gd name="connsiteY85" fmla="*/ 199913 h 1161397"/>
              <a:gd name="connsiteX86" fmla="*/ 5467502 w 6884912"/>
              <a:gd name="connsiteY86" fmla="*/ 250963 h 1161397"/>
              <a:gd name="connsiteX87" fmla="*/ 5592395 w 6884912"/>
              <a:gd name="connsiteY87" fmla="*/ 265434 h 1161397"/>
              <a:gd name="connsiteX88" fmla="*/ 5613532 w 6884912"/>
              <a:gd name="connsiteY88" fmla="*/ 273379 h 1161397"/>
              <a:gd name="connsiteX89" fmla="*/ 5642173 w 6884912"/>
              <a:gd name="connsiteY89" fmla="*/ 266904 h 1161397"/>
              <a:gd name="connsiteX90" fmla="*/ 5756910 w 6884912"/>
              <a:gd name="connsiteY90" fmla="*/ 239211 h 1161397"/>
              <a:gd name="connsiteX91" fmla="*/ 5846667 w 6884912"/>
              <a:gd name="connsiteY91" fmla="*/ 201786 h 1161397"/>
              <a:gd name="connsiteX92" fmla="*/ 5960732 w 6884912"/>
              <a:gd name="connsiteY92" fmla="*/ 220708 h 1161397"/>
              <a:gd name="connsiteX93" fmla="*/ 6029542 w 6884912"/>
              <a:gd name="connsiteY93" fmla="*/ 210339 h 1161397"/>
              <a:gd name="connsiteX94" fmla="*/ 6141123 w 6884912"/>
              <a:gd name="connsiteY94" fmla="*/ 159923 h 1161397"/>
              <a:gd name="connsiteX95" fmla="*/ 6290640 w 6884912"/>
              <a:gd name="connsiteY95" fmla="*/ 167441 h 1161397"/>
              <a:gd name="connsiteX96" fmla="*/ 6322806 w 6884912"/>
              <a:gd name="connsiteY96" fmla="*/ 213293 h 1161397"/>
              <a:gd name="connsiteX97" fmla="*/ 6380420 w 6884912"/>
              <a:gd name="connsiteY97" fmla="*/ 173195 h 1161397"/>
              <a:gd name="connsiteX98" fmla="*/ 6507891 w 6884912"/>
              <a:gd name="connsiteY98" fmla="*/ 118474 h 1161397"/>
              <a:gd name="connsiteX99" fmla="*/ 6571807 w 6884912"/>
              <a:gd name="connsiteY99" fmla="*/ 98636 h 1161397"/>
              <a:gd name="connsiteX100" fmla="*/ 6671880 w 6884912"/>
              <a:gd name="connsiteY100" fmla="*/ 82931 h 1161397"/>
              <a:gd name="connsiteX101" fmla="*/ 6702266 w 6884912"/>
              <a:gd name="connsiteY101" fmla="*/ 75470 h 1161397"/>
              <a:gd name="connsiteX102" fmla="*/ 6845802 w 6884912"/>
              <a:gd name="connsiteY102" fmla="*/ 24496 h 1161397"/>
              <a:gd name="connsiteX103" fmla="*/ 6884912 w 6884912"/>
              <a:gd name="connsiteY103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41904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58800 w 6884912"/>
              <a:gd name="connsiteY16" fmla="*/ 700004 h 1161397"/>
              <a:gd name="connsiteX17" fmla="*/ 1166947 w 6884912"/>
              <a:gd name="connsiteY17" fmla="*/ 700762 h 1161397"/>
              <a:gd name="connsiteX18" fmla="*/ 1178135 w 6884912"/>
              <a:gd name="connsiteY18" fmla="*/ 698631 h 1161397"/>
              <a:gd name="connsiteX19" fmla="*/ 1178301 w 6884912"/>
              <a:gd name="connsiteY19" fmla="*/ 698094 h 1161397"/>
              <a:gd name="connsiteX20" fmla="*/ 1242716 w 6884912"/>
              <a:gd name="connsiteY20" fmla="*/ 698052 h 1161397"/>
              <a:gd name="connsiteX21" fmla="*/ 1299977 w 6884912"/>
              <a:gd name="connsiteY21" fmla="*/ 639196 h 1161397"/>
              <a:gd name="connsiteX22" fmla="*/ 1326190 w 6884912"/>
              <a:gd name="connsiteY22" fmla="*/ 625955 h 1161397"/>
              <a:gd name="connsiteX23" fmla="*/ 1339600 w 6884912"/>
              <a:gd name="connsiteY23" fmla="*/ 616295 h 1161397"/>
              <a:gd name="connsiteX24" fmla="*/ 1340054 w 6884912"/>
              <a:gd name="connsiteY24" fmla="*/ 614022 h 1161397"/>
              <a:gd name="connsiteX25" fmla="*/ 1391606 w 6884912"/>
              <a:gd name="connsiteY25" fmla="*/ 615229 h 1161397"/>
              <a:gd name="connsiteX26" fmla="*/ 1397565 w 6884912"/>
              <a:gd name="connsiteY26" fmla="*/ 611490 h 1161397"/>
              <a:gd name="connsiteX27" fmla="*/ 1432302 w 6884912"/>
              <a:gd name="connsiteY27" fmla="*/ 617267 h 1161397"/>
              <a:gd name="connsiteX28" fmla="*/ 1449644 w 6884912"/>
              <a:gd name="connsiteY28" fmla="*/ 617591 h 1161397"/>
              <a:gd name="connsiteX29" fmla="*/ 1455793 w 6884912"/>
              <a:gd name="connsiteY29" fmla="*/ 623174 h 1161397"/>
              <a:gd name="connsiteX30" fmla="*/ 1480758 w 6884912"/>
              <a:gd name="connsiteY30" fmla="*/ 620863 h 1161397"/>
              <a:gd name="connsiteX31" fmla="*/ 1483154 w 6884912"/>
              <a:gd name="connsiteY31" fmla="*/ 618527 h 1161397"/>
              <a:gd name="connsiteX32" fmla="*/ 1505495 w 6884912"/>
              <a:gd name="connsiteY32" fmla="*/ 624325 h 1161397"/>
              <a:gd name="connsiteX33" fmla="*/ 1526340 w 6884912"/>
              <a:gd name="connsiteY33" fmla="*/ 638496 h 1161397"/>
              <a:gd name="connsiteX34" fmla="*/ 1731986 w 6884912"/>
              <a:gd name="connsiteY34" fmla="*/ 589682 h 1161397"/>
              <a:gd name="connsiteX35" fmla="*/ 1927935 w 6884912"/>
              <a:gd name="connsiteY35" fmla="*/ 628540 h 1161397"/>
              <a:gd name="connsiteX36" fmla="*/ 2039075 w 6884912"/>
              <a:gd name="connsiteY36" fmla="*/ 599964 h 1161397"/>
              <a:gd name="connsiteX37" fmla="*/ 2066980 w 6884912"/>
              <a:gd name="connsiteY37" fmla="*/ 550413 h 1161397"/>
              <a:gd name="connsiteX38" fmla="*/ 2352236 w 6884912"/>
              <a:gd name="connsiteY38" fmla="*/ 519602 h 1161397"/>
              <a:gd name="connsiteX39" fmla="*/ 2420791 w 6884912"/>
              <a:gd name="connsiteY39" fmla="*/ 492826 h 1161397"/>
              <a:gd name="connsiteX40" fmla="*/ 2489932 w 6884912"/>
              <a:gd name="connsiteY40" fmla="*/ 507864 h 1161397"/>
              <a:gd name="connsiteX41" fmla="*/ 2512917 w 6884912"/>
              <a:gd name="connsiteY41" fmla="*/ 489127 h 1161397"/>
              <a:gd name="connsiteX42" fmla="*/ 2516783 w 6884912"/>
              <a:gd name="connsiteY42" fmla="*/ 485473 h 1161397"/>
              <a:gd name="connsiteX43" fmla="*/ 2534360 w 6884912"/>
              <a:gd name="connsiteY43" fmla="*/ 480064 h 1161397"/>
              <a:gd name="connsiteX44" fmla="*/ 2536691 w 6884912"/>
              <a:gd name="connsiteY44" fmla="*/ 467018 h 1161397"/>
              <a:gd name="connsiteX45" fmla="*/ 2561265 w 6884912"/>
              <a:gd name="connsiteY45" fmla="*/ 450623 h 1161397"/>
              <a:gd name="connsiteX46" fmla="*/ 2594349 w 6884912"/>
              <a:gd name="connsiteY46" fmla="*/ 443884 h 1161397"/>
              <a:gd name="connsiteX47" fmla="*/ 2754324 w 6884912"/>
              <a:gd name="connsiteY47" fmla="*/ 424766 h 1161397"/>
              <a:gd name="connsiteX48" fmla="*/ 2848470 w 6884912"/>
              <a:gd name="connsiteY48" fmla="*/ 405966 h 1161397"/>
              <a:gd name="connsiteX49" fmla="*/ 2881772 w 6884912"/>
              <a:gd name="connsiteY49" fmla="*/ 387260 h 1161397"/>
              <a:gd name="connsiteX50" fmla="*/ 2929932 w 6884912"/>
              <a:gd name="connsiteY50" fmla="*/ 368912 h 1161397"/>
              <a:gd name="connsiteX51" fmla="*/ 3013020 w 6884912"/>
              <a:gd name="connsiteY51" fmla="*/ 327578 h 1161397"/>
              <a:gd name="connsiteX52" fmla="*/ 3222191 w 6884912"/>
              <a:gd name="connsiteY52" fmla="*/ 307887 h 1161397"/>
              <a:gd name="connsiteX53" fmla="*/ 3227953 w 6884912"/>
              <a:gd name="connsiteY53" fmla="*/ 297650 h 1161397"/>
              <a:gd name="connsiteX54" fmla="*/ 3510042 w 6884912"/>
              <a:gd name="connsiteY54" fmla="*/ 311820 h 1161397"/>
              <a:gd name="connsiteX55" fmla="*/ 3626773 w 6884912"/>
              <a:gd name="connsiteY55" fmla="*/ 290452 h 1161397"/>
              <a:gd name="connsiteX56" fmla="*/ 3666217 w 6884912"/>
              <a:gd name="connsiteY56" fmla="*/ 273255 h 1161397"/>
              <a:gd name="connsiteX57" fmla="*/ 3732427 w 6884912"/>
              <a:gd name="connsiteY57" fmla="*/ 245039 h 1161397"/>
              <a:gd name="connsiteX58" fmla="*/ 3777022 w 6884912"/>
              <a:gd name="connsiteY58" fmla="*/ 200276 h 1161397"/>
              <a:gd name="connsiteX59" fmla="*/ 3791246 w 6884912"/>
              <a:gd name="connsiteY59" fmla="*/ 189996 h 1161397"/>
              <a:gd name="connsiteX60" fmla="*/ 3819864 w 6884912"/>
              <a:gd name="connsiteY60" fmla="*/ 194605 h 1161397"/>
              <a:gd name="connsiteX61" fmla="*/ 3830398 w 6884912"/>
              <a:gd name="connsiteY61" fmla="*/ 188383 h 1161397"/>
              <a:gd name="connsiteX62" fmla="*/ 3834360 w 6884912"/>
              <a:gd name="connsiteY62" fmla="*/ 188992 h 1161397"/>
              <a:gd name="connsiteX63" fmla="*/ 3843715 w 6884912"/>
              <a:gd name="connsiteY63" fmla="*/ 188752 h 1161397"/>
              <a:gd name="connsiteX64" fmla="*/ 3842609 w 6884912"/>
              <a:gd name="connsiteY64" fmla="*/ 197386 h 1161397"/>
              <a:gd name="connsiteX65" fmla="*/ 3853961 w 6884912"/>
              <a:gd name="connsiteY65" fmla="*/ 213380 h 1161397"/>
              <a:gd name="connsiteX66" fmla="*/ 3907640 w 6884912"/>
              <a:gd name="connsiteY66" fmla="*/ 207568 h 1161397"/>
              <a:gd name="connsiteX67" fmla="*/ 3910449 w 6884912"/>
              <a:gd name="connsiteY67" fmla="*/ 197808 h 1161397"/>
              <a:gd name="connsiteX68" fmla="*/ 3917197 w 6884912"/>
              <a:gd name="connsiteY68" fmla="*/ 196121 h 1161397"/>
              <a:gd name="connsiteX69" fmla="*/ 3922400 w 6884912"/>
              <a:gd name="connsiteY69" fmla="*/ 205056 h 1161397"/>
              <a:gd name="connsiteX70" fmla="*/ 4013061 w 6884912"/>
              <a:gd name="connsiteY70" fmla="*/ 224874 h 1161397"/>
              <a:gd name="connsiteX71" fmla="*/ 4220717 w 6884912"/>
              <a:gd name="connsiteY71" fmla="*/ 192946 h 1161397"/>
              <a:gd name="connsiteX72" fmla="*/ 4228802 w 6884912"/>
              <a:gd name="connsiteY72" fmla="*/ 201468 h 1161397"/>
              <a:gd name="connsiteX73" fmla="*/ 4289361 w 6884912"/>
              <a:gd name="connsiteY73" fmla="*/ 196642 h 1161397"/>
              <a:gd name="connsiteX74" fmla="*/ 4498913 w 6884912"/>
              <a:gd name="connsiteY74" fmla="*/ 118915 h 1161397"/>
              <a:gd name="connsiteX75" fmla="*/ 4617330 w 6884912"/>
              <a:gd name="connsiteY75" fmla="*/ 111163 h 1161397"/>
              <a:gd name="connsiteX76" fmla="*/ 4659778 w 6884912"/>
              <a:gd name="connsiteY76" fmla="*/ 118219 h 1161397"/>
              <a:gd name="connsiteX77" fmla="*/ 4730870 w 6884912"/>
              <a:gd name="connsiteY77" fmla="*/ 129432 h 1161397"/>
              <a:gd name="connsiteX78" fmla="*/ 4844073 w 6884912"/>
              <a:gd name="connsiteY78" fmla="*/ 161768 h 1161397"/>
              <a:gd name="connsiteX79" fmla="*/ 4856454 w 6884912"/>
              <a:gd name="connsiteY79" fmla="*/ 130488 h 1161397"/>
              <a:gd name="connsiteX80" fmla="*/ 4920038 w 6884912"/>
              <a:gd name="connsiteY80" fmla="*/ 140418 h 1161397"/>
              <a:gd name="connsiteX81" fmla="*/ 5016639 w 6884912"/>
              <a:gd name="connsiteY81" fmla="*/ 158905 h 1161397"/>
              <a:gd name="connsiteX82" fmla="*/ 5072009 w 6884912"/>
              <a:gd name="connsiteY82" fmla="*/ 161502 h 1161397"/>
              <a:gd name="connsiteX83" fmla="*/ 5223626 w 6884912"/>
              <a:gd name="connsiteY83" fmla="*/ 177356 h 1161397"/>
              <a:gd name="connsiteX84" fmla="*/ 5375773 w 6884912"/>
              <a:gd name="connsiteY84" fmla="*/ 199913 h 1161397"/>
              <a:gd name="connsiteX85" fmla="*/ 5467502 w 6884912"/>
              <a:gd name="connsiteY85" fmla="*/ 250963 h 1161397"/>
              <a:gd name="connsiteX86" fmla="*/ 5592395 w 6884912"/>
              <a:gd name="connsiteY86" fmla="*/ 265434 h 1161397"/>
              <a:gd name="connsiteX87" fmla="*/ 5613532 w 6884912"/>
              <a:gd name="connsiteY87" fmla="*/ 273379 h 1161397"/>
              <a:gd name="connsiteX88" fmla="*/ 5642173 w 6884912"/>
              <a:gd name="connsiteY88" fmla="*/ 266904 h 1161397"/>
              <a:gd name="connsiteX89" fmla="*/ 5756910 w 6884912"/>
              <a:gd name="connsiteY89" fmla="*/ 239211 h 1161397"/>
              <a:gd name="connsiteX90" fmla="*/ 5846667 w 6884912"/>
              <a:gd name="connsiteY90" fmla="*/ 201786 h 1161397"/>
              <a:gd name="connsiteX91" fmla="*/ 5960732 w 6884912"/>
              <a:gd name="connsiteY91" fmla="*/ 220708 h 1161397"/>
              <a:gd name="connsiteX92" fmla="*/ 6029542 w 6884912"/>
              <a:gd name="connsiteY92" fmla="*/ 210339 h 1161397"/>
              <a:gd name="connsiteX93" fmla="*/ 6141123 w 6884912"/>
              <a:gd name="connsiteY93" fmla="*/ 159923 h 1161397"/>
              <a:gd name="connsiteX94" fmla="*/ 6290640 w 6884912"/>
              <a:gd name="connsiteY94" fmla="*/ 167441 h 1161397"/>
              <a:gd name="connsiteX95" fmla="*/ 6322806 w 6884912"/>
              <a:gd name="connsiteY95" fmla="*/ 213293 h 1161397"/>
              <a:gd name="connsiteX96" fmla="*/ 6380420 w 6884912"/>
              <a:gd name="connsiteY96" fmla="*/ 173195 h 1161397"/>
              <a:gd name="connsiteX97" fmla="*/ 6507891 w 6884912"/>
              <a:gd name="connsiteY97" fmla="*/ 118474 h 1161397"/>
              <a:gd name="connsiteX98" fmla="*/ 6571807 w 6884912"/>
              <a:gd name="connsiteY98" fmla="*/ 98636 h 1161397"/>
              <a:gd name="connsiteX99" fmla="*/ 6671880 w 6884912"/>
              <a:gd name="connsiteY99" fmla="*/ 82931 h 1161397"/>
              <a:gd name="connsiteX100" fmla="*/ 6702266 w 6884912"/>
              <a:gd name="connsiteY100" fmla="*/ 75470 h 1161397"/>
              <a:gd name="connsiteX101" fmla="*/ 6845802 w 6884912"/>
              <a:gd name="connsiteY101" fmla="*/ 24496 h 1161397"/>
              <a:gd name="connsiteX102" fmla="*/ 6884912 w 6884912"/>
              <a:gd name="connsiteY102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41904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66947 w 6884912"/>
              <a:gd name="connsiteY16" fmla="*/ 700762 h 1161397"/>
              <a:gd name="connsiteX17" fmla="*/ 1178135 w 6884912"/>
              <a:gd name="connsiteY17" fmla="*/ 698631 h 1161397"/>
              <a:gd name="connsiteX18" fmla="*/ 1178301 w 6884912"/>
              <a:gd name="connsiteY18" fmla="*/ 698094 h 1161397"/>
              <a:gd name="connsiteX19" fmla="*/ 1242716 w 6884912"/>
              <a:gd name="connsiteY19" fmla="*/ 698052 h 1161397"/>
              <a:gd name="connsiteX20" fmla="*/ 1299977 w 6884912"/>
              <a:gd name="connsiteY20" fmla="*/ 639196 h 1161397"/>
              <a:gd name="connsiteX21" fmla="*/ 1326190 w 6884912"/>
              <a:gd name="connsiteY21" fmla="*/ 625955 h 1161397"/>
              <a:gd name="connsiteX22" fmla="*/ 1339600 w 6884912"/>
              <a:gd name="connsiteY22" fmla="*/ 616295 h 1161397"/>
              <a:gd name="connsiteX23" fmla="*/ 1340054 w 6884912"/>
              <a:gd name="connsiteY23" fmla="*/ 614022 h 1161397"/>
              <a:gd name="connsiteX24" fmla="*/ 1391606 w 6884912"/>
              <a:gd name="connsiteY24" fmla="*/ 615229 h 1161397"/>
              <a:gd name="connsiteX25" fmla="*/ 1397565 w 6884912"/>
              <a:gd name="connsiteY25" fmla="*/ 611490 h 1161397"/>
              <a:gd name="connsiteX26" fmla="*/ 1432302 w 6884912"/>
              <a:gd name="connsiteY26" fmla="*/ 617267 h 1161397"/>
              <a:gd name="connsiteX27" fmla="*/ 1449644 w 6884912"/>
              <a:gd name="connsiteY27" fmla="*/ 617591 h 1161397"/>
              <a:gd name="connsiteX28" fmla="*/ 1455793 w 6884912"/>
              <a:gd name="connsiteY28" fmla="*/ 623174 h 1161397"/>
              <a:gd name="connsiteX29" fmla="*/ 1480758 w 6884912"/>
              <a:gd name="connsiteY29" fmla="*/ 620863 h 1161397"/>
              <a:gd name="connsiteX30" fmla="*/ 1483154 w 6884912"/>
              <a:gd name="connsiteY30" fmla="*/ 618527 h 1161397"/>
              <a:gd name="connsiteX31" fmla="*/ 1505495 w 6884912"/>
              <a:gd name="connsiteY31" fmla="*/ 624325 h 1161397"/>
              <a:gd name="connsiteX32" fmla="*/ 1526340 w 6884912"/>
              <a:gd name="connsiteY32" fmla="*/ 638496 h 1161397"/>
              <a:gd name="connsiteX33" fmla="*/ 1731986 w 6884912"/>
              <a:gd name="connsiteY33" fmla="*/ 589682 h 1161397"/>
              <a:gd name="connsiteX34" fmla="*/ 1927935 w 6884912"/>
              <a:gd name="connsiteY34" fmla="*/ 628540 h 1161397"/>
              <a:gd name="connsiteX35" fmla="*/ 2039075 w 6884912"/>
              <a:gd name="connsiteY35" fmla="*/ 599964 h 1161397"/>
              <a:gd name="connsiteX36" fmla="*/ 2066980 w 6884912"/>
              <a:gd name="connsiteY36" fmla="*/ 550413 h 1161397"/>
              <a:gd name="connsiteX37" fmla="*/ 2352236 w 6884912"/>
              <a:gd name="connsiteY37" fmla="*/ 519602 h 1161397"/>
              <a:gd name="connsiteX38" fmla="*/ 2420791 w 6884912"/>
              <a:gd name="connsiteY38" fmla="*/ 492826 h 1161397"/>
              <a:gd name="connsiteX39" fmla="*/ 2489932 w 6884912"/>
              <a:gd name="connsiteY39" fmla="*/ 507864 h 1161397"/>
              <a:gd name="connsiteX40" fmla="*/ 2512917 w 6884912"/>
              <a:gd name="connsiteY40" fmla="*/ 489127 h 1161397"/>
              <a:gd name="connsiteX41" fmla="*/ 2516783 w 6884912"/>
              <a:gd name="connsiteY41" fmla="*/ 485473 h 1161397"/>
              <a:gd name="connsiteX42" fmla="*/ 2534360 w 6884912"/>
              <a:gd name="connsiteY42" fmla="*/ 480064 h 1161397"/>
              <a:gd name="connsiteX43" fmla="*/ 2536691 w 6884912"/>
              <a:gd name="connsiteY43" fmla="*/ 467018 h 1161397"/>
              <a:gd name="connsiteX44" fmla="*/ 2561265 w 6884912"/>
              <a:gd name="connsiteY44" fmla="*/ 450623 h 1161397"/>
              <a:gd name="connsiteX45" fmla="*/ 2594349 w 6884912"/>
              <a:gd name="connsiteY45" fmla="*/ 443884 h 1161397"/>
              <a:gd name="connsiteX46" fmla="*/ 2754324 w 6884912"/>
              <a:gd name="connsiteY46" fmla="*/ 424766 h 1161397"/>
              <a:gd name="connsiteX47" fmla="*/ 2848470 w 6884912"/>
              <a:gd name="connsiteY47" fmla="*/ 405966 h 1161397"/>
              <a:gd name="connsiteX48" fmla="*/ 2881772 w 6884912"/>
              <a:gd name="connsiteY48" fmla="*/ 387260 h 1161397"/>
              <a:gd name="connsiteX49" fmla="*/ 2929932 w 6884912"/>
              <a:gd name="connsiteY49" fmla="*/ 368912 h 1161397"/>
              <a:gd name="connsiteX50" fmla="*/ 3013020 w 6884912"/>
              <a:gd name="connsiteY50" fmla="*/ 327578 h 1161397"/>
              <a:gd name="connsiteX51" fmla="*/ 3222191 w 6884912"/>
              <a:gd name="connsiteY51" fmla="*/ 307887 h 1161397"/>
              <a:gd name="connsiteX52" fmla="*/ 3227953 w 6884912"/>
              <a:gd name="connsiteY52" fmla="*/ 297650 h 1161397"/>
              <a:gd name="connsiteX53" fmla="*/ 3510042 w 6884912"/>
              <a:gd name="connsiteY53" fmla="*/ 311820 h 1161397"/>
              <a:gd name="connsiteX54" fmla="*/ 3626773 w 6884912"/>
              <a:gd name="connsiteY54" fmla="*/ 290452 h 1161397"/>
              <a:gd name="connsiteX55" fmla="*/ 3666217 w 6884912"/>
              <a:gd name="connsiteY55" fmla="*/ 273255 h 1161397"/>
              <a:gd name="connsiteX56" fmla="*/ 3732427 w 6884912"/>
              <a:gd name="connsiteY56" fmla="*/ 245039 h 1161397"/>
              <a:gd name="connsiteX57" fmla="*/ 3777022 w 6884912"/>
              <a:gd name="connsiteY57" fmla="*/ 200276 h 1161397"/>
              <a:gd name="connsiteX58" fmla="*/ 3791246 w 6884912"/>
              <a:gd name="connsiteY58" fmla="*/ 189996 h 1161397"/>
              <a:gd name="connsiteX59" fmla="*/ 3819864 w 6884912"/>
              <a:gd name="connsiteY59" fmla="*/ 194605 h 1161397"/>
              <a:gd name="connsiteX60" fmla="*/ 3830398 w 6884912"/>
              <a:gd name="connsiteY60" fmla="*/ 188383 h 1161397"/>
              <a:gd name="connsiteX61" fmla="*/ 3834360 w 6884912"/>
              <a:gd name="connsiteY61" fmla="*/ 188992 h 1161397"/>
              <a:gd name="connsiteX62" fmla="*/ 3843715 w 6884912"/>
              <a:gd name="connsiteY62" fmla="*/ 188752 h 1161397"/>
              <a:gd name="connsiteX63" fmla="*/ 3842609 w 6884912"/>
              <a:gd name="connsiteY63" fmla="*/ 197386 h 1161397"/>
              <a:gd name="connsiteX64" fmla="*/ 3853961 w 6884912"/>
              <a:gd name="connsiteY64" fmla="*/ 213380 h 1161397"/>
              <a:gd name="connsiteX65" fmla="*/ 3907640 w 6884912"/>
              <a:gd name="connsiteY65" fmla="*/ 207568 h 1161397"/>
              <a:gd name="connsiteX66" fmla="*/ 3910449 w 6884912"/>
              <a:gd name="connsiteY66" fmla="*/ 197808 h 1161397"/>
              <a:gd name="connsiteX67" fmla="*/ 3917197 w 6884912"/>
              <a:gd name="connsiteY67" fmla="*/ 196121 h 1161397"/>
              <a:gd name="connsiteX68" fmla="*/ 3922400 w 6884912"/>
              <a:gd name="connsiteY68" fmla="*/ 205056 h 1161397"/>
              <a:gd name="connsiteX69" fmla="*/ 4013061 w 6884912"/>
              <a:gd name="connsiteY69" fmla="*/ 224874 h 1161397"/>
              <a:gd name="connsiteX70" fmla="*/ 4220717 w 6884912"/>
              <a:gd name="connsiteY70" fmla="*/ 192946 h 1161397"/>
              <a:gd name="connsiteX71" fmla="*/ 4228802 w 6884912"/>
              <a:gd name="connsiteY71" fmla="*/ 201468 h 1161397"/>
              <a:gd name="connsiteX72" fmla="*/ 4289361 w 6884912"/>
              <a:gd name="connsiteY72" fmla="*/ 196642 h 1161397"/>
              <a:gd name="connsiteX73" fmla="*/ 4498913 w 6884912"/>
              <a:gd name="connsiteY73" fmla="*/ 118915 h 1161397"/>
              <a:gd name="connsiteX74" fmla="*/ 4617330 w 6884912"/>
              <a:gd name="connsiteY74" fmla="*/ 111163 h 1161397"/>
              <a:gd name="connsiteX75" fmla="*/ 4659778 w 6884912"/>
              <a:gd name="connsiteY75" fmla="*/ 118219 h 1161397"/>
              <a:gd name="connsiteX76" fmla="*/ 4730870 w 6884912"/>
              <a:gd name="connsiteY76" fmla="*/ 129432 h 1161397"/>
              <a:gd name="connsiteX77" fmla="*/ 4844073 w 6884912"/>
              <a:gd name="connsiteY77" fmla="*/ 161768 h 1161397"/>
              <a:gd name="connsiteX78" fmla="*/ 4856454 w 6884912"/>
              <a:gd name="connsiteY78" fmla="*/ 130488 h 1161397"/>
              <a:gd name="connsiteX79" fmla="*/ 4920038 w 6884912"/>
              <a:gd name="connsiteY79" fmla="*/ 140418 h 1161397"/>
              <a:gd name="connsiteX80" fmla="*/ 5016639 w 6884912"/>
              <a:gd name="connsiteY80" fmla="*/ 158905 h 1161397"/>
              <a:gd name="connsiteX81" fmla="*/ 5072009 w 6884912"/>
              <a:gd name="connsiteY81" fmla="*/ 161502 h 1161397"/>
              <a:gd name="connsiteX82" fmla="*/ 5223626 w 6884912"/>
              <a:gd name="connsiteY82" fmla="*/ 177356 h 1161397"/>
              <a:gd name="connsiteX83" fmla="*/ 5375773 w 6884912"/>
              <a:gd name="connsiteY83" fmla="*/ 199913 h 1161397"/>
              <a:gd name="connsiteX84" fmla="*/ 5467502 w 6884912"/>
              <a:gd name="connsiteY84" fmla="*/ 250963 h 1161397"/>
              <a:gd name="connsiteX85" fmla="*/ 5592395 w 6884912"/>
              <a:gd name="connsiteY85" fmla="*/ 265434 h 1161397"/>
              <a:gd name="connsiteX86" fmla="*/ 5613532 w 6884912"/>
              <a:gd name="connsiteY86" fmla="*/ 273379 h 1161397"/>
              <a:gd name="connsiteX87" fmla="*/ 5642173 w 6884912"/>
              <a:gd name="connsiteY87" fmla="*/ 266904 h 1161397"/>
              <a:gd name="connsiteX88" fmla="*/ 5756910 w 6884912"/>
              <a:gd name="connsiteY88" fmla="*/ 239211 h 1161397"/>
              <a:gd name="connsiteX89" fmla="*/ 5846667 w 6884912"/>
              <a:gd name="connsiteY89" fmla="*/ 201786 h 1161397"/>
              <a:gd name="connsiteX90" fmla="*/ 5960732 w 6884912"/>
              <a:gd name="connsiteY90" fmla="*/ 220708 h 1161397"/>
              <a:gd name="connsiteX91" fmla="*/ 6029542 w 6884912"/>
              <a:gd name="connsiteY91" fmla="*/ 210339 h 1161397"/>
              <a:gd name="connsiteX92" fmla="*/ 6141123 w 6884912"/>
              <a:gd name="connsiteY92" fmla="*/ 159923 h 1161397"/>
              <a:gd name="connsiteX93" fmla="*/ 6290640 w 6884912"/>
              <a:gd name="connsiteY93" fmla="*/ 167441 h 1161397"/>
              <a:gd name="connsiteX94" fmla="*/ 6322806 w 6884912"/>
              <a:gd name="connsiteY94" fmla="*/ 213293 h 1161397"/>
              <a:gd name="connsiteX95" fmla="*/ 6380420 w 6884912"/>
              <a:gd name="connsiteY95" fmla="*/ 173195 h 1161397"/>
              <a:gd name="connsiteX96" fmla="*/ 6507891 w 6884912"/>
              <a:gd name="connsiteY96" fmla="*/ 118474 h 1161397"/>
              <a:gd name="connsiteX97" fmla="*/ 6571807 w 6884912"/>
              <a:gd name="connsiteY97" fmla="*/ 98636 h 1161397"/>
              <a:gd name="connsiteX98" fmla="*/ 6671880 w 6884912"/>
              <a:gd name="connsiteY98" fmla="*/ 82931 h 1161397"/>
              <a:gd name="connsiteX99" fmla="*/ 6702266 w 6884912"/>
              <a:gd name="connsiteY99" fmla="*/ 75470 h 1161397"/>
              <a:gd name="connsiteX100" fmla="*/ 6845802 w 6884912"/>
              <a:gd name="connsiteY100" fmla="*/ 24496 h 1161397"/>
              <a:gd name="connsiteX101" fmla="*/ 6884912 w 6884912"/>
              <a:gd name="connsiteY101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41904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78135 w 6884912"/>
              <a:gd name="connsiteY16" fmla="*/ 698631 h 1161397"/>
              <a:gd name="connsiteX17" fmla="*/ 1178301 w 6884912"/>
              <a:gd name="connsiteY17" fmla="*/ 698094 h 1161397"/>
              <a:gd name="connsiteX18" fmla="*/ 1242716 w 6884912"/>
              <a:gd name="connsiteY18" fmla="*/ 698052 h 1161397"/>
              <a:gd name="connsiteX19" fmla="*/ 1299977 w 6884912"/>
              <a:gd name="connsiteY19" fmla="*/ 639196 h 1161397"/>
              <a:gd name="connsiteX20" fmla="*/ 1326190 w 6884912"/>
              <a:gd name="connsiteY20" fmla="*/ 625955 h 1161397"/>
              <a:gd name="connsiteX21" fmla="*/ 1339600 w 6884912"/>
              <a:gd name="connsiteY21" fmla="*/ 616295 h 1161397"/>
              <a:gd name="connsiteX22" fmla="*/ 1340054 w 6884912"/>
              <a:gd name="connsiteY22" fmla="*/ 614022 h 1161397"/>
              <a:gd name="connsiteX23" fmla="*/ 1391606 w 6884912"/>
              <a:gd name="connsiteY23" fmla="*/ 615229 h 1161397"/>
              <a:gd name="connsiteX24" fmla="*/ 1397565 w 6884912"/>
              <a:gd name="connsiteY24" fmla="*/ 611490 h 1161397"/>
              <a:gd name="connsiteX25" fmla="*/ 1432302 w 6884912"/>
              <a:gd name="connsiteY25" fmla="*/ 617267 h 1161397"/>
              <a:gd name="connsiteX26" fmla="*/ 1449644 w 6884912"/>
              <a:gd name="connsiteY26" fmla="*/ 617591 h 1161397"/>
              <a:gd name="connsiteX27" fmla="*/ 1455793 w 6884912"/>
              <a:gd name="connsiteY27" fmla="*/ 623174 h 1161397"/>
              <a:gd name="connsiteX28" fmla="*/ 1480758 w 6884912"/>
              <a:gd name="connsiteY28" fmla="*/ 620863 h 1161397"/>
              <a:gd name="connsiteX29" fmla="*/ 1483154 w 6884912"/>
              <a:gd name="connsiteY29" fmla="*/ 618527 h 1161397"/>
              <a:gd name="connsiteX30" fmla="*/ 1505495 w 6884912"/>
              <a:gd name="connsiteY30" fmla="*/ 624325 h 1161397"/>
              <a:gd name="connsiteX31" fmla="*/ 1526340 w 6884912"/>
              <a:gd name="connsiteY31" fmla="*/ 638496 h 1161397"/>
              <a:gd name="connsiteX32" fmla="*/ 1731986 w 6884912"/>
              <a:gd name="connsiteY32" fmla="*/ 589682 h 1161397"/>
              <a:gd name="connsiteX33" fmla="*/ 1927935 w 6884912"/>
              <a:gd name="connsiteY33" fmla="*/ 628540 h 1161397"/>
              <a:gd name="connsiteX34" fmla="*/ 2039075 w 6884912"/>
              <a:gd name="connsiteY34" fmla="*/ 599964 h 1161397"/>
              <a:gd name="connsiteX35" fmla="*/ 2066980 w 6884912"/>
              <a:gd name="connsiteY35" fmla="*/ 550413 h 1161397"/>
              <a:gd name="connsiteX36" fmla="*/ 2352236 w 6884912"/>
              <a:gd name="connsiteY36" fmla="*/ 519602 h 1161397"/>
              <a:gd name="connsiteX37" fmla="*/ 2420791 w 6884912"/>
              <a:gd name="connsiteY37" fmla="*/ 492826 h 1161397"/>
              <a:gd name="connsiteX38" fmla="*/ 2489932 w 6884912"/>
              <a:gd name="connsiteY38" fmla="*/ 507864 h 1161397"/>
              <a:gd name="connsiteX39" fmla="*/ 2512917 w 6884912"/>
              <a:gd name="connsiteY39" fmla="*/ 489127 h 1161397"/>
              <a:gd name="connsiteX40" fmla="*/ 2516783 w 6884912"/>
              <a:gd name="connsiteY40" fmla="*/ 485473 h 1161397"/>
              <a:gd name="connsiteX41" fmla="*/ 2534360 w 6884912"/>
              <a:gd name="connsiteY41" fmla="*/ 480064 h 1161397"/>
              <a:gd name="connsiteX42" fmla="*/ 2536691 w 6884912"/>
              <a:gd name="connsiteY42" fmla="*/ 467018 h 1161397"/>
              <a:gd name="connsiteX43" fmla="*/ 2561265 w 6884912"/>
              <a:gd name="connsiteY43" fmla="*/ 450623 h 1161397"/>
              <a:gd name="connsiteX44" fmla="*/ 2594349 w 6884912"/>
              <a:gd name="connsiteY44" fmla="*/ 443884 h 1161397"/>
              <a:gd name="connsiteX45" fmla="*/ 2754324 w 6884912"/>
              <a:gd name="connsiteY45" fmla="*/ 424766 h 1161397"/>
              <a:gd name="connsiteX46" fmla="*/ 2848470 w 6884912"/>
              <a:gd name="connsiteY46" fmla="*/ 405966 h 1161397"/>
              <a:gd name="connsiteX47" fmla="*/ 2881772 w 6884912"/>
              <a:gd name="connsiteY47" fmla="*/ 387260 h 1161397"/>
              <a:gd name="connsiteX48" fmla="*/ 2929932 w 6884912"/>
              <a:gd name="connsiteY48" fmla="*/ 368912 h 1161397"/>
              <a:gd name="connsiteX49" fmla="*/ 3013020 w 6884912"/>
              <a:gd name="connsiteY49" fmla="*/ 327578 h 1161397"/>
              <a:gd name="connsiteX50" fmla="*/ 3222191 w 6884912"/>
              <a:gd name="connsiteY50" fmla="*/ 307887 h 1161397"/>
              <a:gd name="connsiteX51" fmla="*/ 3227953 w 6884912"/>
              <a:gd name="connsiteY51" fmla="*/ 297650 h 1161397"/>
              <a:gd name="connsiteX52" fmla="*/ 3510042 w 6884912"/>
              <a:gd name="connsiteY52" fmla="*/ 311820 h 1161397"/>
              <a:gd name="connsiteX53" fmla="*/ 3626773 w 6884912"/>
              <a:gd name="connsiteY53" fmla="*/ 290452 h 1161397"/>
              <a:gd name="connsiteX54" fmla="*/ 3666217 w 6884912"/>
              <a:gd name="connsiteY54" fmla="*/ 273255 h 1161397"/>
              <a:gd name="connsiteX55" fmla="*/ 3732427 w 6884912"/>
              <a:gd name="connsiteY55" fmla="*/ 245039 h 1161397"/>
              <a:gd name="connsiteX56" fmla="*/ 3777022 w 6884912"/>
              <a:gd name="connsiteY56" fmla="*/ 200276 h 1161397"/>
              <a:gd name="connsiteX57" fmla="*/ 3791246 w 6884912"/>
              <a:gd name="connsiteY57" fmla="*/ 189996 h 1161397"/>
              <a:gd name="connsiteX58" fmla="*/ 3819864 w 6884912"/>
              <a:gd name="connsiteY58" fmla="*/ 194605 h 1161397"/>
              <a:gd name="connsiteX59" fmla="*/ 3830398 w 6884912"/>
              <a:gd name="connsiteY59" fmla="*/ 188383 h 1161397"/>
              <a:gd name="connsiteX60" fmla="*/ 3834360 w 6884912"/>
              <a:gd name="connsiteY60" fmla="*/ 188992 h 1161397"/>
              <a:gd name="connsiteX61" fmla="*/ 3843715 w 6884912"/>
              <a:gd name="connsiteY61" fmla="*/ 188752 h 1161397"/>
              <a:gd name="connsiteX62" fmla="*/ 3842609 w 6884912"/>
              <a:gd name="connsiteY62" fmla="*/ 197386 h 1161397"/>
              <a:gd name="connsiteX63" fmla="*/ 3853961 w 6884912"/>
              <a:gd name="connsiteY63" fmla="*/ 213380 h 1161397"/>
              <a:gd name="connsiteX64" fmla="*/ 3907640 w 6884912"/>
              <a:gd name="connsiteY64" fmla="*/ 207568 h 1161397"/>
              <a:gd name="connsiteX65" fmla="*/ 3910449 w 6884912"/>
              <a:gd name="connsiteY65" fmla="*/ 197808 h 1161397"/>
              <a:gd name="connsiteX66" fmla="*/ 3917197 w 6884912"/>
              <a:gd name="connsiteY66" fmla="*/ 196121 h 1161397"/>
              <a:gd name="connsiteX67" fmla="*/ 3922400 w 6884912"/>
              <a:gd name="connsiteY67" fmla="*/ 205056 h 1161397"/>
              <a:gd name="connsiteX68" fmla="*/ 4013061 w 6884912"/>
              <a:gd name="connsiteY68" fmla="*/ 224874 h 1161397"/>
              <a:gd name="connsiteX69" fmla="*/ 4220717 w 6884912"/>
              <a:gd name="connsiteY69" fmla="*/ 192946 h 1161397"/>
              <a:gd name="connsiteX70" fmla="*/ 4228802 w 6884912"/>
              <a:gd name="connsiteY70" fmla="*/ 201468 h 1161397"/>
              <a:gd name="connsiteX71" fmla="*/ 4289361 w 6884912"/>
              <a:gd name="connsiteY71" fmla="*/ 196642 h 1161397"/>
              <a:gd name="connsiteX72" fmla="*/ 4498913 w 6884912"/>
              <a:gd name="connsiteY72" fmla="*/ 118915 h 1161397"/>
              <a:gd name="connsiteX73" fmla="*/ 4617330 w 6884912"/>
              <a:gd name="connsiteY73" fmla="*/ 111163 h 1161397"/>
              <a:gd name="connsiteX74" fmla="*/ 4659778 w 6884912"/>
              <a:gd name="connsiteY74" fmla="*/ 118219 h 1161397"/>
              <a:gd name="connsiteX75" fmla="*/ 4730870 w 6884912"/>
              <a:gd name="connsiteY75" fmla="*/ 129432 h 1161397"/>
              <a:gd name="connsiteX76" fmla="*/ 4844073 w 6884912"/>
              <a:gd name="connsiteY76" fmla="*/ 161768 h 1161397"/>
              <a:gd name="connsiteX77" fmla="*/ 4856454 w 6884912"/>
              <a:gd name="connsiteY77" fmla="*/ 130488 h 1161397"/>
              <a:gd name="connsiteX78" fmla="*/ 4920038 w 6884912"/>
              <a:gd name="connsiteY78" fmla="*/ 140418 h 1161397"/>
              <a:gd name="connsiteX79" fmla="*/ 5016639 w 6884912"/>
              <a:gd name="connsiteY79" fmla="*/ 158905 h 1161397"/>
              <a:gd name="connsiteX80" fmla="*/ 5072009 w 6884912"/>
              <a:gd name="connsiteY80" fmla="*/ 161502 h 1161397"/>
              <a:gd name="connsiteX81" fmla="*/ 5223626 w 6884912"/>
              <a:gd name="connsiteY81" fmla="*/ 177356 h 1161397"/>
              <a:gd name="connsiteX82" fmla="*/ 5375773 w 6884912"/>
              <a:gd name="connsiteY82" fmla="*/ 199913 h 1161397"/>
              <a:gd name="connsiteX83" fmla="*/ 5467502 w 6884912"/>
              <a:gd name="connsiteY83" fmla="*/ 250963 h 1161397"/>
              <a:gd name="connsiteX84" fmla="*/ 5592395 w 6884912"/>
              <a:gd name="connsiteY84" fmla="*/ 265434 h 1161397"/>
              <a:gd name="connsiteX85" fmla="*/ 5613532 w 6884912"/>
              <a:gd name="connsiteY85" fmla="*/ 273379 h 1161397"/>
              <a:gd name="connsiteX86" fmla="*/ 5642173 w 6884912"/>
              <a:gd name="connsiteY86" fmla="*/ 266904 h 1161397"/>
              <a:gd name="connsiteX87" fmla="*/ 5756910 w 6884912"/>
              <a:gd name="connsiteY87" fmla="*/ 239211 h 1161397"/>
              <a:gd name="connsiteX88" fmla="*/ 5846667 w 6884912"/>
              <a:gd name="connsiteY88" fmla="*/ 201786 h 1161397"/>
              <a:gd name="connsiteX89" fmla="*/ 5960732 w 6884912"/>
              <a:gd name="connsiteY89" fmla="*/ 220708 h 1161397"/>
              <a:gd name="connsiteX90" fmla="*/ 6029542 w 6884912"/>
              <a:gd name="connsiteY90" fmla="*/ 210339 h 1161397"/>
              <a:gd name="connsiteX91" fmla="*/ 6141123 w 6884912"/>
              <a:gd name="connsiteY91" fmla="*/ 159923 h 1161397"/>
              <a:gd name="connsiteX92" fmla="*/ 6290640 w 6884912"/>
              <a:gd name="connsiteY92" fmla="*/ 167441 h 1161397"/>
              <a:gd name="connsiteX93" fmla="*/ 6322806 w 6884912"/>
              <a:gd name="connsiteY93" fmla="*/ 213293 h 1161397"/>
              <a:gd name="connsiteX94" fmla="*/ 6380420 w 6884912"/>
              <a:gd name="connsiteY94" fmla="*/ 173195 h 1161397"/>
              <a:gd name="connsiteX95" fmla="*/ 6507891 w 6884912"/>
              <a:gd name="connsiteY95" fmla="*/ 118474 h 1161397"/>
              <a:gd name="connsiteX96" fmla="*/ 6571807 w 6884912"/>
              <a:gd name="connsiteY96" fmla="*/ 98636 h 1161397"/>
              <a:gd name="connsiteX97" fmla="*/ 6671880 w 6884912"/>
              <a:gd name="connsiteY97" fmla="*/ 82931 h 1161397"/>
              <a:gd name="connsiteX98" fmla="*/ 6702266 w 6884912"/>
              <a:gd name="connsiteY98" fmla="*/ 75470 h 1161397"/>
              <a:gd name="connsiteX99" fmla="*/ 6845802 w 6884912"/>
              <a:gd name="connsiteY99" fmla="*/ 24496 h 1161397"/>
              <a:gd name="connsiteX100" fmla="*/ 6884912 w 6884912"/>
              <a:gd name="connsiteY100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41904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78135 w 6884912"/>
              <a:gd name="connsiteY15" fmla="*/ 698631 h 1161397"/>
              <a:gd name="connsiteX16" fmla="*/ 1178301 w 6884912"/>
              <a:gd name="connsiteY16" fmla="*/ 698094 h 1161397"/>
              <a:gd name="connsiteX17" fmla="*/ 1242716 w 6884912"/>
              <a:gd name="connsiteY17" fmla="*/ 698052 h 1161397"/>
              <a:gd name="connsiteX18" fmla="*/ 1299977 w 6884912"/>
              <a:gd name="connsiteY18" fmla="*/ 639196 h 1161397"/>
              <a:gd name="connsiteX19" fmla="*/ 1326190 w 6884912"/>
              <a:gd name="connsiteY19" fmla="*/ 625955 h 1161397"/>
              <a:gd name="connsiteX20" fmla="*/ 1339600 w 6884912"/>
              <a:gd name="connsiteY20" fmla="*/ 616295 h 1161397"/>
              <a:gd name="connsiteX21" fmla="*/ 1340054 w 6884912"/>
              <a:gd name="connsiteY21" fmla="*/ 614022 h 1161397"/>
              <a:gd name="connsiteX22" fmla="*/ 1391606 w 6884912"/>
              <a:gd name="connsiteY22" fmla="*/ 615229 h 1161397"/>
              <a:gd name="connsiteX23" fmla="*/ 1397565 w 6884912"/>
              <a:gd name="connsiteY23" fmla="*/ 611490 h 1161397"/>
              <a:gd name="connsiteX24" fmla="*/ 1432302 w 6884912"/>
              <a:gd name="connsiteY24" fmla="*/ 617267 h 1161397"/>
              <a:gd name="connsiteX25" fmla="*/ 1449644 w 6884912"/>
              <a:gd name="connsiteY25" fmla="*/ 617591 h 1161397"/>
              <a:gd name="connsiteX26" fmla="*/ 1455793 w 6884912"/>
              <a:gd name="connsiteY26" fmla="*/ 623174 h 1161397"/>
              <a:gd name="connsiteX27" fmla="*/ 1480758 w 6884912"/>
              <a:gd name="connsiteY27" fmla="*/ 620863 h 1161397"/>
              <a:gd name="connsiteX28" fmla="*/ 1483154 w 6884912"/>
              <a:gd name="connsiteY28" fmla="*/ 618527 h 1161397"/>
              <a:gd name="connsiteX29" fmla="*/ 1505495 w 6884912"/>
              <a:gd name="connsiteY29" fmla="*/ 624325 h 1161397"/>
              <a:gd name="connsiteX30" fmla="*/ 1526340 w 6884912"/>
              <a:gd name="connsiteY30" fmla="*/ 638496 h 1161397"/>
              <a:gd name="connsiteX31" fmla="*/ 1731986 w 6884912"/>
              <a:gd name="connsiteY31" fmla="*/ 589682 h 1161397"/>
              <a:gd name="connsiteX32" fmla="*/ 1927935 w 6884912"/>
              <a:gd name="connsiteY32" fmla="*/ 628540 h 1161397"/>
              <a:gd name="connsiteX33" fmla="*/ 2039075 w 6884912"/>
              <a:gd name="connsiteY33" fmla="*/ 599964 h 1161397"/>
              <a:gd name="connsiteX34" fmla="*/ 2066980 w 6884912"/>
              <a:gd name="connsiteY34" fmla="*/ 550413 h 1161397"/>
              <a:gd name="connsiteX35" fmla="*/ 2352236 w 6884912"/>
              <a:gd name="connsiteY35" fmla="*/ 519602 h 1161397"/>
              <a:gd name="connsiteX36" fmla="*/ 2420791 w 6884912"/>
              <a:gd name="connsiteY36" fmla="*/ 492826 h 1161397"/>
              <a:gd name="connsiteX37" fmla="*/ 2489932 w 6884912"/>
              <a:gd name="connsiteY37" fmla="*/ 507864 h 1161397"/>
              <a:gd name="connsiteX38" fmla="*/ 2512917 w 6884912"/>
              <a:gd name="connsiteY38" fmla="*/ 489127 h 1161397"/>
              <a:gd name="connsiteX39" fmla="*/ 2516783 w 6884912"/>
              <a:gd name="connsiteY39" fmla="*/ 485473 h 1161397"/>
              <a:gd name="connsiteX40" fmla="*/ 2534360 w 6884912"/>
              <a:gd name="connsiteY40" fmla="*/ 480064 h 1161397"/>
              <a:gd name="connsiteX41" fmla="*/ 2536691 w 6884912"/>
              <a:gd name="connsiteY41" fmla="*/ 467018 h 1161397"/>
              <a:gd name="connsiteX42" fmla="*/ 2561265 w 6884912"/>
              <a:gd name="connsiteY42" fmla="*/ 450623 h 1161397"/>
              <a:gd name="connsiteX43" fmla="*/ 2594349 w 6884912"/>
              <a:gd name="connsiteY43" fmla="*/ 443884 h 1161397"/>
              <a:gd name="connsiteX44" fmla="*/ 2754324 w 6884912"/>
              <a:gd name="connsiteY44" fmla="*/ 424766 h 1161397"/>
              <a:gd name="connsiteX45" fmla="*/ 2848470 w 6884912"/>
              <a:gd name="connsiteY45" fmla="*/ 405966 h 1161397"/>
              <a:gd name="connsiteX46" fmla="*/ 2881772 w 6884912"/>
              <a:gd name="connsiteY46" fmla="*/ 387260 h 1161397"/>
              <a:gd name="connsiteX47" fmla="*/ 2929932 w 6884912"/>
              <a:gd name="connsiteY47" fmla="*/ 368912 h 1161397"/>
              <a:gd name="connsiteX48" fmla="*/ 3013020 w 6884912"/>
              <a:gd name="connsiteY48" fmla="*/ 327578 h 1161397"/>
              <a:gd name="connsiteX49" fmla="*/ 3222191 w 6884912"/>
              <a:gd name="connsiteY49" fmla="*/ 307887 h 1161397"/>
              <a:gd name="connsiteX50" fmla="*/ 3227953 w 6884912"/>
              <a:gd name="connsiteY50" fmla="*/ 297650 h 1161397"/>
              <a:gd name="connsiteX51" fmla="*/ 3510042 w 6884912"/>
              <a:gd name="connsiteY51" fmla="*/ 311820 h 1161397"/>
              <a:gd name="connsiteX52" fmla="*/ 3626773 w 6884912"/>
              <a:gd name="connsiteY52" fmla="*/ 290452 h 1161397"/>
              <a:gd name="connsiteX53" fmla="*/ 3666217 w 6884912"/>
              <a:gd name="connsiteY53" fmla="*/ 273255 h 1161397"/>
              <a:gd name="connsiteX54" fmla="*/ 3732427 w 6884912"/>
              <a:gd name="connsiteY54" fmla="*/ 245039 h 1161397"/>
              <a:gd name="connsiteX55" fmla="*/ 3777022 w 6884912"/>
              <a:gd name="connsiteY55" fmla="*/ 200276 h 1161397"/>
              <a:gd name="connsiteX56" fmla="*/ 3791246 w 6884912"/>
              <a:gd name="connsiteY56" fmla="*/ 189996 h 1161397"/>
              <a:gd name="connsiteX57" fmla="*/ 3819864 w 6884912"/>
              <a:gd name="connsiteY57" fmla="*/ 194605 h 1161397"/>
              <a:gd name="connsiteX58" fmla="*/ 3830398 w 6884912"/>
              <a:gd name="connsiteY58" fmla="*/ 188383 h 1161397"/>
              <a:gd name="connsiteX59" fmla="*/ 3834360 w 6884912"/>
              <a:gd name="connsiteY59" fmla="*/ 188992 h 1161397"/>
              <a:gd name="connsiteX60" fmla="*/ 3843715 w 6884912"/>
              <a:gd name="connsiteY60" fmla="*/ 188752 h 1161397"/>
              <a:gd name="connsiteX61" fmla="*/ 3842609 w 6884912"/>
              <a:gd name="connsiteY61" fmla="*/ 197386 h 1161397"/>
              <a:gd name="connsiteX62" fmla="*/ 3853961 w 6884912"/>
              <a:gd name="connsiteY62" fmla="*/ 213380 h 1161397"/>
              <a:gd name="connsiteX63" fmla="*/ 3907640 w 6884912"/>
              <a:gd name="connsiteY63" fmla="*/ 207568 h 1161397"/>
              <a:gd name="connsiteX64" fmla="*/ 3910449 w 6884912"/>
              <a:gd name="connsiteY64" fmla="*/ 197808 h 1161397"/>
              <a:gd name="connsiteX65" fmla="*/ 3917197 w 6884912"/>
              <a:gd name="connsiteY65" fmla="*/ 196121 h 1161397"/>
              <a:gd name="connsiteX66" fmla="*/ 3922400 w 6884912"/>
              <a:gd name="connsiteY66" fmla="*/ 205056 h 1161397"/>
              <a:gd name="connsiteX67" fmla="*/ 4013061 w 6884912"/>
              <a:gd name="connsiteY67" fmla="*/ 224874 h 1161397"/>
              <a:gd name="connsiteX68" fmla="*/ 4220717 w 6884912"/>
              <a:gd name="connsiteY68" fmla="*/ 192946 h 1161397"/>
              <a:gd name="connsiteX69" fmla="*/ 4228802 w 6884912"/>
              <a:gd name="connsiteY69" fmla="*/ 201468 h 1161397"/>
              <a:gd name="connsiteX70" fmla="*/ 4289361 w 6884912"/>
              <a:gd name="connsiteY70" fmla="*/ 196642 h 1161397"/>
              <a:gd name="connsiteX71" fmla="*/ 4498913 w 6884912"/>
              <a:gd name="connsiteY71" fmla="*/ 118915 h 1161397"/>
              <a:gd name="connsiteX72" fmla="*/ 4617330 w 6884912"/>
              <a:gd name="connsiteY72" fmla="*/ 111163 h 1161397"/>
              <a:gd name="connsiteX73" fmla="*/ 4659778 w 6884912"/>
              <a:gd name="connsiteY73" fmla="*/ 118219 h 1161397"/>
              <a:gd name="connsiteX74" fmla="*/ 4730870 w 6884912"/>
              <a:gd name="connsiteY74" fmla="*/ 129432 h 1161397"/>
              <a:gd name="connsiteX75" fmla="*/ 4844073 w 6884912"/>
              <a:gd name="connsiteY75" fmla="*/ 161768 h 1161397"/>
              <a:gd name="connsiteX76" fmla="*/ 4856454 w 6884912"/>
              <a:gd name="connsiteY76" fmla="*/ 130488 h 1161397"/>
              <a:gd name="connsiteX77" fmla="*/ 4920038 w 6884912"/>
              <a:gd name="connsiteY77" fmla="*/ 140418 h 1161397"/>
              <a:gd name="connsiteX78" fmla="*/ 5016639 w 6884912"/>
              <a:gd name="connsiteY78" fmla="*/ 158905 h 1161397"/>
              <a:gd name="connsiteX79" fmla="*/ 5072009 w 6884912"/>
              <a:gd name="connsiteY79" fmla="*/ 161502 h 1161397"/>
              <a:gd name="connsiteX80" fmla="*/ 5223626 w 6884912"/>
              <a:gd name="connsiteY80" fmla="*/ 177356 h 1161397"/>
              <a:gd name="connsiteX81" fmla="*/ 5375773 w 6884912"/>
              <a:gd name="connsiteY81" fmla="*/ 199913 h 1161397"/>
              <a:gd name="connsiteX82" fmla="*/ 5467502 w 6884912"/>
              <a:gd name="connsiteY82" fmla="*/ 250963 h 1161397"/>
              <a:gd name="connsiteX83" fmla="*/ 5592395 w 6884912"/>
              <a:gd name="connsiteY83" fmla="*/ 265434 h 1161397"/>
              <a:gd name="connsiteX84" fmla="*/ 5613532 w 6884912"/>
              <a:gd name="connsiteY84" fmla="*/ 273379 h 1161397"/>
              <a:gd name="connsiteX85" fmla="*/ 5642173 w 6884912"/>
              <a:gd name="connsiteY85" fmla="*/ 266904 h 1161397"/>
              <a:gd name="connsiteX86" fmla="*/ 5756910 w 6884912"/>
              <a:gd name="connsiteY86" fmla="*/ 239211 h 1161397"/>
              <a:gd name="connsiteX87" fmla="*/ 5846667 w 6884912"/>
              <a:gd name="connsiteY87" fmla="*/ 201786 h 1161397"/>
              <a:gd name="connsiteX88" fmla="*/ 5960732 w 6884912"/>
              <a:gd name="connsiteY88" fmla="*/ 220708 h 1161397"/>
              <a:gd name="connsiteX89" fmla="*/ 6029542 w 6884912"/>
              <a:gd name="connsiteY89" fmla="*/ 210339 h 1161397"/>
              <a:gd name="connsiteX90" fmla="*/ 6141123 w 6884912"/>
              <a:gd name="connsiteY90" fmla="*/ 159923 h 1161397"/>
              <a:gd name="connsiteX91" fmla="*/ 6290640 w 6884912"/>
              <a:gd name="connsiteY91" fmla="*/ 167441 h 1161397"/>
              <a:gd name="connsiteX92" fmla="*/ 6322806 w 6884912"/>
              <a:gd name="connsiteY92" fmla="*/ 213293 h 1161397"/>
              <a:gd name="connsiteX93" fmla="*/ 6380420 w 6884912"/>
              <a:gd name="connsiteY93" fmla="*/ 173195 h 1161397"/>
              <a:gd name="connsiteX94" fmla="*/ 6507891 w 6884912"/>
              <a:gd name="connsiteY94" fmla="*/ 118474 h 1161397"/>
              <a:gd name="connsiteX95" fmla="*/ 6571807 w 6884912"/>
              <a:gd name="connsiteY95" fmla="*/ 98636 h 1161397"/>
              <a:gd name="connsiteX96" fmla="*/ 6671880 w 6884912"/>
              <a:gd name="connsiteY96" fmla="*/ 82931 h 1161397"/>
              <a:gd name="connsiteX97" fmla="*/ 6702266 w 6884912"/>
              <a:gd name="connsiteY97" fmla="*/ 75470 h 1161397"/>
              <a:gd name="connsiteX98" fmla="*/ 6845802 w 6884912"/>
              <a:gd name="connsiteY98" fmla="*/ 24496 h 1161397"/>
              <a:gd name="connsiteX99" fmla="*/ 6884912 w 6884912"/>
              <a:gd name="connsiteY99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41904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78135 w 6884912"/>
              <a:gd name="connsiteY15" fmla="*/ 698631 h 1161397"/>
              <a:gd name="connsiteX16" fmla="*/ 1242716 w 6884912"/>
              <a:gd name="connsiteY16" fmla="*/ 698052 h 1161397"/>
              <a:gd name="connsiteX17" fmla="*/ 1299977 w 6884912"/>
              <a:gd name="connsiteY17" fmla="*/ 639196 h 1161397"/>
              <a:gd name="connsiteX18" fmla="*/ 1326190 w 6884912"/>
              <a:gd name="connsiteY18" fmla="*/ 625955 h 1161397"/>
              <a:gd name="connsiteX19" fmla="*/ 1339600 w 6884912"/>
              <a:gd name="connsiteY19" fmla="*/ 616295 h 1161397"/>
              <a:gd name="connsiteX20" fmla="*/ 1340054 w 6884912"/>
              <a:gd name="connsiteY20" fmla="*/ 614022 h 1161397"/>
              <a:gd name="connsiteX21" fmla="*/ 1391606 w 6884912"/>
              <a:gd name="connsiteY21" fmla="*/ 615229 h 1161397"/>
              <a:gd name="connsiteX22" fmla="*/ 1397565 w 6884912"/>
              <a:gd name="connsiteY22" fmla="*/ 611490 h 1161397"/>
              <a:gd name="connsiteX23" fmla="*/ 1432302 w 6884912"/>
              <a:gd name="connsiteY23" fmla="*/ 617267 h 1161397"/>
              <a:gd name="connsiteX24" fmla="*/ 1449644 w 6884912"/>
              <a:gd name="connsiteY24" fmla="*/ 617591 h 1161397"/>
              <a:gd name="connsiteX25" fmla="*/ 1455793 w 6884912"/>
              <a:gd name="connsiteY25" fmla="*/ 623174 h 1161397"/>
              <a:gd name="connsiteX26" fmla="*/ 1480758 w 6884912"/>
              <a:gd name="connsiteY26" fmla="*/ 620863 h 1161397"/>
              <a:gd name="connsiteX27" fmla="*/ 1483154 w 6884912"/>
              <a:gd name="connsiteY27" fmla="*/ 618527 h 1161397"/>
              <a:gd name="connsiteX28" fmla="*/ 1505495 w 6884912"/>
              <a:gd name="connsiteY28" fmla="*/ 624325 h 1161397"/>
              <a:gd name="connsiteX29" fmla="*/ 1526340 w 6884912"/>
              <a:gd name="connsiteY29" fmla="*/ 638496 h 1161397"/>
              <a:gd name="connsiteX30" fmla="*/ 1731986 w 6884912"/>
              <a:gd name="connsiteY30" fmla="*/ 589682 h 1161397"/>
              <a:gd name="connsiteX31" fmla="*/ 1927935 w 6884912"/>
              <a:gd name="connsiteY31" fmla="*/ 628540 h 1161397"/>
              <a:gd name="connsiteX32" fmla="*/ 2039075 w 6884912"/>
              <a:gd name="connsiteY32" fmla="*/ 599964 h 1161397"/>
              <a:gd name="connsiteX33" fmla="*/ 2066980 w 6884912"/>
              <a:gd name="connsiteY33" fmla="*/ 550413 h 1161397"/>
              <a:gd name="connsiteX34" fmla="*/ 2352236 w 6884912"/>
              <a:gd name="connsiteY34" fmla="*/ 519602 h 1161397"/>
              <a:gd name="connsiteX35" fmla="*/ 2420791 w 6884912"/>
              <a:gd name="connsiteY35" fmla="*/ 492826 h 1161397"/>
              <a:gd name="connsiteX36" fmla="*/ 2489932 w 6884912"/>
              <a:gd name="connsiteY36" fmla="*/ 507864 h 1161397"/>
              <a:gd name="connsiteX37" fmla="*/ 2512917 w 6884912"/>
              <a:gd name="connsiteY37" fmla="*/ 489127 h 1161397"/>
              <a:gd name="connsiteX38" fmla="*/ 2516783 w 6884912"/>
              <a:gd name="connsiteY38" fmla="*/ 485473 h 1161397"/>
              <a:gd name="connsiteX39" fmla="*/ 2534360 w 6884912"/>
              <a:gd name="connsiteY39" fmla="*/ 480064 h 1161397"/>
              <a:gd name="connsiteX40" fmla="*/ 2536691 w 6884912"/>
              <a:gd name="connsiteY40" fmla="*/ 467018 h 1161397"/>
              <a:gd name="connsiteX41" fmla="*/ 2561265 w 6884912"/>
              <a:gd name="connsiteY41" fmla="*/ 450623 h 1161397"/>
              <a:gd name="connsiteX42" fmla="*/ 2594349 w 6884912"/>
              <a:gd name="connsiteY42" fmla="*/ 443884 h 1161397"/>
              <a:gd name="connsiteX43" fmla="*/ 2754324 w 6884912"/>
              <a:gd name="connsiteY43" fmla="*/ 424766 h 1161397"/>
              <a:gd name="connsiteX44" fmla="*/ 2848470 w 6884912"/>
              <a:gd name="connsiteY44" fmla="*/ 405966 h 1161397"/>
              <a:gd name="connsiteX45" fmla="*/ 2881772 w 6884912"/>
              <a:gd name="connsiteY45" fmla="*/ 387260 h 1161397"/>
              <a:gd name="connsiteX46" fmla="*/ 2929932 w 6884912"/>
              <a:gd name="connsiteY46" fmla="*/ 368912 h 1161397"/>
              <a:gd name="connsiteX47" fmla="*/ 3013020 w 6884912"/>
              <a:gd name="connsiteY47" fmla="*/ 327578 h 1161397"/>
              <a:gd name="connsiteX48" fmla="*/ 3222191 w 6884912"/>
              <a:gd name="connsiteY48" fmla="*/ 307887 h 1161397"/>
              <a:gd name="connsiteX49" fmla="*/ 3227953 w 6884912"/>
              <a:gd name="connsiteY49" fmla="*/ 297650 h 1161397"/>
              <a:gd name="connsiteX50" fmla="*/ 3510042 w 6884912"/>
              <a:gd name="connsiteY50" fmla="*/ 311820 h 1161397"/>
              <a:gd name="connsiteX51" fmla="*/ 3626773 w 6884912"/>
              <a:gd name="connsiteY51" fmla="*/ 290452 h 1161397"/>
              <a:gd name="connsiteX52" fmla="*/ 3666217 w 6884912"/>
              <a:gd name="connsiteY52" fmla="*/ 273255 h 1161397"/>
              <a:gd name="connsiteX53" fmla="*/ 3732427 w 6884912"/>
              <a:gd name="connsiteY53" fmla="*/ 245039 h 1161397"/>
              <a:gd name="connsiteX54" fmla="*/ 3777022 w 6884912"/>
              <a:gd name="connsiteY54" fmla="*/ 200276 h 1161397"/>
              <a:gd name="connsiteX55" fmla="*/ 3791246 w 6884912"/>
              <a:gd name="connsiteY55" fmla="*/ 189996 h 1161397"/>
              <a:gd name="connsiteX56" fmla="*/ 3819864 w 6884912"/>
              <a:gd name="connsiteY56" fmla="*/ 194605 h 1161397"/>
              <a:gd name="connsiteX57" fmla="*/ 3830398 w 6884912"/>
              <a:gd name="connsiteY57" fmla="*/ 188383 h 1161397"/>
              <a:gd name="connsiteX58" fmla="*/ 3834360 w 6884912"/>
              <a:gd name="connsiteY58" fmla="*/ 188992 h 1161397"/>
              <a:gd name="connsiteX59" fmla="*/ 3843715 w 6884912"/>
              <a:gd name="connsiteY59" fmla="*/ 188752 h 1161397"/>
              <a:gd name="connsiteX60" fmla="*/ 3842609 w 6884912"/>
              <a:gd name="connsiteY60" fmla="*/ 197386 h 1161397"/>
              <a:gd name="connsiteX61" fmla="*/ 3853961 w 6884912"/>
              <a:gd name="connsiteY61" fmla="*/ 213380 h 1161397"/>
              <a:gd name="connsiteX62" fmla="*/ 3907640 w 6884912"/>
              <a:gd name="connsiteY62" fmla="*/ 207568 h 1161397"/>
              <a:gd name="connsiteX63" fmla="*/ 3910449 w 6884912"/>
              <a:gd name="connsiteY63" fmla="*/ 197808 h 1161397"/>
              <a:gd name="connsiteX64" fmla="*/ 3917197 w 6884912"/>
              <a:gd name="connsiteY64" fmla="*/ 196121 h 1161397"/>
              <a:gd name="connsiteX65" fmla="*/ 3922400 w 6884912"/>
              <a:gd name="connsiteY65" fmla="*/ 205056 h 1161397"/>
              <a:gd name="connsiteX66" fmla="*/ 4013061 w 6884912"/>
              <a:gd name="connsiteY66" fmla="*/ 224874 h 1161397"/>
              <a:gd name="connsiteX67" fmla="*/ 4220717 w 6884912"/>
              <a:gd name="connsiteY67" fmla="*/ 192946 h 1161397"/>
              <a:gd name="connsiteX68" fmla="*/ 4228802 w 6884912"/>
              <a:gd name="connsiteY68" fmla="*/ 201468 h 1161397"/>
              <a:gd name="connsiteX69" fmla="*/ 4289361 w 6884912"/>
              <a:gd name="connsiteY69" fmla="*/ 196642 h 1161397"/>
              <a:gd name="connsiteX70" fmla="*/ 4498913 w 6884912"/>
              <a:gd name="connsiteY70" fmla="*/ 118915 h 1161397"/>
              <a:gd name="connsiteX71" fmla="*/ 4617330 w 6884912"/>
              <a:gd name="connsiteY71" fmla="*/ 111163 h 1161397"/>
              <a:gd name="connsiteX72" fmla="*/ 4659778 w 6884912"/>
              <a:gd name="connsiteY72" fmla="*/ 118219 h 1161397"/>
              <a:gd name="connsiteX73" fmla="*/ 4730870 w 6884912"/>
              <a:gd name="connsiteY73" fmla="*/ 129432 h 1161397"/>
              <a:gd name="connsiteX74" fmla="*/ 4844073 w 6884912"/>
              <a:gd name="connsiteY74" fmla="*/ 161768 h 1161397"/>
              <a:gd name="connsiteX75" fmla="*/ 4856454 w 6884912"/>
              <a:gd name="connsiteY75" fmla="*/ 130488 h 1161397"/>
              <a:gd name="connsiteX76" fmla="*/ 4920038 w 6884912"/>
              <a:gd name="connsiteY76" fmla="*/ 140418 h 1161397"/>
              <a:gd name="connsiteX77" fmla="*/ 5016639 w 6884912"/>
              <a:gd name="connsiteY77" fmla="*/ 158905 h 1161397"/>
              <a:gd name="connsiteX78" fmla="*/ 5072009 w 6884912"/>
              <a:gd name="connsiteY78" fmla="*/ 161502 h 1161397"/>
              <a:gd name="connsiteX79" fmla="*/ 5223626 w 6884912"/>
              <a:gd name="connsiteY79" fmla="*/ 177356 h 1161397"/>
              <a:gd name="connsiteX80" fmla="*/ 5375773 w 6884912"/>
              <a:gd name="connsiteY80" fmla="*/ 199913 h 1161397"/>
              <a:gd name="connsiteX81" fmla="*/ 5467502 w 6884912"/>
              <a:gd name="connsiteY81" fmla="*/ 250963 h 1161397"/>
              <a:gd name="connsiteX82" fmla="*/ 5592395 w 6884912"/>
              <a:gd name="connsiteY82" fmla="*/ 265434 h 1161397"/>
              <a:gd name="connsiteX83" fmla="*/ 5613532 w 6884912"/>
              <a:gd name="connsiteY83" fmla="*/ 273379 h 1161397"/>
              <a:gd name="connsiteX84" fmla="*/ 5642173 w 6884912"/>
              <a:gd name="connsiteY84" fmla="*/ 266904 h 1161397"/>
              <a:gd name="connsiteX85" fmla="*/ 5756910 w 6884912"/>
              <a:gd name="connsiteY85" fmla="*/ 239211 h 1161397"/>
              <a:gd name="connsiteX86" fmla="*/ 5846667 w 6884912"/>
              <a:gd name="connsiteY86" fmla="*/ 201786 h 1161397"/>
              <a:gd name="connsiteX87" fmla="*/ 5960732 w 6884912"/>
              <a:gd name="connsiteY87" fmla="*/ 220708 h 1161397"/>
              <a:gd name="connsiteX88" fmla="*/ 6029542 w 6884912"/>
              <a:gd name="connsiteY88" fmla="*/ 210339 h 1161397"/>
              <a:gd name="connsiteX89" fmla="*/ 6141123 w 6884912"/>
              <a:gd name="connsiteY89" fmla="*/ 159923 h 1161397"/>
              <a:gd name="connsiteX90" fmla="*/ 6290640 w 6884912"/>
              <a:gd name="connsiteY90" fmla="*/ 167441 h 1161397"/>
              <a:gd name="connsiteX91" fmla="*/ 6322806 w 6884912"/>
              <a:gd name="connsiteY91" fmla="*/ 213293 h 1161397"/>
              <a:gd name="connsiteX92" fmla="*/ 6380420 w 6884912"/>
              <a:gd name="connsiteY92" fmla="*/ 173195 h 1161397"/>
              <a:gd name="connsiteX93" fmla="*/ 6507891 w 6884912"/>
              <a:gd name="connsiteY93" fmla="*/ 118474 h 1161397"/>
              <a:gd name="connsiteX94" fmla="*/ 6571807 w 6884912"/>
              <a:gd name="connsiteY94" fmla="*/ 98636 h 1161397"/>
              <a:gd name="connsiteX95" fmla="*/ 6671880 w 6884912"/>
              <a:gd name="connsiteY95" fmla="*/ 82931 h 1161397"/>
              <a:gd name="connsiteX96" fmla="*/ 6702266 w 6884912"/>
              <a:gd name="connsiteY96" fmla="*/ 75470 h 1161397"/>
              <a:gd name="connsiteX97" fmla="*/ 6845802 w 6884912"/>
              <a:gd name="connsiteY97" fmla="*/ 24496 h 1161397"/>
              <a:gd name="connsiteX98" fmla="*/ 6884912 w 6884912"/>
              <a:gd name="connsiteY98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41904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207847 w 6884912"/>
              <a:gd name="connsiteY15" fmla="*/ 689087 h 1161397"/>
              <a:gd name="connsiteX16" fmla="*/ 1242716 w 6884912"/>
              <a:gd name="connsiteY16" fmla="*/ 698052 h 1161397"/>
              <a:gd name="connsiteX17" fmla="*/ 1299977 w 6884912"/>
              <a:gd name="connsiteY17" fmla="*/ 639196 h 1161397"/>
              <a:gd name="connsiteX18" fmla="*/ 1326190 w 6884912"/>
              <a:gd name="connsiteY18" fmla="*/ 625955 h 1161397"/>
              <a:gd name="connsiteX19" fmla="*/ 1339600 w 6884912"/>
              <a:gd name="connsiteY19" fmla="*/ 616295 h 1161397"/>
              <a:gd name="connsiteX20" fmla="*/ 1340054 w 6884912"/>
              <a:gd name="connsiteY20" fmla="*/ 614022 h 1161397"/>
              <a:gd name="connsiteX21" fmla="*/ 1391606 w 6884912"/>
              <a:gd name="connsiteY21" fmla="*/ 615229 h 1161397"/>
              <a:gd name="connsiteX22" fmla="*/ 1397565 w 6884912"/>
              <a:gd name="connsiteY22" fmla="*/ 611490 h 1161397"/>
              <a:gd name="connsiteX23" fmla="*/ 1432302 w 6884912"/>
              <a:gd name="connsiteY23" fmla="*/ 617267 h 1161397"/>
              <a:gd name="connsiteX24" fmla="*/ 1449644 w 6884912"/>
              <a:gd name="connsiteY24" fmla="*/ 617591 h 1161397"/>
              <a:gd name="connsiteX25" fmla="*/ 1455793 w 6884912"/>
              <a:gd name="connsiteY25" fmla="*/ 623174 h 1161397"/>
              <a:gd name="connsiteX26" fmla="*/ 1480758 w 6884912"/>
              <a:gd name="connsiteY26" fmla="*/ 620863 h 1161397"/>
              <a:gd name="connsiteX27" fmla="*/ 1483154 w 6884912"/>
              <a:gd name="connsiteY27" fmla="*/ 618527 h 1161397"/>
              <a:gd name="connsiteX28" fmla="*/ 1505495 w 6884912"/>
              <a:gd name="connsiteY28" fmla="*/ 624325 h 1161397"/>
              <a:gd name="connsiteX29" fmla="*/ 1526340 w 6884912"/>
              <a:gd name="connsiteY29" fmla="*/ 638496 h 1161397"/>
              <a:gd name="connsiteX30" fmla="*/ 1731986 w 6884912"/>
              <a:gd name="connsiteY30" fmla="*/ 589682 h 1161397"/>
              <a:gd name="connsiteX31" fmla="*/ 1927935 w 6884912"/>
              <a:gd name="connsiteY31" fmla="*/ 628540 h 1161397"/>
              <a:gd name="connsiteX32" fmla="*/ 2039075 w 6884912"/>
              <a:gd name="connsiteY32" fmla="*/ 599964 h 1161397"/>
              <a:gd name="connsiteX33" fmla="*/ 2066980 w 6884912"/>
              <a:gd name="connsiteY33" fmla="*/ 550413 h 1161397"/>
              <a:gd name="connsiteX34" fmla="*/ 2352236 w 6884912"/>
              <a:gd name="connsiteY34" fmla="*/ 519602 h 1161397"/>
              <a:gd name="connsiteX35" fmla="*/ 2420791 w 6884912"/>
              <a:gd name="connsiteY35" fmla="*/ 492826 h 1161397"/>
              <a:gd name="connsiteX36" fmla="*/ 2489932 w 6884912"/>
              <a:gd name="connsiteY36" fmla="*/ 507864 h 1161397"/>
              <a:gd name="connsiteX37" fmla="*/ 2512917 w 6884912"/>
              <a:gd name="connsiteY37" fmla="*/ 489127 h 1161397"/>
              <a:gd name="connsiteX38" fmla="*/ 2516783 w 6884912"/>
              <a:gd name="connsiteY38" fmla="*/ 485473 h 1161397"/>
              <a:gd name="connsiteX39" fmla="*/ 2534360 w 6884912"/>
              <a:gd name="connsiteY39" fmla="*/ 480064 h 1161397"/>
              <a:gd name="connsiteX40" fmla="*/ 2536691 w 6884912"/>
              <a:gd name="connsiteY40" fmla="*/ 467018 h 1161397"/>
              <a:gd name="connsiteX41" fmla="*/ 2561265 w 6884912"/>
              <a:gd name="connsiteY41" fmla="*/ 450623 h 1161397"/>
              <a:gd name="connsiteX42" fmla="*/ 2594349 w 6884912"/>
              <a:gd name="connsiteY42" fmla="*/ 443884 h 1161397"/>
              <a:gd name="connsiteX43" fmla="*/ 2754324 w 6884912"/>
              <a:gd name="connsiteY43" fmla="*/ 424766 h 1161397"/>
              <a:gd name="connsiteX44" fmla="*/ 2848470 w 6884912"/>
              <a:gd name="connsiteY44" fmla="*/ 405966 h 1161397"/>
              <a:gd name="connsiteX45" fmla="*/ 2881772 w 6884912"/>
              <a:gd name="connsiteY45" fmla="*/ 387260 h 1161397"/>
              <a:gd name="connsiteX46" fmla="*/ 2929932 w 6884912"/>
              <a:gd name="connsiteY46" fmla="*/ 368912 h 1161397"/>
              <a:gd name="connsiteX47" fmla="*/ 3013020 w 6884912"/>
              <a:gd name="connsiteY47" fmla="*/ 327578 h 1161397"/>
              <a:gd name="connsiteX48" fmla="*/ 3222191 w 6884912"/>
              <a:gd name="connsiteY48" fmla="*/ 307887 h 1161397"/>
              <a:gd name="connsiteX49" fmla="*/ 3227953 w 6884912"/>
              <a:gd name="connsiteY49" fmla="*/ 297650 h 1161397"/>
              <a:gd name="connsiteX50" fmla="*/ 3510042 w 6884912"/>
              <a:gd name="connsiteY50" fmla="*/ 311820 h 1161397"/>
              <a:gd name="connsiteX51" fmla="*/ 3626773 w 6884912"/>
              <a:gd name="connsiteY51" fmla="*/ 290452 h 1161397"/>
              <a:gd name="connsiteX52" fmla="*/ 3666217 w 6884912"/>
              <a:gd name="connsiteY52" fmla="*/ 273255 h 1161397"/>
              <a:gd name="connsiteX53" fmla="*/ 3732427 w 6884912"/>
              <a:gd name="connsiteY53" fmla="*/ 245039 h 1161397"/>
              <a:gd name="connsiteX54" fmla="*/ 3777022 w 6884912"/>
              <a:gd name="connsiteY54" fmla="*/ 200276 h 1161397"/>
              <a:gd name="connsiteX55" fmla="*/ 3791246 w 6884912"/>
              <a:gd name="connsiteY55" fmla="*/ 189996 h 1161397"/>
              <a:gd name="connsiteX56" fmla="*/ 3819864 w 6884912"/>
              <a:gd name="connsiteY56" fmla="*/ 194605 h 1161397"/>
              <a:gd name="connsiteX57" fmla="*/ 3830398 w 6884912"/>
              <a:gd name="connsiteY57" fmla="*/ 188383 h 1161397"/>
              <a:gd name="connsiteX58" fmla="*/ 3834360 w 6884912"/>
              <a:gd name="connsiteY58" fmla="*/ 188992 h 1161397"/>
              <a:gd name="connsiteX59" fmla="*/ 3843715 w 6884912"/>
              <a:gd name="connsiteY59" fmla="*/ 188752 h 1161397"/>
              <a:gd name="connsiteX60" fmla="*/ 3842609 w 6884912"/>
              <a:gd name="connsiteY60" fmla="*/ 197386 h 1161397"/>
              <a:gd name="connsiteX61" fmla="*/ 3853961 w 6884912"/>
              <a:gd name="connsiteY61" fmla="*/ 213380 h 1161397"/>
              <a:gd name="connsiteX62" fmla="*/ 3907640 w 6884912"/>
              <a:gd name="connsiteY62" fmla="*/ 207568 h 1161397"/>
              <a:gd name="connsiteX63" fmla="*/ 3910449 w 6884912"/>
              <a:gd name="connsiteY63" fmla="*/ 197808 h 1161397"/>
              <a:gd name="connsiteX64" fmla="*/ 3917197 w 6884912"/>
              <a:gd name="connsiteY64" fmla="*/ 196121 h 1161397"/>
              <a:gd name="connsiteX65" fmla="*/ 3922400 w 6884912"/>
              <a:gd name="connsiteY65" fmla="*/ 205056 h 1161397"/>
              <a:gd name="connsiteX66" fmla="*/ 4013061 w 6884912"/>
              <a:gd name="connsiteY66" fmla="*/ 224874 h 1161397"/>
              <a:gd name="connsiteX67" fmla="*/ 4220717 w 6884912"/>
              <a:gd name="connsiteY67" fmla="*/ 192946 h 1161397"/>
              <a:gd name="connsiteX68" fmla="*/ 4228802 w 6884912"/>
              <a:gd name="connsiteY68" fmla="*/ 201468 h 1161397"/>
              <a:gd name="connsiteX69" fmla="*/ 4289361 w 6884912"/>
              <a:gd name="connsiteY69" fmla="*/ 196642 h 1161397"/>
              <a:gd name="connsiteX70" fmla="*/ 4498913 w 6884912"/>
              <a:gd name="connsiteY70" fmla="*/ 118915 h 1161397"/>
              <a:gd name="connsiteX71" fmla="*/ 4617330 w 6884912"/>
              <a:gd name="connsiteY71" fmla="*/ 111163 h 1161397"/>
              <a:gd name="connsiteX72" fmla="*/ 4659778 w 6884912"/>
              <a:gd name="connsiteY72" fmla="*/ 118219 h 1161397"/>
              <a:gd name="connsiteX73" fmla="*/ 4730870 w 6884912"/>
              <a:gd name="connsiteY73" fmla="*/ 129432 h 1161397"/>
              <a:gd name="connsiteX74" fmla="*/ 4844073 w 6884912"/>
              <a:gd name="connsiteY74" fmla="*/ 161768 h 1161397"/>
              <a:gd name="connsiteX75" fmla="*/ 4856454 w 6884912"/>
              <a:gd name="connsiteY75" fmla="*/ 130488 h 1161397"/>
              <a:gd name="connsiteX76" fmla="*/ 4920038 w 6884912"/>
              <a:gd name="connsiteY76" fmla="*/ 140418 h 1161397"/>
              <a:gd name="connsiteX77" fmla="*/ 5016639 w 6884912"/>
              <a:gd name="connsiteY77" fmla="*/ 158905 h 1161397"/>
              <a:gd name="connsiteX78" fmla="*/ 5072009 w 6884912"/>
              <a:gd name="connsiteY78" fmla="*/ 161502 h 1161397"/>
              <a:gd name="connsiteX79" fmla="*/ 5223626 w 6884912"/>
              <a:gd name="connsiteY79" fmla="*/ 177356 h 1161397"/>
              <a:gd name="connsiteX80" fmla="*/ 5375773 w 6884912"/>
              <a:gd name="connsiteY80" fmla="*/ 199913 h 1161397"/>
              <a:gd name="connsiteX81" fmla="*/ 5467502 w 6884912"/>
              <a:gd name="connsiteY81" fmla="*/ 250963 h 1161397"/>
              <a:gd name="connsiteX82" fmla="*/ 5592395 w 6884912"/>
              <a:gd name="connsiteY82" fmla="*/ 265434 h 1161397"/>
              <a:gd name="connsiteX83" fmla="*/ 5613532 w 6884912"/>
              <a:gd name="connsiteY83" fmla="*/ 273379 h 1161397"/>
              <a:gd name="connsiteX84" fmla="*/ 5642173 w 6884912"/>
              <a:gd name="connsiteY84" fmla="*/ 266904 h 1161397"/>
              <a:gd name="connsiteX85" fmla="*/ 5756910 w 6884912"/>
              <a:gd name="connsiteY85" fmla="*/ 239211 h 1161397"/>
              <a:gd name="connsiteX86" fmla="*/ 5846667 w 6884912"/>
              <a:gd name="connsiteY86" fmla="*/ 201786 h 1161397"/>
              <a:gd name="connsiteX87" fmla="*/ 5960732 w 6884912"/>
              <a:gd name="connsiteY87" fmla="*/ 220708 h 1161397"/>
              <a:gd name="connsiteX88" fmla="*/ 6029542 w 6884912"/>
              <a:gd name="connsiteY88" fmla="*/ 210339 h 1161397"/>
              <a:gd name="connsiteX89" fmla="*/ 6141123 w 6884912"/>
              <a:gd name="connsiteY89" fmla="*/ 159923 h 1161397"/>
              <a:gd name="connsiteX90" fmla="*/ 6290640 w 6884912"/>
              <a:gd name="connsiteY90" fmla="*/ 167441 h 1161397"/>
              <a:gd name="connsiteX91" fmla="*/ 6322806 w 6884912"/>
              <a:gd name="connsiteY91" fmla="*/ 213293 h 1161397"/>
              <a:gd name="connsiteX92" fmla="*/ 6380420 w 6884912"/>
              <a:gd name="connsiteY92" fmla="*/ 173195 h 1161397"/>
              <a:gd name="connsiteX93" fmla="*/ 6507891 w 6884912"/>
              <a:gd name="connsiteY93" fmla="*/ 118474 h 1161397"/>
              <a:gd name="connsiteX94" fmla="*/ 6571807 w 6884912"/>
              <a:gd name="connsiteY94" fmla="*/ 98636 h 1161397"/>
              <a:gd name="connsiteX95" fmla="*/ 6671880 w 6884912"/>
              <a:gd name="connsiteY95" fmla="*/ 82931 h 1161397"/>
              <a:gd name="connsiteX96" fmla="*/ 6702266 w 6884912"/>
              <a:gd name="connsiteY96" fmla="*/ 75470 h 1161397"/>
              <a:gd name="connsiteX97" fmla="*/ 6845802 w 6884912"/>
              <a:gd name="connsiteY97" fmla="*/ 24496 h 1161397"/>
              <a:gd name="connsiteX98" fmla="*/ 6884912 w 6884912"/>
              <a:gd name="connsiteY98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41904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7166 w 6884912"/>
              <a:gd name="connsiteY14" fmla="*/ 744338 h 1161397"/>
              <a:gd name="connsiteX15" fmla="*/ 1207847 w 6884912"/>
              <a:gd name="connsiteY15" fmla="*/ 689087 h 1161397"/>
              <a:gd name="connsiteX16" fmla="*/ 1242716 w 6884912"/>
              <a:gd name="connsiteY16" fmla="*/ 698052 h 1161397"/>
              <a:gd name="connsiteX17" fmla="*/ 1299977 w 6884912"/>
              <a:gd name="connsiteY17" fmla="*/ 639196 h 1161397"/>
              <a:gd name="connsiteX18" fmla="*/ 1326190 w 6884912"/>
              <a:gd name="connsiteY18" fmla="*/ 625955 h 1161397"/>
              <a:gd name="connsiteX19" fmla="*/ 1339600 w 6884912"/>
              <a:gd name="connsiteY19" fmla="*/ 616295 h 1161397"/>
              <a:gd name="connsiteX20" fmla="*/ 1340054 w 6884912"/>
              <a:gd name="connsiteY20" fmla="*/ 614022 h 1161397"/>
              <a:gd name="connsiteX21" fmla="*/ 1391606 w 6884912"/>
              <a:gd name="connsiteY21" fmla="*/ 615229 h 1161397"/>
              <a:gd name="connsiteX22" fmla="*/ 1397565 w 6884912"/>
              <a:gd name="connsiteY22" fmla="*/ 611490 h 1161397"/>
              <a:gd name="connsiteX23" fmla="*/ 1432302 w 6884912"/>
              <a:gd name="connsiteY23" fmla="*/ 617267 h 1161397"/>
              <a:gd name="connsiteX24" fmla="*/ 1449644 w 6884912"/>
              <a:gd name="connsiteY24" fmla="*/ 617591 h 1161397"/>
              <a:gd name="connsiteX25" fmla="*/ 1455793 w 6884912"/>
              <a:gd name="connsiteY25" fmla="*/ 623174 h 1161397"/>
              <a:gd name="connsiteX26" fmla="*/ 1480758 w 6884912"/>
              <a:gd name="connsiteY26" fmla="*/ 620863 h 1161397"/>
              <a:gd name="connsiteX27" fmla="*/ 1483154 w 6884912"/>
              <a:gd name="connsiteY27" fmla="*/ 618527 h 1161397"/>
              <a:gd name="connsiteX28" fmla="*/ 1505495 w 6884912"/>
              <a:gd name="connsiteY28" fmla="*/ 624325 h 1161397"/>
              <a:gd name="connsiteX29" fmla="*/ 1526340 w 6884912"/>
              <a:gd name="connsiteY29" fmla="*/ 638496 h 1161397"/>
              <a:gd name="connsiteX30" fmla="*/ 1731986 w 6884912"/>
              <a:gd name="connsiteY30" fmla="*/ 589682 h 1161397"/>
              <a:gd name="connsiteX31" fmla="*/ 1927935 w 6884912"/>
              <a:gd name="connsiteY31" fmla="*/ 628540 h 1161397"/>
              <a:gd name="connsiteX32" fmla="*/ 2039075 w 6884912"/>
              <a:gd name="connsiteY32" fmla="*/ 599964 h 1161397"/>
              <a:gd name="connsiteX33" fmla="*/ 2066980 w 6884912"/>
              <a:gd name="connsiteY33" fmla="*/ 550413 h 1161397"/>
              <a:gd name="connsiteX34" fmla="*/ 2352236 w 6884912"/>
              <a:gd name="connsiteY34" fmla="*/ 519602 h 1161397"/>
              <a:gd name="connsiteX35" fmla="*/ 2420791 w 6884912"/>
              <a:gd name="connsiteY35" fmla="*/ 492826 h 1161397"/>
              <a:gd name="connsiteX36" fmla="*/ 2489932 w 6884912"/>
              <a:gd name="connsiteY36" fmla="*/ 507864 h 1161397"/>
              <a:gd name="connsiteX37" fmla="*/ 2512917 w 6884912"/>
              <a:gd name="connsiteY37" fmla="*/ 489127 h 1161397"/>
              <a:gd name="connsiteX38" fmla="*/ 2516783 w 6884912"/>
              <a:gd name="connsiteY38" fmla="*/ 485473 h 1161397"/>
              <a:gd name="connsiteX39" fmla="*/ 2534360 w 6884912"/>
              <a:gd name="connsiteY39" fmla="*/ 480064 h 1161397"/>
              <a:gd name="connsiteX40" fmla="*/ 2536691 w 6884912"/>
              <a:gd name="connsiteY40" fmla="*/ 467018 h 1161397"/>
              <a:gd name="connsiteX41" fmla="*/ 2561265 w 6884912"/>
              <a:gd name="connsiteY41" fmla="*/ 450623 h 1161397"/>
              <a:gd name="connsiteX42" fmla="*/ 2594349 w 6884912"/>
              <a:gd name="connsiteY42" fmla="*/ 443884 h 1161397"/>
              <a:gd name="connsiteX43" fmla="*/ 2754324 w 6884912"/>
              <a:gd name="connsiteY43" fmla="*/ 424766 h 1161397"/>
              <a:gd name="connsiteX44" fmla="*/ 2848470 w 6884912"/>
              <a:gd name="connsiteY44" fmla="*/ 405966 h 1161397"/>
              <a:gd name="connsiteX45" fmla="*/ 2881772 w 6884912"/>
              <a:gd name="connsiteY45" fmla="*/ 387260 h 1161397"/>
              <a:gd name="connsiteX46" fmla="*/ 2929932 w 6884912"/>
              <a:gd name="connsiteY46" fmla="*/ 368912 h 1161397"/>
              <a:gd name="connsiteX47" fmla="*/ 3013020 w 6884912"/>
              <a:gd name="connsiteY47" fmla="*/ 327578 h 1161397"/>
              <a:gd name="connsiteX48" fmla="*/ 3222191 w 6884912"/>
              <a:gd name="connsiteY48" fmla="*/ 307887 h 1161397"/>
              <a:gd name="connsiteX49" fmla="*/ 3227953 w 6884912"/>
              <a:gd name="connsiteY49" fmla="*/ 297650 h 1161397"/>
              <a:gd name="connsiteX50" fmla="*/ 3510042 w 6884912"/>
              <a:gd name="connsiteY50" fmla="*/ 311820 h 1161397"/>
              <a:gd name="connsiteX51" fmla="*/ 3626773 w 6884912"/>
              <a:gd name="connsiteY51" fmla="*/ 290452 h 1161397"/>
              <a:gd name="connsiteX52" fmla="*/ 3666217 w 6884912"/>
              <a:gd name="connsiteY52" fmla="*/ 273255 h 1161397"/>
              <a:gd name="connsiteX53" fmla="*/ 3732427 w 6884912"/>
              <a:gd name="connsiteY53" fmla="*/ 245039 h 1161397"/>
              <a:gd name="connsiteX54" fmla="*/ 3777022 w 6884912"/>
              <a:gd name="connsiteY54" fmla="*/ 200276 h 1161397"/>
              <a:gd name="connsiteX55" fmla="*/ 3791246 w 6884912"/>
              <a:gd name="connsiteY55" fmla="*/ 189996 h 1161397"/>
              <a:gd name="connsiteX56" fmla="*/ 3819864 w 6884912"/>
              <a:gd name="connsiteY56" fmla="*/ 194605 h 1161397"/>
              <a:gd name="connsiteX57" fmla="*/ 3830398 w 6884912"/>
              <a:gd name="connsiteY57" fmla="*/ 188383 h 1161397"/>
              <a:gd name="connsiteX58" fmla="*/ 3834360 w 6884912"/>
              <a:gd name="connsiteY58" fmla="*/ 188992 h 1161397"/>
              <a:gd name="connsiteX59" fmla="*/ 3843715 w 6884912"/>
              <a:gd name="connsiteY59" fmla="*/ 188752 h 1161397"/>
              <a:gd name="connsiteX60" fmla="*/ 3842609 w 6884912"/>
              <a:gd name="connsiteY60" fmla="*/ 197386 h 1161397"/>
              <a:gd name="connsiteX61" fmla="*/ 3853961 w 6884912"/>
              <a:gd name="connsiteY61" fmla="*/ 213380 h 1161397"/>
              <a:gd name="connsiteX62" fmla="*/ 3907640 w 6884912"/>
              <a:gd name="connsiteY62" fmla="*/ 207568 h 1161397"/>
              <a:gd name="connsiteX63" fmla="*/ 3910449 w 6884912"/>
              <a:gd name="connsiteY63" fmla="*/ 197808 h 1161397"/>
              <a:gd name="connsiteX64" fmla="*/ 3917197 w 6884912"/>
              <a:gd name="connsiteY64" fmla="*/ 196121 h 1161397"/>
              <a:gd name="connsiteX65" fmla="*/ 3922400 w 6884912"/>
              <a:gd name="connsiteY65" fmla="*/ 205056 h 1161397"/>
              <a:gd name="connsiteX66" fmla="*/ 4013061 w 6884912"/>
              <a:gd name="connsiteY66" fmla="*/ 224874 h 1161397"/>
              <a:gd name="connsiteX67" fmla="*/ 4220717 w 6884912"/>
              <a:gd name="connsiteY67" fmla="*/ 192946 h 1161397"/>
              <a:gd name="connsiteX68" fmla="*/ 4228802 w 6884912"/>
              <a:gd name="connsiteY68" fmla="*/ 201468 h 1161397"/>
              <a:gd name="connsiteX69" fmla="*/ 4289361 w 6884912"/>
              <a:gd name="connsiteY69" fmla="*/ 196642 h 1161397"/>
              <a:gd name="connsiteX70" fmla="*/ 4498913 w 6884912"/>
              <a:gd name="connsiteY70" fmla="*/ 118915 h 1161397"/>
              <a:gd name="connsiteX71" fmla="*/ 4617330 w 6884912"/>
              <a:gd name="connsiteY71" fmla="*/ 111163 h 1161397"/>
              <a:gd name="connsiteX72" fmla="*/ 4659778 w 6884912"/>
              <a:gd name="connsiteY72" fmla="*/ 118219 h 1161397"/>
              <a:gd name="connsiteX73" fmla="*/ 4730870 w 6884912"/>
              <a:gd name="connsiteY73" fmla="*/ 129432 h 1161397"/>
              <a:gd name="connsiteX74" fmla="*/ 4844073 w 6884912"/>
              <a:gd name="connsiteY74" fmla="*/ 161768 h 1161397"/>
              <a:gd name="connsiteX75" fmla="*/ 4856454 w 6884912"/>
              <a:gd name="connsiteY75" fmla="*/ 130488 h 1161397"/>
              <a:gd name="connsiteX76" fmla="*/ 4920038 w 6884912"/>
              <a:gd name="connsiteY76" fmla="*/ 140418 h 1161397"/>
              <a:gd name="connsiteX77" fmla="*/ 5016639 w 6884912"/>
              <a:gd name="connsiteY77" fmla="*/ 158905 h 1161397"/>
              <a:gd name="connsiteX78" fmla="*/ 5072009 w 6884912"/>
              <a:gd name="connsiteY78" fmla="*/ 161502 h 1161397"/>
              <a:gd name="connsiteX79" fmla="*/ 5223626 w 6884912"/>
              <a:gd name="connsiteY79" fmla="*/ 177356 h 1161397"/>
              <a:gd name="connsiteX80" fmla="*/ 5375773 w 6884912"/>
              <a:gd name="connsiteY80" fmla="*/ 199913 h 1161397"/>
              <a:gd name="connsiteX81" fmla="*/ 5467502 w 6884912"/>
              <a:gd name="connsiteY81" fmla="*/ 250963 h 1161397"/>
              <a:gd name="connsiteX82" fmla="*/ 5592395 w 6884912"/>
              <a:gd name="connsiteY82" fmla="*/ 265434 h 1161397"/>
              <a:gd name="connsiteX83" fmla="*/ 5613532 w 6884912"/>
              <a:gd name="connsiteY83" fmla="*/ 273379 h 1161397"/>
              <a:gd name="connsiteX84" fmla="*/ 5642173 w 6884912"/>
              <a:gd name="connsiteY84" fmla="*/ 266904 h 1161397"/>
              <a:gd name="connsiteX85" fmla="*/ 5756910 w 6884912"/>
              <a:gd name="connsiteY85" fmla="*/ 239211 h 1161397"/>
              <a:gd name="connsiteX86" fmla="*/ 5846667 w 6884912"/>
              <a:gd name="connsiteY86" fmla="*/ 201786 h 1161397"/>
              <a:gd name="connsiteX87" fmla="*/ 5960732 w 6884912"/>
              <a:gd name="connsiteY87" fmla="*/ 220708 h 1161397"/>
              <a:gd name="connsiteX88" fmla="*/ 6029542 w 6884912"/>
              <a:gd name="connsiteY88" fmla="*/ 210339 h 1161397"/>
              <a:gd name="connsiteX89" fmla="*/ 6141123 w 6884912"/>
              <a:gd name="connsiteY89" fmla="*/ 159923 h 1161397"/>
              <a:gd name="connsiteX90" fmla="*/ 6290640 w 6884912"/>
              <a:gd name="connsiteY90" fmla="*/ 167441 h 1161397"/>
              <a:gd name="connsiteX91" fmla="*/ 6322806 w 6884912"/>
              <a:gd name="connsiteY91" fmla="*/ 213293 h 1161397"/>
              <a:gd name="connsiteX92" fmla="*/ 6380420 w 6884912"/>
              <a:gd name="connsiteY92" fmla="*/ 173195 h 1161397"/>
              <a:gd name="connsiteX93" fmla="*/ 6507891 w 6884912"/>
              <a:gd name="connsiteY93" fmla="*/ 118474 h 1161397"/>
              <a:gd name="connsiteX94" fmla="*/ 6571807 w 6884912"/>
              <a:gd name="connsiteY94" fmla="*/ 98636 h 1161397"/>
              <a:gd name="connsiteX95" fmla="*/ 6671880 w 6884912"/>
              <a:gd name="connsiteY95" fmla="*/ 82931 h 1161397"/>
              <a:gd name="connsiteX96" fmla="*/ 6702266 w 6884912"/>
              <a:gd name="connsiteY96" fmla="*/ 75470 h 1161397"/>
              <a:gd name="connsiteX97" fmla="*/ 6845802 w 6884912"/>
              <a:gd name="connsiteY97" fmla="*/ 24496 h 1161397"/>
              <a:gd name="connsiteX98" fmla="*/ 6884912 w 6884912"/>
              <a:gd name="connsiteY98" fmla="*/ 0 h 1161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6884912" h="1161397">
                <a:moveTo>
                  <a:pt x="6884912" y="0"/>
                </a:moveTo>
                <a:lnTo>
                  <a:pt x="6884912" y="1161397"/>
                </a:lnTo>
                <a:lnTo>
                  <a:pt x="0" y="1161397"/>
                </a:lnTo>
                <a:lnTo>
                  <a:pt x="27135" y="1147460"/>
                </a:lnTo>
                <a:cubicBezTo>
                  <a:pt x="57431" y="1167048"/>
                  <a:pt x="61886" y="1088181"/>
                  <a:pt x="115388" y="1111320"/>
                </a:cubicBezTo>
                <a:cubicBezTo>
                  <a:pt x="146435" y="1096221"/>
                  <a:pt x="156823" y="1079485"/>
                  <a:pt x="213420" y="1056868"/>
                </a:cubicBezTo>
                <a:cubicBezTo>
                  <a:pt x="288217" y="1040787"/>
                  <a:pt x="383333" y="1044881"/>
                  <a:pt x="454970" y="1023343"/>
                </a:cubicBezTo>
                <a:cubicBezTo>
                  <a:pt x="440966" y="999969"/>
                  <a:pt x="571419" y="1006841"/>
                  <a:pt x="548162" y="984908"/>
                </a:cubicBezTo>
                <a:cubicBezTo>
                  <a:pt x="561321" y="956563"/>
                  <a:pt x="637415" y="1010272"/>
                  <a:pt x="651408" y="984938"/>
                </a:cubicBezTo>
                <a:cubicBezTo>
                  <a:pt x="671652" y="980952"/>
                  <a:pt x="698726" y="950833"/>
                  <a:pt x="723108" y="941904"/>
                </a:cubicBezTo>
                <a:cubicBezTo>
                  <a:pt x="760262" y="946949"/>
                  <a:pt x="757827" y="957145"/>
                  <a:pt x="797699" y="931362"/>
                </a:cubicBezTo>
                <a:cubicBezTo>
                  <a:pt x="821097" y="940623"/>
                  <a:pt x="833565" y="929189"/>
                  <a:pt x="843359" y="910894"/>
                </a:cubicBezTo>
                <a:cubicBezTo>
                  <a:pt x="887668" y="902160"/>
                  <a:pt x="919738" y="869376"/>
                  <a:pt x="965215" y="846701"/>
                </a:cubicBezTo>
                <a:cubicBezTo>
                  <a:pt x="1023081" y="848019"/>
                  <a:pt x="1036422" y="800154"/>
                  <a:pt x="1085080" y="776086"/>
                </a:cubicBezTo>
                <a:cubicBezTo>
                  <a:pt x="1140763" y="795544"/>
                  <a:pt x="1116251" y="768649"/>
                  <a:pt x="1137166" y="744338"/>
                </a:cubicBezTo>
                <a:lnTo>
                  <a:pt x="1207847" y="689087"/>
                </a:lnTo>
                <a:cubicBezTo>
                  <a:pt x="1226429" y="687736"/>
                  <a:pt x="1222409" y="707958"/>
                  <a:pt x="1242716" y="698052"/>
                </a:cubicBezTo>
                <a:cubicBezTo>
                  <a:pt x="1250387" y="668345"/>
                  <a:pt x="1318259" y="689091"/>
                  <a:pt x="1299977" y="639196"/>
                </a:cubicBezTo>
                <a:cubicBezTo>
                  <a:pt x="1323072" y="639367"/>
                  <a:pt x="1341279" y="658105"/>
                  <a:pt x="1326190" y="625955"/>
                </a:cubicBezTo>
                <a:cubicBezTo>
                  <a:pt x="1333572" y="625050"/>
                  <a:pt x="1337406" y="621362"/>
                  <a:pt x="1339600" y="616295"/>
                </a:cubicBezTo>
                <a:cubicBezTo>
                  <a:pt x="1339751" y="615537"/>
                  <a:pt x="1339903" y="614780"/>
                  <a:pt x="1340054" y="614022"/>
                </a:cubicBezTo>
                <a:lnTo>
                  <a:pt x="1391606" y="615229"/>
                </a:lnTo>
                <a:lnTo>
                  <a:pt x="1397565" y="611490"/>
                </a:lnTo>
                <a:lnTo>
                  <a:pt x="1432302" y="617267"/>
                </a:lnTo>
                <a:lnTo>
                  <a:pt x="1449644" y="617591"/>
                </a:lnTo>
                <a:lnTo>
                  <a:pt x="1455793" y="623174"/>
                </a:lnTo>
                <a:cubicBezTo>
                  <a:pt x="1461744" y="626151"/>
                  <a:pt x="1469373" y="626493"/>
                  <a:pt x="1480758" y="620863"/>
                </a:cubicBezTo>
                <a:lnTo>
                  <a:pt x="1483154" y="618527"/>
                </a:lnTo>
                <a:lnTo>
                  <a:pt x="1505495" y="624325"/>
                </a:lnTo>
                <a:cubicBezTo>
                  <a:pt x="1512992" y="627532"/>
                  <a:pt x="1520025" y="632078"/>
                  <a:pt x="1526340" y="638496"/>
                </a:cubicBezTo>
                <a:cubicBezTo>
                  <a:pt x="1586113" y="586768"/>
                  <a:pt x="1659006" y="610309"/>
                  <a:pt x="1731986" y="589682"/>
                </a:cubicBezTo>
                <a:cubicBezTo>
                  <a:pt x="1750397" y="523106"/>
                  <a:pt x="1896056" y="573257"/>
                  <a:pt x="1927935" y="628540"/>
                </a:cubicBezTo>
                <a:cubicBezTo>
                  <a:pt x="1912854" y="559823"/>
                  <a:pt x="2112261" y="676347"/>
                  <a:pt x="2039075" y="599964"/>
                </a:cubicBezTo>
                <a:cubicBezTo>
                  <a:pt x="2066036" y="601198"/>
                  <a:pt x="2086366" y="569532"/>
                  <a:pt x="2066980" y="550413"/>
                </a:cubicBezTo>
                <a:cubicBezTo>
                  <a:pt x="2155364" y="582582"/>
                  <a:pt x="2259548" y="514786"/>
                  <a:pt x="2352236" y="519602"/>
                </a:cubicBezTo>
                <a:cubicBezTo>
                  <a:pt x="2388450" y="459394"/>
                  <a:pt x="2373298" y="511682"/>
                  <a:pt x="2420791" y="492826"/>
                </a:cubicBezTo>
                <a:cubicBezTo>
                  <a:pt x="2417962" y="542563"/>
                  <a:pt x="2475071" y="455098"/>
                  <a:pt x="2489932" y="507864"/>
                </a:cubicBezTo>
                <a:cubicBezTo>
                  <a:pt x="2498105" y="502761"/>
                  <a:pt x="2505553" y="496153"/>
                  <a:pt x="2512917" y="489127"/>
                </a:cubicBezTo>
                <a:lnTo>
                  <a:pt x="2516783" y="485473"/>
                </a:lnTo>
                <a:lnTo>
                  <a:pt x="2534360" y="480064"/>
                </a:lnTo>
                <a:lnTo>
                  <a:pt x="2536691" y="467018"/>
                </a:lnTo>
                <a:lnTo>
                  <a:pt x="2561265" y="450623"/>
                </a:lnTo>
                <a:cubicBezTo>
                  <a:pt x="2570872" y="446262"/>
                  <a:pt x="2581686" y="443655"/>
                  <a:pt x="2594349" y="443884"/>
                </a:cubicBezTo>
                <a:cubicBezTo>
                  <a:pt x="2640435" y="464638"/>
                  <a:pt x="2696955" y="396361"/>
                  <a:pt x="2754324" y="424766"/>
                </a:cubicBezTo>
                <a:cubicBezTo>
                  <a:pt x="2775130" y="430896"/>
                  <a:pt x="2837731" y="423458"/>
                  <a:pt x="2848470" y="405966"/>
                </a:cubicBezTo>
                <a:cubicBezTo>
                  <a:pt x="2861295" y="401100"/>
                  <a:pt x="2876936" y="405309"/>
                  <a:pt x="2881772" y="387260"/>
                </a:cubicBezTo>
                <a:cubicBezTo>
                  <a:pt x="2890299" y="365261"/>
                  <a:pt x="2938134" y="392997"/>
                  <a:pt x="2929932" y="368912"/>
                </a:cubicBezTo>
                <a:cubicBezTo>
                  <a:pt x="2963844" y="387799"/>
                  <a:pt x="2986550" y="341223"/>
                  <a:pt x="3013020" y="327578"/>
                </a:cubicBezTo>
                <a:cubicBezTo>
                  <a:pt x="3061730" y="317407"/>
                  <a:pt x="3186369" y="312875"/>
                  <a:pt x="3222191" y="307887"/>
                </a:cubicBezTo>
                <a:cubicBezTo>
                  <a:pt x="3223593" y="304249"/>
                  <a:pt x="3179978" y="296995"/>
                  <a:pt x="3227953" y="297650"/>
                </a:cubicBezTo>
                <a:cubicBezTo>
                  <a:pt x="3275928" y="298306"/>
                  <a:pt x="3443572" y="313020"/>
                  <a:pt x="3510042" y="311820"/>
                </a:cubicBezTo>
                <a:cubicBezTo>
                  <a:pt x="3585274" y="306641"/>
                  <a:pt x="3525753" y="258887"/>
                  <a:pt x="3626773" y="290452"/>
                </a:cubicBezTo>
                <a:cubicBezTo>
                  <a:pt x="3633124" y="269835"/>
                  <a:pt x="3644693" y="267134"/>
                  <a:pt x="3666217" y="273255"/>
                </a:cubicBezTo>
                <a:cubicBezTo>
                  <a:pt x="3702502" y="269310"/>
                  <a:pt x="3690563" y="221720"/>
                  <a:pt x="3732427" y="245039"/>
                </a:cubicBezTo>
                <a:cubicBezTo>
                  <a:pt x="3720985" y="220241"/>
                  <a:pt x="3798776" y="224539"/>
                  <a:pt x="3777022" y="200276"/>
                </a:cubicBezTo>
                <a:cubicBezTo>
                  <a:pt x="3781759" y="193499"/>
                  <a:pt x="3786499" y="190723"/>
                  <a:pt x="3791246" y="189996"/>
                </a:cubicBezTo>
                <a:cubicBezTo>
                  <a:pt x="3800740" y="188542"/>
                  <a:pt x="3810265" y="195284"/>
                  <a:pt x="3819864" y="194605"/>
                </a:cubicBezTo>
                <a:lnTo>
                  <a:pt x="3830398" y="188383"/>
                </a:lnTo>
                <a:lnTo>
                  <a:pt x="3834360" y="188992"/>
                </a:lnTo>
                <a:lnTo>
                  <a:pt x="3843715" y="188752"/>
                </a:lnTo>
                <a:lnTo>
                  <a:pt x="3842609" y="197386"/>
                </a:lnTo>
                <a:cubicBezTo>
                  <a:pt x="3840673" y="205638"/>
                  <a:pt x="3839248" y="214671"/>
                  <a:pt x="3853961" y="213380"/>
                </a:cubicBezTo>
                <a:cubicBezTo>
                  <a:pt x="3884396" y="206569"/>
                  <a:pt x="3895082" y="241941"/>
                  <a:pt x="3907640" y="207568"/>
                </a:cubicBezTo>
                <a:lnTo>
                  <a:pt x="3910449" y="197808"/>
                </a:lnTo>
                <a:lnTo>
                  <a:pt x="3917197" y="196121"/>
                </a:lnTo>
                <a:cubicBezTo>
                  <a:pt x="3920833" y="196372"/>
                  <a:pt x="3922919" y="198717"/>
                  <a:pt x="3922400" y="205056"/>
                </a:cubicBezTo>
                <a:cubicBezTo>
                  <a:pt x="3950680" y="178467"/>
                  <a:pt x="3984062" y="218098"/>
                  <a:pt x="4013061" y="224874"/>
                </a:cubicBezTo>
                <a:cubicBezTo>
                  <a:pt x="4062781" y="222856"/>
                  <a:pt x="4184760" y="196847"/>
                  <a:pt x="4220717" y="192946"/>
                </a:cubicBezTo>
                <a:cubicBezTo>
                  <a:pt x="4222964" y="196132"/>
                  <a:pt x="4225687" y="199002"/>
                  <a:pt x="4228802" y="201468"/>
                </a:cubicBezTo>
                <a:cubicBezTo>
                  <a:pt x="4246898" y="215792"/>
                  <a:pt x="4274013" y="213632"/>
                  <a:pt x="4289361" y="196642"/>
                </a:cubicBezTo>
                <a:cubicBezTo>
                  <a:pt x="4363212" y="140627"/>
                  <a:pt x="4433598" y="135488"/>
                  <a:pt x="4498913" y="118915"/>
                </a:cubicBezTo>
                <a:cubicBezTo>
                  <a:pt x="4573135" y="105586"/>
                  <a:pt x="4527062" y="166416"/>
                  <a:pt x="4617330" y="111163"/>
                </a:cubicBezTo>
                <a:cubicBezTo>
                  <a:pt x="4628518" y="129608"/>
                  <a:pt x="4640397" y="129405"/>
                  <a:pt x="4659778" y="118219"/>
                </a:cubicBezTo>
                <a:cubicBezTo>
                  <a:pt x="4695929" y="113193"/>
                  <a:pt x="4695958" y="162259"/>
                  <a:pt x="4730870" y="129432"/>
                </a:cubicBezTo>
                <a:cubicBezTo>
                  <a:pt x="4761586" y="136690"/>
                  <a:pt x="4823142" y="161592"/>
                  <a:pt x="4844073" y="161768"/>
                </a:cubicBezTo>
                <a:cubicBezTo>
                  <a:pt x="4870797" y="164132"/>
                  <a:pt x="4827288" y="135164"/>
                  <a:pt x="4856454" y="130488"/>
                </a:cubicBezTo>
                <a:cubicBezTo>
                  <a:pt x="4892086" y="129553"/>
                  <a:pt x="4889263" y="81477"/>
                  <a:pt x="4920038" y="140418"/>
                </a:cubicBezTo>
                <a:cubicBezTo>
                  <a:pt x="4956358" y="122308"/>
                  <a:pt x="4965108" y="149263"/>
                  <a:pt x="5016639" y="158905"/>
                </a:cubicBezTo>
                <a:cubicBezTo>
                  <a:pt x="5037063" y="141828"/>
                  <a:pt x="5054534" y="147986"/>
                  <a:pt x="5072009" y="161502"/>
                </a:cubicBezTo>
                <a:cubicBezTo>
                  <a:pt x="5121260" y="153653"/>
                  <a:pt x="5167555" y="172635"/>
                  <a:pt x="5223626" y="177356"/>
                </a:cubicBezTo>
                <a:cubicBezTo>
                  <a:pt x="5282824" y="155243"/>
                  <a:pt x="5315859" y="195041"/>
                  <a:pt x="5375773" y="199913"/>
                </a:cubicBezTo>
                <a:cubicBezTo>
                  <a:pt x="5432511" y="156218"/>
                  <a:pt x="5417550" y="256036"/>
                  <a:pt x="5467502" y="250963"/>
                </a:cubicBezTo>
                <a:cubicBezTo>
                  <a:pt x="5547124" y="209975"/>
                  <a:pt x="5467171" y="283839"/>
                  <a:pt x="5592395" y="265434"/>
                </a:cubicBezTo>
                <a:cubicBezTo>
                  <a:pt x="5599201" y="258867"/>
                  <a:pt x="5614752" y="264706"/>
                  <a:pt x="5613532" y="273379"/>
                </a:cubicBezTo>
                <a:cubicBezTo>
                  <a:pt x="5621390" y="270408"/>
                  <a:pt x="5639720" y="253173"/>
                  <a:pt x="5642173" y="266904"/>
                </a:cubicBezTo>
                <a:cubicBezTo>
                  <a:pt x="5682296" y="267049"/>
                  <a:pt x="5721812" y="257513"/>
                  <a:pt x="5756910" y="239211"/>
                </a:cubicBezTo>
                <a:cubicBezTo>
                  <a:pt x="5834998" y="260050"/>
                  <a:pt x="5790596" y="197229"/>
                  <a:pt x="5846667" y="201786"/>
                </a:cubicBezTo>
                <a:cubicBezTo>
                  <a:pt x="5892444" y="227312"/>
                  <a:pt x="5908324" y="204527"/>
                  <a:pt x="5960732" y="220708"/>
                </a:cubicBezTo>
                <a:cubicBezTo>
                  <a:pt x="5977124" y="175349"/>
                  <a:pt x="6009640" y="223654"/>
                  <a:pt x="6029542" y="210339"/>
                </a:cubicBezTo>
                <a:cubicBezTo>
                  <a:pt x="6063108" y="261420"/>
                  <a:pt x="6107411" y="160034"/>
                  <a:pt x="6141123" y="159923"/>
                </a:cubicBezTo>
                <a:cubicBezTo>
                  <a:pt x="6198068" y="167749"/>
                  <a:pt x="6260628" y="219715"/>
                  <a:pt x="6290640" y="167441"/>
                </a:cubicBezTo>
                <a:cubicBezTo>
                  <a:pt x="6295193" y="188689"/>
                  <a:pt x="6290494" y="217816"/>
                  <a:pt x="6322806" y="213293"/>
                </a:cubicBezTo>
                <a:cubicBezTo>
                  <a:pt x="6337769" y="214252"/>
                  <a:pt x="6349573" y="188998"/>
                  <a:pt x="6380420" y="173195"/>
                </a:cubicBezTo>
                <a:cubicBezTo>
                  <a:pt x="6420580" y="151473"/>
                  <a:pt x="6513519" y="179296"/>
                  <a:pt x="6507891" y="118474"/>
                </a:cubicBezTo>
                <a:cubicBezTo>
                  <a:pt x="6519398" y="82452"/>
                  <a:pt x="6571830" y="137398"/>
                  <a:pt x="6571807" y="98636"/>
                </a:cubicBezTo>
                <a:cubicBezTo>
                  <a:pt x="6594702" y="123421"/>
                  <a:pt x="6634676" y="82071"/>
                  <a:pt x="6671880" y="82931"/>
                </a:cubicBezTo>
                <a:cubicBezTo>
                  <a:pt x="6678855" y="65407"/>
                  <a:pt x="6687415" y="66196"/>
                  <a:pt x="6702266" y="75470"/>
                </a:cubicBezTo>
                <a:cubicBezTo>
                  <a:pt x="6747004" y="78450"/>
                  <a:pt x="6798307" y="53072"/>
                  <a:pt x="6845802" y="24496"/>
                </a:cubicBezTo>
                <a:lnTo>
                  <a:pt x="6884912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A63313B7-3007-48A7-BE97-9A74C1121E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6473" y="792481"/>
            <a:ext cx="4067694" cy="5310206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1FFDB264-B837-F8DB-7DD4-12DA1DF3A2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736" r="38734" b="-1"/>
          <a:stretch/>
        </p:blipFill>
        <p:spPr>
          <a:xfrm>
            <a:off x="704107" y="1108364"/>
            <a:ext cx="3704013" cy="4976553"/>
          </a:xfrm>
          <a:prstGeom prst="rect">
            <a:avLst/>
          </a:prstGeom>
        </p:spPr>
      </p:pic>
      <p:sp>
        <p:nvSpPr>
          <p:cNvPr id="40" name="Rectangle 6">
            <a:extLst>
              <a:ext uri="{FF2B5EF4-FFF2-40B4-BE49-F238E27FC236}">
                <a16:creationId xmlns:a16="http://schemas.microsoft.com/office/drawing/2014/main" id="{3FD46A31-BFB8-4D6E-8A49-A2DC0DEDAC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76507" y="5869654"/>
            <a:ext cx="1367625" cy="428984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lnTo>
                  <a:pt x="2164992" y="12386"/>
                </a:lnTo>
                <a:cubicBezTo>
                  <a:pt x="2164717" y="43049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50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931CB6-FD52-BF62-018F-BB64CC6EB6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1506" y="219339"/>
            <a:ext cx="7418461" cy="1912363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err="1">
                <a:latin typeface="Verdana"/>
                <a:ea typeface="Verdana"/>
                <a:cs typeface="Calibri"/>
              </a:rPr>
              <a:t>يجب</a:t>
            </a:r>
            <a:r>
              <a:rPr lang="en-US" dirty="0">
                <a:latin typeface="Verdana"/>
                <a:ea typeface="Verdana"/>
                <a:cs typeface="Calibri"/>
              </a:rPr>
              <a:t> </a:t>
            </a:r>
            <a:r>
              <a:rPr lang="en-US" err="1">
                <a:latin typeface="Verdana"/>
                <a:ea typeface="Verdana"/>
                <a:cs typeface="Calibri"/>
              </a:rPr>
              <a:t>أيضاً</a:t>
            </a:r>
            <a:r>
              <a:rPr lang="en-US" dirty="0">
                <a:latin typeface="Verdana"/>
                <a:ea typeface="Verdana"/>
                <a:cs typeface="Calibri"/>
              </a:rPr>
              <a:t> </a:t>
            </a:r>
            <a:r>
              <a:rPr lang="en-US" err="1">
                <a:latin typeface="Verdana"/>
                <a:ea typeface="Verdana"/>
                <a:cs typeface="Calibri"/>
              </a:rPr>
              <a:t>الاهتمام</a:t>
            </a:r>
            <a:r>
              <a:rPr lang="en-US" dirty="0">
                <a:latin typeface="Verdana"/>
                <a:ea typeface="Verdana"/>
                <a:cs typeface="Calibri"/>
              </a:rPr>
              <a:t> </a:t>
            </a:r>
            <a:r>
              <a:rPr lang="en-US" err="1">
                <a:latin typeface="Verdana"/>
                <a:ea typeface="Verdana"/>
                <a:cs typeface="Calibri"/>
              </a:rPr>
              <a:t>بتوفير</a:t>
            </a:r>
            <a:r>
              <a:rPr lang="en-US" dirty="0">
                <a:latin typeface="Verdana"/>
                <a:ea typeface="Verdana"/>
                <a:cs typeface="Calibri"/>
              </a:rPr>
              <a:t> </a:t>
            </a:r>
            <a:r>
              <a:rPr lang="en-US" err="1">
                <a:latin typeface="Verdana"/>
                <a:ea typeface="Verdana"/>
                <a:cs typeface="Calibri"/>
              </a:rPr>
              <a:t>فرص</a:t>
            </a:r>
            <a:r>
              <a:rPr lang="en-US" dirty="0">
                <a:latin typeface="Verdana"/>
                <a:ea typeface="Verdana"/>
                <a:cs typeface="Calibri"/>
              </a:rPr>
              <a:t> </a:t>
            </a:r>
            <a:r>
              <a:rPr lang="en-US" err="1">
                <a:latin typeface="Verdana"/>
                <a:ea typeface="Verdana"/>
                <a:cs typeface="Calibri"/>
              </a:rPr>
              <a:t>عمل</a:t>
            </a:r>
            <a:r>
              <a:rPr lang="en-US" dirty="0">
                <a:latin typeface="Verdana"/>
                <a:ea typeface="Verdana"/>
                <a:cs typeface="Calibri"/>
              </a:rPr>
              <a:t> </a:t>
            </a:r>
            <a:r>
              <a:rPr lang="en-US" err="1">
                <a:latin typeface="Verdana"/>
                <a:ea typeface="Verdana"/>
                <a:cs typeface="Calibri"/>
              </a:rPr>
              <a:t>من</a:t>
            </a:r>
            <a:r>
              <a:rPr lang="en-US" dirty="0">
                <a:latin typeface="Verdana"/>
                <a:ea typeface="Verdana"/>
                <a:cs typeface="Calibri"/>
              </a:rPr>
              <a:t> </a:t>
            </a:r>
            <a:r>
              <a:rPr lang="en-US" err="1">
                <a:latin typeface="Verdana"/>
                <a:ea typeface="Verdana"/>
                <a:cs typeface="Calibri"/>
              </a:rPr>
              <a:t>أجل</a:t>
            </a:r>
            <a:r>
              <a:rPr lang="en-US" dirty="0">
                <a:latin typeface="Verdana"/>
                <a:ea typeface="Verdana"/>
                <a:cs typeface="Calibri"/>
              </a:rPr>
              <a:t> </a:t>
            </a:r>
            <a:r>
              <a:rPr lang="en-US" err="1">
                <a:latin typeface="Verdana"/>
                <a:ea typeface="Verdana"/>
                <a:cs typeface="Calibri"/>
              </a:rPr>
              <a:t>نشر</a:t>
            </a:r>
            <a:r>
              <a:rPr lang="en-US" dirty="0">
                <a:latin typeface="Verdana"/>
                <a:ea typeface="Verdana"/>
                <a:cs typeface="Calibri"/>
              </a:rPr>
              <a:t> </a:t>
            </a:r>
            <a:r>
              <a:rPr lang="en-US" err="1">
                <a:latin typeface="Verdana"/>
                <a:ea typeface="Verdana"/>
                <a:cs typeface="Calibri"/>
              </a:rPr>
              <a:t>المساواة</a:t>
            </a:r>
            <a:r>
              <a:rPr lang="en-US" dirty="0">
                <a:latin typeface="Verdana"/>
                <a:ea typeface="Verdana"/>
                <a:cs typeface="Calibri"/>
              </a:rPr>
              <a:t> </a:t>
            </a:r>
            <a:r>
              <a:rPr lang="en-US" err="1">
                <a:latin typeface="Verdana"/>
                <a:ea typeface="Verdana"/>
                <a:cs typeface="Calibri"/>
              </a:rPr>
              <a:t>بين</a:t>
            </a:r>
            <a:r>
              <a:rPr lang="en-US" dirty="0">
                <a:latin typeface="Verdana"/>
                <a:ea typeface="Verdana"/>
                <a:cs typeface="Calibri"/>
              </a:rPr>
              <a:t> </a:t>
            </a:r>
            <a:r>
              <a:rPr lang="en-US" err="1">
                <a:latin typeface="Verdana"/>
                <a:ea typeface="Verdana"/>
                <a:cs typeface="Calibri"/>
              </a:rPr>
              <a:t>الجميع</a:t>
            </a:r>
            <a:endParaRPr lang="en-US">
              <a:latin typeface="Verdana"/>
              <a:ea typeface="Verdana"/>
              <a:cs typeface="Calibri"/>
            </a:endParaRPr>
          </a:p>
          <a:p>
            <a:r>
              <a:rPr lang="en-US" err="1">
                <a:latin typeface="Verdana"/>
                <a:ea typeface="Verdana"/>
                <a:cs typeface="Calibri"/>
              </a:rPr>
              <a:t>كما</a:t>
            </a:r>
            <a:r>
              <a:rPr lang="en-US" dirty="0">
                <a:latin typeface="Verdana"/>
                <a:ea typeface="Verdana"/>
                <a:cs typeface="Calibri"/>
              </a:rPr>
              <a:t> </a:t>
            </a:r>
            <a:r>
              <a:rPr lang="en-US" err="1">
                <a:latin typeface="Verdana"/>
                <a:ea typeface="Verdana"/>
                <a:cs typeface="Calibri"/>
              </a:rPr>
              <a:t>يجب</a:t>
            </a:r>
            <a:r>
              <a:rPr lang="en-US" dirty="0">
                <a:latin typeface="Verdana"/>
                <a:ea typeface="Verdana"/>
                <a:cs typeface="Calibri"/>
              </a:rPr>
              <a:t> </a:t>
            </a:r>
            <a:r>
              <a:rPr lang="en-US" err="1">
                <a:latin typeface="Verdana"/>
                <a:ea typeface="Verdana"/>
                <a:cs typeface="Calibri"/>
              </a:rPr>
              <a:t>أن</a:t>
            </a:r>
            <a:r>
              <a:rPr lang="en-US" dirty="0">
                <a:latin typeface="Verdana"/>
                <a:ea typeface="Verdana"/>
                <a:cs typeface="Calibri"/>
              </a:rPr>
              <a:t> </a:t>
            </a:r>
            <a:r>
              <a:rPr lang="en-US" err="1">
                <a:latin typeface="Verdana"/>
                <a:ea typeface="Verdana"/>
                <a:cs typeface="Calibri"/>
              </a:rPr>
              <a:t>تقوم</a:t>
            </a:r>
            <a:r>
              <a:rPr lang="en-US" dirty="0">
                <a:latin typeface="Verdana"/>
                <a:ea typeface="Verdana"/>
                <a:cs typeface="Calibri"/>
              </a:rPr>
              <a:t> </a:t>
            </a:r>
            <a:r>
              <a:rPr lang="en-US" err="1">
                <a:latin typeface="Verdana"/>
                <a:ea typeface="Verdana"/>
                <a:cs typeface="Calibri"/>
              </a:rPr>
              <a:t>الحكومات</a:t>
            </a:r>
            <a:r>
              <a:rPr lang="en-US" dirty="0">
                <a:latin typeface="Verdana"/>
                <a:ea typeface="Verdana"/>
                <a:cs typeface="Calibri"/>
              </a:rPr>
              <a:t> </a:t>
            </a:r>
            <a:r>
              <a:rPr lang="en-US" err="1">
                <a:latin typeface="Verdana"/>
                <a:ea typeface="Verdana"/>
                <a:cs typeface="Calibri"/>
              </a:rPr>
              <a:t>بالعمل</a:t>
            </a:r>
            <a:r>
              <a:rPr lang="en-US" dirty="0">
                <a:latin typeface="Verdana"/>
                <a:ea typeface="Verdana"/>
                <a:cs typeface="Calibri"/>
              </a:rPr>
              <a:t> </a:t>
            </a:r>
            <a:r>
              <a:rPr lang="en-US" err="1">
                <a:latin typeface="Verdana"/>
                <a:ea typeface="Verdana"/>
                <a:cs typeface="Calibri"/>
              </a:rPr>
              <a:t>على</a:t>
            </a:r>
            <a:r>
              <a:rPr lang="en-US" dirty="0">
                <a:latin typeface="Verdana"/>
                <a:ea typeface="Verdana"/>
                <a:cs typeface="Calibri"/>
              </a:rPr>
              <a:t> </a:t>
            </a:r>
            <a:r>
              <a:rPr lang="en-US" err="1">
                <a:latin typeface="Verdana"/>
                <a:ea typeface="Verdana"/>
                <a:cs typeface="Calibri"/>
              </a:rPr>
              <a:t>إيجاد</a:t>
            </a:r>
            <a:r>
              <a:rPr lang="en-US" dirty="0">
                <a:latin typeface="Verdana"/>
                <a:ea typeface="Verdana"/>
                <a:cs typeface="Calibri"/>
              </a:rPr>
              <a:t> </a:t>
            </a:r>
            <a:r>
              <a:rPr lang="en-US" err="1">
                <a:latin typeface="Verdana"/>
                <a:ea typeface="Verdana"/>
                <a:cs typeface="Calibri"/>
              </a:rPr>
              <a:t>الوظائف</a:t>
            </a:r>
            <a:r>
              <a:rPr lang="en-US" dirty="0">
                <a:latin typeface="Verdana"/>
                <a:ea typeface="Verdana"/>
                <a:cs typeface="Calibri"/>
              </a:rPr>
              <a:t> </a:t>
            </a:r>
            <a:r>
              <a:rPr lang="en-US" err="1">
                <a:latin typeface="Verdana"/>
                <a:ea typeface="Verdana"/>
                <a:cs typeface="Calibri"/>
              </a:rPr>
              <a:t>للأفراد</a:t>
            </a:r>
            <a:r>
              <a:rPr lang="en-US" dirty="0">
                <a:latin typeface="Verdana"/>
                <a:ea typeface="Verdana"/>
                <a:cs typeface="Calibri"/>
              </a:rPr>
              <a:t> </a:t>
            </a:r>
            <a:r>
              <a:rPr lang="en-US" err="1">
                <a:latin typeface="Verdana"/>
                <a:ea typeface="Verdana"/>
                <a:cs typeface="Calibri"/>
              </a:rPr>
              <a:t>الذين</a:t>
            </a:r>
            <a:r>
              <a:rPr lang="en-US" dirty="0">
                <a:latin typeface="Verdana"/>
                <a:ea typeface="Verdana"/>
                <a:cs typeface="Calibri"/>
              </a:rPr>
              <a:t> </a:t>
            </a:r>
            <a:r>
              <a:rPr lang="en-US" err="1">
                <a:latin typeface="Verdana"/>
                <a:ea typeface="Verdana"/>
                <a:cs typeface="Calibri"/>
              </a:rPr>
              <a:t>يعانون</a:t>
            </a:r>
            <a:r>
              <a:rPr lang="en-US" dirty="0">
                <a:latin typeface="Verdana"/>
                <a:ea typeface="Verdana"/>
                <a:cs typeface="Calibri"/>
              </a:rPr>
              <a:t> </a:t>
            </a:r>
            <a:r>
              <a:rPr lang="en-US" err="1">
                <a:latin typeface="Verdana"/>
                <a:ea typeface="Verdana"/>
                <a:cs typeface="Calibri"/>
              </a:rPr>
              <a:t>من</a:t>
            </a:r>
            <a:r>
              <a:rPr lang="en-US" dirty="0">
                <a:latin typeface="Verdana"/>
                <a:ea typeface="Verdana"/>
                <a:cs typeface="Calibri"/>
              </a:rPr>
              <a:t> </a:t>
            </a:r>
            <a:r>
              <a:rPr lang="en-US" err="1">
                <a:latin typeface="Verdana"/>
                <a:ea typeface="Verdana"/>
                <a:cs typeface="Calibri"/>
              </a:rPr>
              <a:t>الفقر</a:t>
            </a:r>
            <a:r>
              <a:rPr lang="en-US" dirty="0">
                <a:latin typeface="Verdana"/>
                <a:ea typeface="Verdana"/>
                <a:cs typeface="Calibri"/>
              </a:rPr>
              <a:t>.</a:t>
            </a:r>
          </a:p>
          <a:p>
            <a:r>
              <a:rPr lang="en-US" err="1">
                <a:latin typeface="Verdana"/>
                <a:ea typeface="Verdana"/>
                <a:cs typeface="Calibri"/>
              </a:rPr>
              <a:t>لأن</a:t>
            </a:r>
            <a:r>
              <a:rPr lang="en-US" dirty="0">
                <a:latin typeface="Verdana"/>
                <a:ea typeface="Verdana"/>
                <a:cs typeface="Calibri"/>
              </a:rPr>
              <a:t> </a:t>
            </a:r>
            <a:r>
              <a:rPr lang="en-US" err="1">
                <a:latin typeface="Verdana"/>
                <a:ea typeface="Verdana"/>
                <a:cs typeface="Calibri"/>
              </a:rPr>
              <a:t>ذلك</a:t>
            </a:r>
            <a:r>
              <a:rPr lang="en-US" dirty="0">
                <a:latin typeface="Verdana"/>
                <a:ea typeface="Verdana"/>
                <a:cs typeface="Calibri"/>
              </a:rPr>
              <a:t> </a:t>
            </a:r>
            <a:r>
              <a:rPr lang="en-US" err="1">
                <a:latin typeface="Verdana"/>
                <a:ea typeface="Verdana"/>
                <a:cs typeface="Calibri"/>
              </a:rPr>
              <a:t>يساعد</a:t>
            </a:r>
            <a:r>
              <a:rPr lang="en-US" dirty="0">
                <a:latin typeface="Verdana"/>
                <a:ea typeface="Verdana"/>
                <a:cs typeface="Calibri"/>
              </a:rPr>
              <a:t> </a:t>
            </a:r>
            <a:r>
              <a:rPr lang="en-US" err="1">
                <a:latin typeface="Verdana"/>
                <a:ea typeface="Verdana"/>
                <a:cs typeface="Calibri"/>
              </a:rPr>
              <a:t>بدوره</a:t>
            </a:r>
            <a:r>
              <a:rPr lang="en-US" dirty="0">
                <a:latin typeface="Verdana"/>
                <a:ea typeface="Verdana"/>
                <a:cs typeface="Calibri"/>
              </a:rPr>
              <a:t> </a:t>
            </a:r>
            <a:r>
              <a:rPr lang="en-US" err="1">
                <a:latin typeface="Verdana"/>
                <a:ea typeface="Verdana"/>
                <a:cs typeface="Calibri"/>
              </a:rPr>
              <a:t>في</a:t>
            </a:r>
            <a:r>
              <a:rPr lang="en-US" dirty="0">
                <a:latin typeface="Verdana"/>
                <a:ea typeface="Verdana"/>
                <a:cs typeface="Calibri"/>
              </a:rPr>
              <a:t> </a:t>
            </a:r>
            <a:r>
              <a:rPr lang="en-US" err="1">
                <a:latin typeface="Verdana"/>
                <a:ea typeface="Verdana"/>
                <a:cs typeface="Calibri"/>
              </a:rPr>
              <a:t>تغيير</a:t>
            </a:r>
            <a:r>
              <a:rPr lang="en-US" dirty="0">
                <a:latin typeface="Verdana"/>
                <a:ea typeface="Verdana"/>
                <a:cs typeface="Calibri"/>
              </a:rPr>
              <a:t> </a:t>
            </a:r>
            <a:r>
              <a:rPr lang="en-US" err="1">
                <a:latin typeface="Verdana"/>
                <a:ea typeface="Verdana"/>
                <a:cs typeface="Calibri"/>
              </a:rPr>
              <a:t>مستواهم</a:t>
            </a:r>
            <a:r>
              <a:rPr lang="en-US" dirty="0">
                <a:latin typeface="Verdana"/>
                <a:ea typeface="Verdana"/>
                <a:cs typeface="Calibri"/>
              </a:rPr>
              <a:t> </a:t>
            </a:r>
            <a:r>
              <a:rPr lang="en-US" err="1">
                <a:latin typeface="Verdana"/>
                <a:ea typeface="Verdana"/>
                <a:cs typeface="Calibri"/>
              </a:rPr>
              <a:t>المادي</a:t>
            </a:r>
            <a:r>
              <a:rPr lang="en-US" dirty="0">
                <a:latin typeface="Verdana"/>
                <a:ea typeface="Verdana"/>
                <a:cs typeface="Calibri"/>
              </a:rPr>
              <a:t> </a:t>
            </a:r>
            <a:r>
              <a:rPr lang="en-US" err="1">
                <a:latin typeface="Verdana"/>
                <a:ea typeface="Verdana"/>
                <a:cs typeface="Calibri"/>
              </a:rPr>
              <a:t>إلى</a:t>
            </a:r>
            <a:r>
              <a:rPr lang="en-US" dirty="0">
                <a:latin typeface="Verdana"/>
                <a:ea typeface="Verdana"/>
                <a:cs typeface="Calibri"/>
              </a:rPr>
              <a:t> </a:t>
            </a:r>
            <a:r>
              <a:rPr lang="en-US" err="1">
                <a:latin typeface="Verdana"/>
                <a:ea typeface="Verdana"/>
                <a:cs typeface="Calibri"/>
              </a:rPr>
              <a:t>حال</a:t>
            </a:r>
            <a:r>
              <a:rPr lang="en-US" dirty="0">
                <a:latin typeface="Verdana"/>
                <a:ea typeface="Verdana"/>
                <a:cs typeface="Calibri"/>
              </a:rPr>
              <a:t> </a:t>
            </a:r>
            <a:r>
              <a:rPr lang="en-US" err="1">
                <a:latin typeface="Verdana"/>
                <a:ea typeface="Verdana"/>
                <a:cs typeface="Calibri"/>
              </a:rPr>
              <a:t>أفضل</a:t>
            </a:r>
            <a:r>
              <a:rPr lang="en-US" dirty="0">
                <a:latin typeface="Verdana"/>
                <a:ea typeface="Verdana"/>
                <a:cs typeface="Calibri"/>
              </a:rPr>
              <a:t> </a:t>
            </a:r>
            <a:r>
              <a:rPr lang="en-US" err="1">
                <a:latin typeface="Verdana"/>
                <a:ea typeface="Verdana"/>
                <a:cs typeface="Calibri"/>
              </a:rPr>
              <a:t>من</a:t>
            </a:r>
            <a:r>
              <a:rPr lang="en-US" dirty="0">
                <a:latin typeface="Verdana"/>
                <a:ea typeface="Verdana"/>
                <a:cs typeface="Calibri"/>
              </a:rPr>
              <a:t> </a:t>
            </a:r>
            <a:r>
              <a:rPr lang="en-US" err="1">
                <a:latin typeface="Verdana"/>
                <a:ea typeface="Verdana"/>
                <a:cs typeface="Calibri"/>
              </a:rPr>
              <a:t>هذا</a:t>
            </a:r>
            <a:r>
              <a:rPr lang="en-US" dirty="0">
                <a:latin typeface="Verdana"/>
                <a:ea typeface="Verdana"/>
                <a:cs typeface="Calibri"/>
              </a:rPr>
              <a:t>.</a:t>
            </a:r>
          </a:p>
          <a:p>
            <a:r>
              <a:rPr lang="en-US" err="1">
                <a:latin typeface="Verdana"/>
                <a:ea typeface="Verdana"/>
                <a:cs typeface="Calibri"/>
              </a:rPr>
              <a:t>لابد</a:t>
            </a:r>
            <a:r>
              <a:rPr lang="en-US" dirty="0">
                <a:latin typeface="Verdana"/>
                <a:ea typeface="Verdana"/>
                <a:cs typeface="Calibri"/>
              </a:rPr>
              <a:t> </a:t>
            </a:r>
            <a:r>
              <a:rPr lang="en-US" err="1">
                <a:latin typeface="Verdana"/>
                <a:ea typeface="Verdana"/>
                <a:cs typeface="Calibri"/>
              </a:rPr>
              <a:t>أن</a:t>
            </a:r>
            <a:r>
              <a:rPr lang="en-US" dirty="0">
                <a:latin typeface="Verdana"/>
                <a:ea typeface="Verdana"/>
                <a:cs typeface="Calibri"/>
              </a:rPr>
              <a:t> </a:t>
            </a:r>
            <a:r>
              <a:rPr lang="en-US" err="1">
                <a:latin typeface="Verdana"/>
                <a:ea typeface="Verdana"/>
                <a:cs typeface="Calibri"/>
              </a:rPr>
              <a:t>تعمل</a:t>
            </a:r>
            <a:r>
              <a:rPr lang="en-US" dirty="0">
                <a:latin typeface="Verdana"/>
                <a:ea typeface="Verdana"/>
                <a:cs typeface="Calibri"/>
              </a:rPr>
              <a:t> </a:t>
            </a:r>
            <a:r>
              <a:rPr lang="en-US" err="1">
                <a:latin typeface="Verdana"/>
                <a:ea typeface="Verdana"/>
                <a:cs typeface="Calibri"/>
              </a:rPr>
              <a:t>الحكومة</a:t>
            </a:r>
            <a:r>
              <a:rPr lang="en-US" dirty="0">
                <a:latin typeface="Verdana"/>
                <a:ea typeface="Verdana"/>
                <a:cs typeface="Calibri"/>
              </a:rPr>
              <a:t> </a:t>
            </a:r>
            <a:r>
              <a:rPr lang="en-US" err="1">
                <a:latin typeface="Verdana"/>
                <a:ea typeface="Verdana"/>
                <a:cs typeface="Calibri"/>
              </a:rPr>
              <a:t>أيضاً</a:t>
            </a:r>
            <a:r>
              <a:rPr lang="en-US" dirty="0">
                <a:latin typeface="Verdana"/>
                <a:ea typeface="Verdana"/>
                <a:cs typeface="Calibri"/>
              </a:rPr>
              <a:t> </a:t>
            </a:r>
            <a:r>
              <a:rPr lang="en-US" err="1">
                <a:latin typeface="Verdana"/>
                <a:ea typeface="Verdana"/>
                <a:cs typeface="Calibri"/>
              </a:rPr>
              <a:t>على</a:t>
            </a:r>
            <a:r>
              <a:rPr lang="en-US" dirty="0">
                <a:latin typeface="Verdana"/>
                <a:ea typeface="Verdana"/>
                <a:cs typeface="Calibri"/>
              </a:rPr>
              <a:t> </a:t>
            </a:r>
            <a:r>
              <a:rPr lang="en-US" err="1">
                <a:latin typeface="Verdana"/>
                <a:ea typeface="Verdana"/>
                <a:cs typeface="Calibri"/>
              </a:rPr>
              <a:t>تقديم</a:t>
            </a:r>
            <a:r>
              <a:rPr lang="en-US" dirty="0">
                <a:latin typeface="Verdana"/>
                <a:ea typeface="Verdana"/>
                <a:cs typeface="Calibri"/>
              </a:rPr>
              <a:t> </a:t>
            </a:r>
            <a:r>
              <a:rPr lang="en-US" err="1">
                <a:latin typeface="Verdana"/>
                <a:ea typeface="Verdana"/>
                <a:cs typeface="Calibri"/>
              </a:rPr>
              <a:t>الدعم</a:t>
            </a:r>
            <a:r>
              <a:rPr lang="en-US" dirty="0">
                <a:latin typeface="Verdana"/>
                <a:ea typeface="Verdana"/>
                <a:cs typeface="Calibri"/>
              </a:rPr>
              <a:t> </a:t>
            </a:r>
            <a:r>
              <a:rPr lang="en-US" err="1">
                <a:latin typeface="Verdana"/>
                <a:ea typeface="Verdana"/>
                <a:cs typeface="Calibri"/>
              </a:rPr>
              <a:t>الذي</a:t>
            </a:r>
            <a:r>
              <a:rPr lang="en-US" dirty="0">
                <a:latin typeface="Verdana"/>
                <a:ea typeface="Verdana"/>
                <a:cs typeface="Calibri"/>
              </a:rPr>
              <a:t> </a:t>
            </a:r>
            <a:r>
              <a:rPr lang="en-US" err="1">
                <a:latin typeface="Verdana"/>
                <a:ea typeface="Verdana"/>
                <a:cs typeface="Calibri"/>
              </a:rPr>
              <a:t>يحتاج</a:t>
            </a:r>
            <a:r>
              <a:rPr lang="en-US" dirty="0">
                <a:latin typeface="Verdana"/>
                <a:ea typeface="Verdana"/>
                <a:cs typeface="Calibri"/>
              </a:rPr>
              <a:t> </a:t>
            </a:r>
            <a:r>
              <a:rPr lang="en-US" err="1">
                <a:latin typeface="Verdana"/>
                <a:ea typeface="Verdana"/>
                <a:cs typeface="Calibri"/>
              </a:rPr>
              <a:t>إليه</a:t>
            </a:r>
            <a:r>
              <a:rPr lang="en-US" dirty="0">
                <a:latin typeface="Verdana"/>
                <a:ea typeface="Verdana"/>
                <a:cs typeface="Calibri"/>
              </a:rPr>
              <a:t> </a:t>
            </a:r>
            <a:r>
              <a:rPr lang="en-US" err="1">
                <a:latin typeface="Verdana"/>
                <a:ea typeface="Verdana"/>
                <a:cs typeface="Calibri"/>
              </a:rPr>
              <a:t>الفقراء</a:t>
            </a:r>
            <a:r>
              <a:rPr lang="en-US" dirty="0">
                <a:latin typeface="Verdana"/>
                <a:ea typeface="Verdana"/>
                <a:cs typeface="Calibri"/>
              </a:rPr>
              <a:t> </a:t>
            </a:r>
            <a:r>
              <a:rPr lang="en-US" err="1">
                <a:latin typeface="Verdana"/>
                <a:ea typeface="Verdana"/>
                <a:cs typeface="Calibri"/>
              </a:rPr>
              <a:t>بكل</a:t>
            </a:r>
            <a:r>
              <a:rPr lang="en-US" dirty="0">
                <a:latin typeface="Verdana"/>
                <a:ea typeface="Verdana"/>
                <a:cs typeface="Calibri"/>
              </a:rPr>
              <a:t> </a:t>
            </a:r>
            <a:r>
              <a:rPr lang="en-US" err="1">
                <a:latin typeface="Verdana"/>
                <a:ea typeface="Verdana"/>
                <a:cs typeface="Calibri"/>
              </a:rPr>
              <a:t>الطرق</a:t>
            </a:r>
            <a:r>
              <a:rPr lang="en-US" dirty="0">
                <a:latin typeface="Verdana"/>
                <a:ea typeface="Verdana"/>
                <a:cs typeface="Calibri"/>
              </a:rPr>
              <a:t> </a:t>
            </a:r>
            <a:r>
              <a:rPr lang="en-US" err="1">
                <a:latin typeface="Verdana"/>
                <a:ea typeface="Verdana"/>
                <a:cs typeface="Calibri"/>
              </a:rPr>
              <a:t>الممكنة</a:t>
            </a:r>
            <a:r>
              <a:rPr lang="en-US" dirty="0">
                <a:latin typeface="Verdana"/>
                <a:ea typeface="Verdana"/>
                <a:cs typeface="Calibri"/>
              </a:rPr>
              <a:t>.</a:t>
            </a:r>
          </a:p>
          <a:p>
            <a:r>
              <a:rPr lang="en-US" err="1">
                <a:latin typeface="Verdana"/>
                <a:ea typeface="Verdana"/>
                <a:cs typeface="Calibri"/>
              </a:rPr>
              <a:t>هذا</a:t>
            </a:r>
            <a:r>
              <a:rPr lang="en-US" dirty="0">
                <a:latin typeface="Verdana"/>
                <a:ea typeface="Verdana"/>
                <a:cs typeface="Calibri"/>
              </a:rPr>
              <a:t> </a:t>
            </a:r>
            <a:r>
              <a:rPr lang="en-US" err="1">
                <a:latin typeface="Verdana"/>
                <a:ea typeface="Verdana"/>
                <a:cs typeface="Calibri"/>
              </a:rPr>
              <a:t>إلى</a:t>
            </a:r>
            <a:r>
              <a:rPr lang="en-US" dirty="0">
                <a:latin typeface="Verdana"/>
                <a:ea typeface="Verdana"/>
                <a:cs typeface="Calibri"/>
              </a:rPr>
              <a:t> </a:t>
            </a:r>
            <a:r>
              <a:rPr lang="en-US" err="1">
                <a:latin typeface="Verdana"/>
                <a:ea typeface="Verdana"/>
                <a:cs typeface="Calibri"/>
              </a:rPr>
              <a:t>جانب</a:t>
            </a:r>
            <a:r>
              <a:rPr lang="en-US" dirty="0">
                <a:latin typeface="Verdana"/>
                <a:ea typeface="Verdana"/>
                <a:cs typeface="Calibri"/>
              </a:rPr>
              <a:t> </a:t>
            </a:r>
            <a:r>
              <a:rPr lang="en-US" err="1">
                <a:latin typeface="Verdana"/>
                <a:ea typeface="Verdana"/>
                <a:cs typeface="Calibri"/>
              </a:rPr>
              <a:t>العمل</a:t>
            </a:r>
            <a:r>
              <a:rPr lang="en-US" dirty="0">
                <a:latin typeface="Verdana"/>
                <a:ea typeface="Verdana"/>
                <a:cs typeface="Calibri"/>
              </a:rPr>
              <a:t> </a:t>
            </a:r>
            <a:r>
              <a:rPr lang="en-US" err="1">
                <a:latin typeface="Verdana"/>
                <a:ea typeface="Verdana"/>
                <a:cs typeface="Calibri"/>
              </a:rPr>
              <a:t>على</a:t>
            </a:r>
            <a:r>
              <a:rPr lang="en-US" dirty="0">
                <a:latin typeface="Verdana"/>
                <a:ea typeface="Verdana"/>
                <a:cs typeface="Calibri"/>
              </a:rPr>
              <a:t> </a:t>
            </a:r>
            <a:r>
              <a:rPr lang="en-US" err="1">
                <a:latin typeface="Verdana"/>
                <a:ea typeface="Verdana"/>
                <a:cs typeface="Calibri"/>
              </a:rPr>
              <a:t>تنمية</a:t>
            </a:r>
            <a:r>
              <a:rPr lang="en-US" dirty="0">
                <a:latin typeface="Verdana"/>
                <a:ea typeface="Verdana"/>
                <a:cs typeface="Calibri"/>
              </a:rPr>
              <a:t> </a:t>
            </a:r>
            <a:r>
              <a:rPr lang="en-US" err="1">
                <a:latin typeface="Verdana"/>
                <a:ea typeface="Verdana"/>
                <a:cs typeface="Calibri"/>
              </a:rPr>
              <a:t>المواهب</a:t>
            </a:r>
            <a:r>
              <a:rPr lang="en-US" dirty="0">
                <a:latin typeface="Verdana"/>
                <a:ea typeface="Verdana"/>
                <a:cs typeface="Calibri"/>
              </a:rPr>
              <a:t> </a:t>
            </a:r>
            <a:r>
              <a:rPr lang="en-US" err="1">
                <a:latin typeface="Verdana"/>
                <a:ea typeface="Verdana"/>
                <a:cs typeface="Calibri"/>
              </a:rPr>
              <a:t>التي</a:t>
            </a:r>
            <a:r>
              <a:rPr lang="en-US" dirty="0">
                <a:latin typeface="Verdana"/>
                <a:ea typeface="Verdana"/>
                <a:cs typeface="Calibri"/>
              </a:rPr>
              <a:t> </a:t>
            </a:r>
            <a:r>
              <a:rPr lang="en-US" err="1">
                <a:latin typeface="Verdana"/>
                <a:ea typeface="Verdana"/>
                <a:cs typeface="Calibri"/>
              </a:rPr>
              <a:t>يتمتع</a:t>
            </a:r>
            <a:r>
              <a:rPr lang="en-US" dirty="0">
                <a:latin typeface="Verdana"/>
                <a:ea typeface="Verdana"/>
                <a:cs typeface="Calibri"/>
              </a:rPr>
              <a:t> </a:t>
            </a:r>
            <a:r>
              <a:rPr lang="en-US" err="1">
                <a:latin typeface="Verdana"/>
                <a:ea typeface="Verdana"/>
                <a:cs typeface="Calibri"/>
              </a:rPr>
              <a:t>بها</a:t>
            </a:r>
            <a:r>
              <a:rPr lang="en-US" dirty="0">
                <a:latin typeface="Verdana"/>
                <a:ea typeface="Verdana"/>
                <a:cs typeface="Calibri"/>
              </a:rPr>
              <a:t> </a:t>
            </a:r>
            <a:r>
              <a:rPr lang="en-US" err="1">
                <a:latin typeface="Verdana"/>
                <a:ea typeface="Verdana"/>
                <a:cs typeface="Calibri"/>
              </a:rPr>
              <a:t>كلاً</a:t>
            </a:r>
            <a:r>
              <a:rPr lang="en-US" dirty="0">
                <a:latin typeface="Verdana"/>
                <a:ea typeface="Verdana"/>
                <a:cs typeface="Calibri"/>
              </a:rPr>
              <a:t> </a:t>
            </a:r>
            <a:r>
              <a:rPr lang="en-US" err="1">
                <a:latin typeface="Verdana"/>
                <a:ea typeface="Verdana"/>
                <a:cs typeface="Calibri"/>
              </a:rPr>
              <a:t>منهم</a:t>
            </a:r>
            <a:r>
              <a:rPr lang="en-US" dirty="0">
                <a:latin typeface="Verdana"/>
                <a:ea typeface="Verdana"/>
                <a:cs typeface="Calibri"/>
              </a:rPr>
              <a:t>، </a:t>
            </a:r>
            <a:r>
              <a:rPr lang="en-US" err="1">
                <a:latin typeface="Verdana"/>
                <a:ea typeface="Verdana"/>
                <a:cs typeface="Calibri"/>
              </a:rPr>
              <a:t>وإعطائهم</a:t>
            </a:r>
            <a:r>
              <a:rPr lang="en-US" dirty="0">
                <a:latin typeface="Verdana"/>
                <a:ea typeface="Verdana"/>
                <a:cs typeface="Calibri"/>
              </a:rPr>
              <a:t> </a:t>
            </a:r>
            <a:r>
              <a:rPr lang="en-US" err="1">
                <a:latin typeface="Verdana"/>
                <a:ea typeface="Verdana"/>
                <a:cs typeface="Calibri"/>
              </a:rPr>
              <a:t>الحق</a:t>
            </a:r>
            <a:r>
              <a:rPr lang="en-US" dirty="0">
                <a:latin typeface="Verdana"/>
                <a:ea typeface="Verdana"/>
                <a:cs typeface="Calibri"/>
              </a:rPr>
              <a:t> </a:t>
            </a:r>
            <a:r>
              <a:rPr lang="en-US" err="1">
                <a:latin typeface="Verdana"/>
                <a:ea typeface="Verdana"/>
                <a:cs typeface="Calibri"/>
              </a:rPr>
              <a:t>في</a:t>
            </a:r>
            <a:r>
              <a:rPr lang="en-US" dirty="0">
                <a:latin typeface="Verdana"/>
                <a:ea typeface="Verdana"/>
                <a:cs typeface="Calibri"/>
              </a:rPr>
              <a:t> </a:t>
            </a:r>
            <a:r>
              <a:rPr lang="en-US" err="1">
                <a:latin typeface="Verdana"/>
                <a:ea typeface="Verdana"/>
                <a:cs typeface="Calibri"/>
              </a:rPr>
              <a:t>صنع</a:t>
            </a:r>
            <a:r>
              <a:rPr lang="en-US" dirty="0">
                <a:latin typeface="Verdana"/>
                <a:ea typeface="Verdana"/>
                <a:cs typeface="Calibri"/>
              </a:rPr>
              <a:t> </a:t>
            </a:r>
            <a:r>
              <a:rPr lang="en-US" err="1">
                <a:latin typeface="Verdana"/>
                <a:ea typeface="Verdana"/>
                <a:cs typeface="Calibri"/>
              </a:rPr>
              <a:t>القرارات</a:t>
            </a:r>
            <a:r>
              <a:rPr lang="en-US" dirty="0">
                <a:latin typeface="Verdana"/>
                <a:ea typeface="Verdana"/>
                <a:cs typeface="Calibri"/>
              </a:rPr>
              <a:t>.</a:t>
            </a:r>
          </a:p>
          <a:p>
            <a:r>
              <a:rPr lang="en-US" err="1">
                <a:latin typeface="Verdana"/>
                <a:ea typeface="Verdana"/>
                <a:cs typeface="Calibri"/>
              </a:rPr>
              <a:t>تلعب</a:t>
            </a:r>
            <a:r>
              <a:rPr lang="en-US" dirty="0">
                <a:latin typeface="Verdana"/>
                <a:ea typeface="Verdana"/>
                <a:cs typeface="Calibri"/>
              </a:rPr>
              <a:t> </a:t>
            </a:r>
            <a:r>
              <a:rPr lang="en-US" err="1">
                <a:latin typeface="Verdana"/>
                <a:ea typeface="Verdana"/>
                <a:cs typeface="Calibri"/>
              </a:rPr>
              <a:t>الحكومة</a:t>
            </a:r>
            <a:r>
              <a:rPr lang="en-US" dirty="0">
                <a:latin typeface="Verdana"/>
                <a:ea typeface="Verdana"/>
                <a:cs typeface="Calibri"/>
              </a:rPr>
              <a:t> </a:t>
            </a:r>
            <a:r>
              <a:rPr lang="en-US" err="1">
                <a:latin typeface="Verdana"/>
                <a:ea typeface="Verdana"/>
                <a:cs typeface="Calibri"/>
              </a:rPr>
              <a:t>أيضاً</a:t>
            </a:r>
            <a:r>
              <a:rPr lang="en-US" dirty="0">
                <a:latin typeface="Verdana"/>
                <a:ea typeface="Verdana"/>
                <a:cs typeface="Calibri"/>
              </a:rPr>
              <a:t> </a:t>
            </a:r>
            <a:r>
              <a:rPr lang="en-US" err="1">
                <a:latin typeface="Verdana"/>
                <a:ea typeface="Verdana"/>
                <a:cs typeface="Calibri"/>
              </a:rPr>
              <a:t>دوراً</a:t>
            </a:r>
            <a:r>
              <a:rPr lang="en-US" dirty="0">
                <a:latin typeface="Verdana"/>
                <a:ea typeface="Verdana"/>
                <a:cs typeface="Calibri"/>
              </a:rPr>
              <a:t> </a:t>
            </a:r>
            <a:r>
              <a:rPr lang="en-US" err="1">
                <a:latin typeface="Verdana"/>
                <a:ea typeface="Verdana"/>
                <a:cs typeface="Calibri"/>
              </a:rPr>
              <a:t>هاماً</a:t>
            </a:r>
            <a:r>
              <a:rPr lang="en-US" dirty="0">
                <a:latin typeface="Verdana"/>
                <a:ea typeface="Verdana"/>
                <a:cs typeface="Calibri"/>
              </a:rPr>
              <a:t> </a:t>
            </a:r>
            <a:r>
              <a:rPr lang="en-US" err="1">
                <a:latin typeface="Verdana"/>
                <a:ea typeface="Verdana"/>
                <a:cs typeface="Calibri"/>
              </a:rPr>
              <a:t>في</a:t>
            </a:r>
            <a:r>
              <a:rPr lang="en-US" dirty="0">
                <a:latin typeface="Verdana"/>
                <a:ea typeface="Verdana"/>
                <a:cs typeface="Calibri"/>
              </a:rPr>
              <a:t> </a:t>
            </a:r>
            <a:r>
              <a:rPr lang="en-US" err="1">
                <a:latin typeface="Verdana"/>
                <a:ea typeface="Verdana"/>
                <a:cs typeface="Calibri"/>
              </a:rPr>
              <a:t>وضع</a:t>
            </a:r>
            <a:r>
              <a:rPr lang="en-US" dirty="0">
                <a:latin typeface="Verdana"/>
                <a:ea typeface="Verdana"/>
                <a:cs typeface="Calibri"/>
              </a:rPr>
              <a:t> </a:t>
            </a:r>
            <a:r>
              <a:rPr lang="en-US" err="1">
                <a:latin typeface="Verdana"/>
                <a:ea typeface="Verdana"/>
                <a:cs typeface="Calibri"/>
              </a:rPr>
              <a:t>الحلول</a:t>
            </a:r>
            <a:r>
              <a:rPr lang="en-US" dirty="0">
                <a:latin typeface="Verdana"/>
                <a:ea typeface="Verdana"/>
                <a:cs typeface="Calibri"/>
              </a:rPr>
              <a:t> </a:t>
            </a:r>
            <a:r>
              <a:rPr lang="en-US" err="1">
                <a:latin typeface="Verdana"/>
                <a:ea typeface="Verdana"/>
                <a:cs typeface="Calibri"/>
              </a:rPr>
              <a:t>المناسبة</a:t>
            </a:r>
            <a:r>
              <a:rPr lang="en-US" dirty="0">
                <a:latin typeface="Verdana"/>
                <a:ea typeface="Verdana"/>
                <a:cs typeface="Calibri"/>
              </a:rPr>
              <a:t> </a:t>
            </a:r>
            <a:r>
              <a:rPr lang="en-US" err="1">
                <a:latin typeface="Verdana"/>
                <a:ea typeface="Verdana"/>
                <a:cs typeface="Calibri"/>
              </a:rPr>
              <a:t>لمشكلة</a:t>
            </a:r>
            <a:r>
              <a:rPr lang="en-US" dirty="0">
                <a:latin typeface="Verdana"/>
                <a:ea typeface="Verdana"/>
                <a:cs typeface="Calibri"/>
              </a:rPr>
              <a:t> </a:t>
            </a:r>
            <a:r>
              <a:rPr lang="en-US" err="1">
                <a:latin typeface="Verdana"/>
                <a:ea typeface="Verdana"/>
                <a:cs typeface="Calibri"/>
              </a:rPr>
              <a:t>الصحة</a:t>
            </a:r>
            <a:r>
              <a:rPr lang="en-US" dirty="0">
                <a:latin typeface="Verdana"/>
                <a:ea typeface="Verdana"/>
                <a:cs typeface="Calibri"/>
              </a:rPr>
              <a:t> </a:t>
            </a:r>
            <a:r>
              <a:rPr lang="en-US" err="1">
                <a:latin typeface="Verdana"/>
                <a:ea typeface="Verdana"/>
                <a:cs typeface="Calibri"/>
              </a:rPr>
              <a:t>والعناية</a:t>
            </a:r>
            <a:r>
              <a:rPr lang="en-US" dirty="0">
                <a:latin typeface="Verdana"/>
                <a:ea typeface="Verdana"/>
                <a:cs typeface="Calibri"/>
              </a:rPr>
              <a:t> </a:t>
            </a:r>
            <a:r>
              <a:rPr lang="en-US" err="1">
                <a:latin typeface="Verdana"/>
                <a:ea typeface="Verdana"/>
                <a:cs typeface="Calibri"/>
              </a:rPr>
              <a:t>الطبية</a:t>
            </a:r>
            <a:r>
              <a:rPr lang="en-US" dirty="0">
                <a:latin typeface="Verdana"/>
                <a:ea typeface="Verdana"/>
                <a:cs typeface="Calibri"/>
              </a:rPr>
              <a:t> </a:t>
            </a:r>
            <a:r>
              <a:rPr lang="en-US" err="1">
                <a:latin typeface="Verdana"/>
                <a:ea typeface="Verdana"/>
                <a:cs typeface="Calibri"/>
              </a:rPr>
              <a:t>التي</a:t>
            </a:r>
            <a:r>
              <a:rPr lang="en-US" dirty="0">
                <a:latin typeface="Verdana"/>
                <a:ea typeface="Verdana"/>
                <a:cs typeface="Calibri"/>
              </a:rPr>
              <a:t> </a:t>
            </a:r>
            <a:r>
              <a:rPr lang="en-US" err="1">
                <a:latin typeface="Verdana"/>
                <a:ea typeface="Verdana"/>
                <a:cs typeface="Calibri"/>
              </a:rPr>
              <a:t>يحتاج</a:t>
            </a:r>
            <a:r>
              <a:rPr lang="en-US" dirty="0">
                <a:latin typeface="Verdana"/>
                <a:ea typeface="Verdana"/>
                <a:cs typeface="Calibri"/>
              </a:rPr>
              <a:t> </a:t>
            </a:r>
            <a:r>
              <a:rPr lang="en-US" err="1">
                <a:latin typeface="Verdana"/>
                <a:ea typeface="Verdana"/>
                <a:cs typeface="Calibri"/>
              </a:rPr>
              <a:t>إليها</a:t>
            </a:r>
            <a:r>
              <a:rPr lang="en-US" dirty="0">
                <a:latin typeface="Verdana"/>
                <a:ea typeface="Verdana"/>
                <a:cs typeface="Calibri"/>
              </a:rPr>
              <a:t> </a:t>
            </a:r>
            <a:r>
              <a:rPr lang="en-US" err="1">
                <a:latin typeface="Verdana"/>
                <a:ea typeface="Verdana"/>
                <a:cs typeface="Calibri"/>
              </a:rPr>
              <a:t>كلاً</a:t>
            </a:r>
            <a:r>
              <a:rPr lang="en-US" dirty="0">
                <a:latin typeface="Verdana"/>
                <a:ea typeface="Verdana"/>
                <a:cs typeface="Calibri"/>
              </a:rPr>
              <a:t> </a:t>
            </a:r>
            <a:r>
              <a:rPr lang="en-US" err="1">
                <a:latin typeface="Verdana"/>
                <a:ea typeface="Verdana"/>
                <a:cs typeface="Calibri"/>
              </a:rPr>
              <a:t>منهم</a:t>
            </a:r>
            <a:r>
              <a:rPr lang="en-US" dirty="0">
                <a:latin typeface="Verdana"/>
                <a:ea typeface="Verdana"/>
                <a:cs typeface="Calibri"/>
              </a:rPr>
              <a:t>.</a:t>
            </a:r>
          </a:p>
          <a:p>
            <a:r>
              <a:rPr lang="en-US" err="1">
                <a:latin typeface="Verdana"/>
                <a:ea typeface="Verdana"/>
                <a:cs typeface="Calibri"/>
              </a:rPr>
              <a:t>هذا</a:t>
            </a:r>
            <a:r>
              <a:rPr lang="en-US" dirty="0">
                <a:latin typeface="Verdana"/>
                <a:ea typeface="Verdana"/>
                <a:cs typeface="Calibri"/>
              </a:rPr>
              <a:t> </a:t>
            </a:r>
            <a:r>
              <a:rPr lang="en-US" err="1">
                <a:latin typeface="Verdana"/>
                <a:ea typeface="Verdana"/>
                <a:cs typeface="Calibri"/>
              </a:rPr>
              <a:t>إلى</a:t>
            </a:r>
            <a:r>
              <a:rPr lang="en-US" dirty="0">
                <a:latin typeface="Verdana"/>
                <a:ea typeface="Verdana"/>
                <a:cs typeface="Calibri"/>
              </a:rPr>
              <a:t> </a:t>
            </a:r>
            <a:r>
              <a:rPr lang="en-US" err="1">
                <a:latin typeface="Verdana"/>
                <a:ea typeface="Verdana"/>
                <a:cs typeface="Calibri"/>
              </a:rPr>
              <a:t>جانب</a:t>
            </a:r>
            <a:r>
              <a:rPr lang="en-US" dirty="0">
                <a:latin typeface="Verdana"/>
                <a:ea typeface="Verdana"/>
                <a:cs typeface="Calibri"/>
              </a:rPr>
              <a:t> </a:t>
            </a:r>
            <a:r>
              <a:rPr lang="en-US" err="1">
                <a:latin typeface="Verdana"/>
                <a:ea typeface="Verdana"/>
                <a:cs typeface="Calibri"/>
              </a:rPr>
              <a:t>إلى</a:t>
            </a:r>
            <a:r>
              <a:rPr lang="en-US" dirty="0">
                <a:latin typeface="Verdana"/>
                <a:ea typeface="Verdana"/>
                <a:cs typeface="Calibri"/>
              </a:rPr>
              <a:t> </a:t>
            </a:r>
            <a:r>
              <a:rPr lang="en-US" err="1">
                <a:latin typeface="Verdana"/>
                <a:ea typeface="Verdana"/>
                <a:cs typeface="Calibri"/>
              </a:rPr>
              <a:t>تغيير</a:t>
            </a:r>
            <a:r>
              <a:rPr lang="en-US" dirty="0">
                <a:latin typeface="Verdana"/>
                <a:ea typeface="Verdana"/>
                <a:cs typeface="Calibri"/>
              </a:rPr>
              <a:t> </a:t>
            </a:r>
            <a:r>
              <a:rPr lang="en-US" err="1">
                <a:latin typeface="Verdana"/>
                <a:ea typeface="Verdana"/>
                <a:cs typeface="Calibri"/>
              </a:rPr>
              <a:t>الظروف</a:t>
            </a:r>
            <a:r>
              <a:rPr lang="en-US" dirty="0">
                <a:latin typeface="Verdana"/>
                <a:ea typeface="Verdana"/>
                <a:cs typeface="Calibri"/>
              </a:rPr>
              <a:t> </a:t>
            </a:r>
            <a:r>
              <a:rPr lang="en-US" err="1">
                <a:latin typeface="Verdana"/>
                <a:ea typeface="Verdana"/>
                <a:cs typeface="Calibri"/>
              </a:rPr>
              <a:t>المعيشية</a:t>
            </a:r>
            <a:r>
              <a:rPr lang="en-US" dirty="0">
                <a:latin typeface="Verdana"/>
                <a:ea typeface="Verdana"/>
                <a:cs typeface="Calibri"/>
              </a:rPr>
              <a:t> </a:t>
            </a:r>
            <a:r>
              <a:rPr lang="en-US" err="1">
                <a:latin typeface="Verdana"/>
                <a:ea typeface="Verdana"/>
                <a:cs typeface="Calibri"/>
              </a:rPr>
              <a:t>إلى</a:t>
            </a:r>
            <a:r>
              <a:rPr lang="en-US" dirty="0">
                <a:latin typeface="Verdana"/>
                <a:ea typeface="Verdana"/>
                <a:cs typeface="Calibri"/>
              </a:rPr>
              <a:t> </a:t>
            </a:r>
            <a:r>
              <a:rPr lang="en-US" err="1">
                <a:latin typeface="Verdana"/>
                <a:ea typeface="Verdana"/>
                <a:cs typeface="Calibri"/>
              </a:rPr>
              <a:t>أفضل</a:t>
            </a:r>
            <a:r>
              <a:rPr lang="en-US" dirty="0">
                <a:latin typeface="Verdana"/>
                <a:ea typeface="Verdana"/>
                <a:cs typeface="Calibri"/>
              </a:rPr>
              <a:t> </a:t>
            </a:r>
            <a:r>
              <a:rPr lang="en-US" err="1">
                <a:latin typeface="Verdana"/>
                <a:ea typeface="Verdana"/>
                <a:cs typeface="Calibri"/>
              </a:rPr>
              <a:t>مما</a:t>
            </a:r>
            <a:r>
              <a:rPr lang="en-US" dirty="0">
                <a:latin typeface="Verdana"/>
                <a:ea typeface="Verdana"/>
                <a:cs typeface="Calibri"/>
              </a:rPr>
              <a:t> </a:t>
            </a:r>
            <a:r>
              <a:rPr lang="en-US" err="1">
                <a:latin typeface="Verdana"/>
                <a:ea typeface="Verdana"/>
                <a:cs typeface="Calibri"/>
              </a:rPr>
              <a:t>هي</a:t>
            </a:r>
            <a:r>
              <a:rPr lang="en-US" dirty="0">
                <a:latin typeface="Verdana"/>
                <a:ea typeface="Verdana"/>
                <a:cs typeface="Calibri"/>
              </a:rPr>
              <a:t> </a:t>
            </a:r>
            <a:r>
              <a:rPr lang="en-US" err="1">
                <a:latin typeface="Verdana"/>
                <a:ea typeface="Verdana"/>
                <a:cs typeface="Calibri"/>
              </a:rPr>
              <a:t>علي</a:t>
            </a:r>
            <a:r>
              <a:rPr lang="en-US" err="1">
                <a:cs typeface="Calibri"/>
              </a:rPr>
              <a:t>ه</a:t>
            </a:r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710034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10650BA-D090-4A23-98E3-B48BBAEA92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picture containing mountain, outdoor, nature, sky&#10;&#10;Description automatically generated">
            <a:extLst>
              <a:ext uri="{FF2B5EF4-FFF2-40B4-BE49-F238E27FC236}">
                <a16:creationId xmlns:a16="http://schemas.microsoft.com/office/drawing/2014/main" id="{27FC47F6-A8D4-CFA7-2FFF-DD792EAF9D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267" r="18728" b="-1"/>
          <a:stretch/>
        </p:blipFill>
        <p:spPr>
          <a:xfrm>
            <a:off x="-9527" y="3725"/>
            <a:ext cx="5846165" cy="6850548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FFB939B9-73CE-4644-87BB-72AEBF0011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9527" y="-6558"/>
            <a:ext cx="6254832" cy="6874766"/>
            <a:chOff x="-9149" y="3725"/>
            <a:chExt cx="6254832" cy="6887203"/>
          </a:xfrm>
        </p:grpSpPr>
        <p:sp>
          <p:nvSpPr>
            <p:cNvPr id="6" name="Freeform: Shape 11">
              <a:extLst>
                <a:ext uri="{FF2B5EF4-FFF2-40B4-BE49-F238E27FC236}">
                  <a16:creationId xmlns:a16="http://schemas.microsoft.com/office/drawing/2014/main" id="{15F2A0CF-7879-4629-AC2B-4069D77A3C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9149" y="238645"/>
              <a:ext cx="5933139" cy="6387893"/>
            </a:xfrm>
            <a:custGeom>
              <a:avLst/>
              <a:gdLst>
                <a:gd name="connsiteX0" fmla="*/ 5852909 w 5933139"/>
                <a:gd name="connsiteY0" fmla="*/ 2469528 h 6335678"/>
                <a:gd name="connsiteX1" fmla="*/ 5830799 w 5933139"/>
                <a:gd name="connsiteY1" fmla="*/ 2394015 h 6335678"/>
                <a:gd name="connsiteX2" fmla="*/ 5805878 w 5933139"/>
                <a:gd name="connsiteY2" fmla="*/ 2319439 h 6335678"/>
                <a:gd name="connsiteX3" fmla="*/ 5778708 w 5933139"/>
                <a:gd name="connsiteY3" fmla="*/ 2245800 h 6335678"/>
                <a:gd name="connsiteX4" fmla="*/ 5652978 w 5933139"/>
                <a:gd name="connsiteY4" fmla="*/ 1959675 h 6335678"/>
                <a:gd name="connsiteX5" fmla="*/ 5327691 w 5933139"/>
                <a:gd name="connsiteY5" fmla="*/ 1432958 h 6335678"/>
                <a:gd name="connsiteX6" fmla="*/ 4921458 w 5933139"/>
                <a:gd name="connsiteY6" fmla="*/ 973322 h 6335678"/>
                <a:gd name="connsiteX7" fmla="*/ 4450018 w 5933139"/>
                <a:gd name="connsiteY7" fmla="*/ 586764 h 6335678"/>
                <a:gd name="connsiteX8" fmla="*/ 4193311 w 5933139"/>
                <a:gd name="connsiteY8" fmla="*/ 423558 h 6335678"/>
                <a:gd name="connsiteX9" fmla="*/ 3924237 w 5933139"/>
                <a:gd name="connsiteY9" fmla="*/ 281901 h 6335678"/>
                <a:gd name="connsiteX10" fmla="*/ 3352175 w 5933139"/>
                <a:gd name="connsiteY10" fmla="*/ 75786 h 6335678"/>
                <a:gd name="connsiteX11" fmla="*/ 3051997 w 5933139"/>
                <a:gd name="connsiteY11" fmla="*/ 19011 h 6335678"/>
                <a:gd name="connsiteX12" fmla="*/ 2745823 w 5933139"/>
                <a:gd name="connsiteY12" fmla="*/ 86 h 6335678"/>
                <a:gd name="connsiteX13" fmla="*/ 2141720 w 5933139"/>
                <a:gd name="connsiteY13" fmla="*/ 55550 h 6335678"/>
                <a:gd name="connsiteX14" fmla="*/ 1551295 w 5933139"/>
                <a:gd name="connsiteY14" fmla="*/ 216319 h 6335678"/>
                <a:gd name="connsiteX15" fmla="*/ 1001718 w 5933139"/>
                <a:gd name="connsiteY15" fmla="*/ 498134 h 6335678"/>
                <a:gd name="connsiteX16" fmla="*/ 754755 w 5933139"/>
                <a:gd name="connsiteY16" fmla="*/ 685886 h 6335678"/>
                <a:gd name="connsiteX17" fmla="*/ 533462 w 5933139"/>
                <a:gd name="connsiteY17" fmla="*/ 903056 h 6335678"/>
                <a:gd name="connsiteX18" fmla="*/ 0 w 5933139"/>
                <a:gd name="connsiteY18" fmla="*/ 1646568 h 6335678"/>
                <a:gd name="connsiteX19" fmla="*/ 0 w 5933139"/>
                <a:gd name="connsiteY19" fmla="*/ 4709059 h 6335678"/>
                <a:gd name="connsiteX20" fmla="*/ 120671 w 5933139"/>
                <a:gd name="connsiteY20" fmla="*/ 4907491 h 6335678"/>
                <a:gd name="connsiteX21" fmla="*/ 507979 w 5933139"/>
                <a:gd name="connsiteY21" fmla="*/ 5384178 h 6335678"/>
                <a:gd name="connsiteX22" fmla="*/ 972112 w 5933139"/>
                <a:gd name="connsiteY22" fmla="*/ 5778607 h 6335678"/>
                <a:gd name="connsiteX23" fmla="*/ 1229943 w 5933139"/>
                <a:gd name="connsiteY23" fmla="*/ 5939939 h 6335678"/>
                <a:gd name="connsiteX24" fmla="*/ 1502389 w 5933139"/>
                <a:gd name="connsiteY24" fmla="*/ 6073913 h 6335678"/>
                <a:gd name="connsiteX25" fmla="*/ 2673870 w 5933139"/>
                <a:gd name="connsiteY25" fmla="*/ 6333993 h 6335678"/>
                <a:gd name="connsiteX26" fmla="*/ 2749196 w 5933139"/>
                <a:gd name="connsiteY26" fmla="*/ 6335679 h 6335678"/>
                <a:gd name="connsiteX27" fmla="*/ 2787983 w 5933139"/>
                <a:gd name="connsiteY27" fmla="*/ 6335492 h 6335678"/>
                <a:gd name="connsiteX28" fmla="*/ 2826770 w 5933139"/>
                <a:gd name="connsiteY28" fmla="*/ 6334368 h 6335678"/>
                <a:gd name="connsiteX29" fmla="*/ 2981918 w 5933139"/>
                <a:gd name="connsiteY29" fmla="*/ 6319939 h 6335678"/>
                <a:gd name="connsiteX30" fmla="*/ 3285282 w 5933139"/>
                <a:gd name="connsiteY30" fmla="*/ 6241803 h 6335678"/>
                <a:gd name="connsiteX31" fmla="*/ 3566347 w 5933139"/>
                <a:gd name="connsiteY31" fmla="*/ 6104831 h 6335678"/>
                <a:gd name="connsiteX32" fmla="*/ 3818369 w 5933139"/>
                <a:gd name="connsiteY32" fmla="*/ 5926823 h 6335678"/>
                <a:gd name="connsiteX33" fmla="*/ 4044908 w 5933139"/>
                <a:gd name="connsiteY33" fmla="*/ 5726329 h 6335678"/>
                <a:gd name="connsiteX34" fmla="*/ 4151151 w 5933139"/>
                <a:gd name="connsiteY34" fmla="*/ 5622147 h 6335678"/>
                <a:gd name="connsiteX35" fmla="*/ 4253834 w 5933139"/>
                <a:gd name="connsiteY35" fmla="*/ 5516841 h 6335678"/>
                <a:gd name="connsiteX36" fmla="*/ 4452453 w 5933139"/>
                <a:gd name="connsiteY36" fmla="*/ 5306979 h 6335678"/>
                <a:gd name="connsiteX37" fmla="*/ 4548578 w 5933139"/>
                <a:gd name="connsiteY37" fmla="*/ 5202797 h 6335678"/>
                <a:gd name="connsiteX38" fmla="*/ 4596546 w 5933139"/>
                <a:gd name="connsiteY38" fmla="*/ 5151456 h 6335678"/>
                <a:gd name="connsiteX39" fmla="*/ 4643016 w 5933139"/>
                <a:gd name="connsiteY39" fmla="*/ 5103300 h 6335678"/>
                <a:gd name="connsiteX40" fmla="*/ 4739515 w 5933139"/>
                <a:gd name="connsiteY40" fmla="*/ 5013172 h 6335678"/>
                <a:gd name="connsiteX41" fmla="*/ 4842198 w 5933139"/>
                <a:gd name="connsiteY41" fmla="*/ 4930164 h 6335678"/>
                <a:gd name="connsiteX42" fmla="*/ 5071360 w 5933139"/>
                <a:gd name="connsiteY42" fmla="*/ 4780449 h 6335678"/>
                <a:gd name="connsiteX43" fmla="*/ 5332001 w 5933139"/>
                <a:gd name="connsiteY43" fmla="*/ 4615932 h 6335678"/>
                <a:gd name="connsiteX44" fmla="*/ 5397396 w 5933139"/>
                <a:gd name="connsiteY44" fmla="*/ 4563655 h 6335678"/>
                <a:gd name="connsiteX45" fmla="*/ 5459417 w 5933139"/>
                <a:gd name="connsiteY45" fmla="*/ 4505380 h 6335678"/>
                <a:gd name="connsiteX46" fmla="*/ 5567159 w 5933139"/>
                <a:gd name="connsiteY46" fmla="*/ 4374029 h 6335678"/>
                <a:gd name="connsiteX47" fmla="*/ 5651292 w 5933139"/>
                <a:gd name="connsiteY47" fmla="*/ 4231810 h 6335678"/>
                <a:gd name="connsiteX48" fmla="*/ 5716686 w 5933139"/>
                <a:gd name="connsiteY48" fmla="*/ 4085655 h 6335678"/>
                <a:gd name="connsiteX49" fmla="*/ 5820681 w 5933139"/>
                <a:gd name="connsiteY49" fmla="*/ 3791848 h 6335678"/>
                <a:gd name="connsiteX50" fmla="*/ 5898629 w 5933139"/>
                <a:gd name="connsiteY50" fmla="*/ 3487922 h 6335678"/>
                <a:gd name="connsiteX51" fmla="*/ 5932170 w 5933139"/>
                <a:gd name="connsiteY51" fmla="*/ 3174066 h 6335678"/>
                <a:gd name="connsiteX52" fmla="*/ 5872209 w 5933139"/>
                <a:gd name="connsiteY52" fmla="*/ 2545978 h 6335678"/>
                <a:gd name="connsiteX53" fmla="*/ 5852909 w 5933139"/>
                <a:gd name="connsiteY53" fmla="*/ 2469528 h 6335678"/>
                <a:gd name="connsiteX54" fmla="*/ 5507386 w 5933139"/>
                <a:gd name="connsiteY54" fmla="*/ 3724580 h 6335678"/>
                <a:gd name="connsiteX55" fmla="*/ 5453609 w 5933139"/>
                <a:gd name="connsiteY55" fmla="*/ 3989906 h 6335678"/>
                <a:gd name="connsiteX56" fmla="*/ 5344181 w 5933139"/>
                <a:gd name="connsiteY56" fmla="*/ 4220380 h 6335678"/>
                <a:gd name="connsiteX57" fmla="*/ 5171419 w 5933139"/>
                <a:gd name="connsiteY57" fmla="*/ 4388644 h 6335678"/>
                <a:gd name="connsiteX58" fmla="*/ 5057868 w 5933139"/>
                <a:gd name="connsiteY58" fmla="*/ 4453851 h 6335678"/>
                <a:gd name="connsiteX59" fmla="*/ 4930265 w 5933139"/>
                <a:gd name="connsiteY59" fmla="*/ 4516810 h 6335678"/>
                <a:gd name="connsiteX60" fmla="*/ 4660067 w 5933139"/>
                <a:gd name="connsiteY60" fmla="*/ 4664276 h 6335678"/>
                <a:gd name="connsiteX61" fmla="*/ 4408794 w 5933139"/>
                <a:gd name="connsiteY61" fmla="*/ 4857836 h 6335678"/>
                <a:gd name="connsiteX62" fmla="*/ 4352207 w 5933139"/>
                <a:gd name="connsiteY62" fmla="*/ 4911988 h 6335678"/>
                <a:gd name="connsiteX63" fmla="*/ 4299366 w 5933139"/>
                <a:gd name="connsiteY63" fmla="*/ 4965390 h 6335678"/>
                <a:gd name="connsiteX64" fmla="*/ 4197621 w 5933139"/>
                <a:gd name="connsiteY64" fmla="*/ 5074257 h 6335678"/>
                <a:gd name="connsiteX65" fmla="*/ 4008744 w 5933139"/>
                <a:gd name="connsiteY65" fmla="*/ 5297985 h 6335678"/>
                <a:gd name="connsiteX66" fmla="*/ 3917304 w 5933139"/>
                <a:gd name="connsiteY66" fmla="*/ 5409100 h 6335678"/>
                <a:gd name="connsiteX67" fmla="*/ 3826052 w 5933139"/>
                <a:gd name="connsiteY67" fmla="*/ 5518153 h 6335678"/>
                <a:gd name="connsiteX68" fmla="*/ 3637925 w 5933139"/>
                <a:gd name="connsiteY68" fmla="*/ 5725017 h 6335678"/>
                <a:gd name="connsiteX69" fmla="*/ 3433497 w 5933139"/>
                <a:gd name="connsiteY69" fmla="*/ 5906586 h 6335678"/>
                <a:gd name="connsiteX70" fmla="*/ 3204522 w 5933139"/>
                <a:gd name="connsiteY70" fmla="*/ 6046744 h 6335678"/>
                <a:gd name="connsiteX71" fmla="*/ 2950439 w 5933139"/>
                <a:gd name="connsiteY71" fmla="*/ 6129190 h 6335678"/>
                <a:gd name="connsiteX72" fmla="*/ 2816839 w 5933139"/>
                <a:gd name="connsiteY72" fmla="*/ 6146428 h 6335678"/>
                <a:gd name="connsiteX73" fmla="*/ 2749009 w 5933139"/>
                <a:gd name="connsiteY73" fmla="*/ 6149051 h 6335678"/>
                <a:gd name="connsiteX74" fmla="*/ 2678930 w 5933139"/>
                <a:gd name="connsiteY74" fmla="*/ 6148677 h 6335678"/>
                <a:gd name="connsiteX75" fmla="*/ 2125793 w 5933139"/>
                <a:gd name="connsiteY75" fmla="*/ 6065481 h 6335678"/>
                <a:gd name="connsiteX76" fmla="*/ 1610506 w 5933139"/>
                <a:gd name="connsiteY76" fmla="*/ 5851310 h 6335678"/>
                <a:gd name="connsiteX77" fmla="*/ 1373099 w 5933139"/>
                <a:gd name="connsiteY77" fmla="*/ 5706279 h 6335678"/>
                <a:gd name="connsiteX78" fmla="*/ 1315949 w 5933139"/>
                <a:gd name="connsiteY78" fmla="*/ 5666743 h 6335678"/>
                <a:gd name="connsiteX79" fmla="*/ 1259923 w 5933139"/>
                <a:gd name="connsiteY79" fmla="*/ 5625894 h 6335678"/>
                <a:gd name="connsiteX80" fmla="*/ 1204647 w 5933139"/>
                <a:gd name="connsiteY80" fmla="*/ 5583922 h 6335678"/>
                <a:gd name="connsiteX81" fmla="*/ 1150308 w 5933139"/>
                <a:gd name="connsiteY81" fmla="*/ 5540826 h 6335678"/>
                <a:gd name="connsiteX82" fmla="*/ 751569 w 5933139"/>
                <a:gd name="connsiteY82" fmla="*/ 5158015 h 6335678"/>
                <a:gd name="connsiteX83" fmla="*/ 663315 w 5933139"/>
                <a:gd name="connsiteY83" fmla="*/ 5052146 h 6335678"/>
                <a:gd name="connsiteX84" fmla="*/ 580869 w 5933139"/>
                <a:gd name="connsiteY84" fmla="*/ 4942718 h 6335678"/>
                <a:gd name="connsiteX85" fmla="*/ 432279 w 5933139"/>
                <a:gd name="connsiteY85" fmla="*/ 4713369 h 6335678"/>
                <a:gd name="connsiteX86" fmla="*/ 205553 w 5933139"/>
                <a:gd name="connsiteY86" fmla="*/ 4219443 h 6335678"/>
                <a:gd name="connsiteX87" fmla="*/ 79448 w 5933139"/>
                <a:gd name="connsiteY87" fmla="*/ 3693850 h 6335678"/>
                <a:gd name="connsiteX88" fmla="*/ 53590 w 5933139"/>
                <a:gd name="connsiteY88" fmla="*/ 3425339 h 6335678"/>
                <a:gd name="connsiteX89" fmla="*/ 49655 w 5933139"/>
                <a:gd name="connsiteY89" fmla="*/ 3155890 h 6335678"/>
                <a:gd name="connsiteX90" fmla="*/ 67830 w 5933139"/>
                <a:gd name="connsiteY90" fmla="*/ 2886817 h 6335678"/>
                <a:gd name="connsiteX91" fmla="*/ 108679 w 5933139"/>
                <a:gd name="connsiteY91" fmla="*/ 2619992 h 6335678"/>
                <a:gd name="connsiteX92" fmla="*/ 263077 w 5933139"/>
                <a:gd name="connsiteY92" fmla="*/ 2101520 h 6335678"/>
                <a:gd name="connsiteX93" fmla="*/ 837575 w 5933139"/>
                <a:gd name="connsiteY93" fmla="*/ 1186370 h 6335678"/>
                <a:gd name="connsiteX94" fmla="*/ 1031698 w 5933139"/>
                <a:gd name="connsiteY94" fmla="*/ 996932 h 6335678"/>
                <a:gd name="connsiteX95" fmla="*/ 1236688 w 5933139"/>
                <a:gd name="connsiteY95" fmla="*/ 819298 h 6335678"/>
                <a:gd name="connsiteX96" fmla="*/ 1687143 w 5933139"/>
                <a:gd name="connsiteY96" fmla="*/ 511438 h 6335678"/>
                <a:gd name="connsiteX97" fmla="*/ 2196246 w 5933139"/>
                <a:gd name="connsiteY97" fmla="*/ 300639 h 6335678"/>
                <a:gd name="connsiteX98" fmla="*/ 2745823 w 5933139"/>
                <a:gd name="connsiteY98" fmla="*/ 229248 h 6335678"/>
                <a:gd name="connsiteX99" fmla="*/ 3019206 w 5933139"/>
                <a:gd name="connsiteY99" fmla="*/ 252108 h 6335678"/>
                <a:gd name="connsiteX100" fmla="*/ 3288092 w 5933139"/>
                <a:gd name="connsiteY100" fmla="*/ 313006 h 6335678"/>
                <a:gd name="connsiteX101" fmla="*/ 3548172 w 5933139"/>
                <a:gd name="connsiteY101" fmla="*/ 407069 h 6335678"/>
                <a:gd name="connsiteX102" fmla="*/ 3611505 w 5933139"/>
                <a:gd name="connsiteY102" fmla="*/ 435176 h 6335678"/>
                <a:gd name="connsiteX103" fmla="*/ 3674089 w 5933139"/>
                <a:gd name="connsiteY103" fmla="*/ 464968 h 6335678"/>
                <a:gd name="connsiteX104" fmla="*/ 3735736 w 5933139"/>
                <a:gd name="connsiteY104" fmla="*/ 496823 h 6335678"/>
                <a:gd name="connsiteX105" fmla="*/ 3796634 w 5933139"/>
                <a:gd name="connsiteY105" fmla="*/ 530176 h 6335678"/>
                <a:gd name="connsiteX106" fmla="*/ 4251585 w 5933139"/>
                <a:gd name="connsiteY106" fmla="*/ 847405 h 6335678"/>
                <a:gd name="connsiteX107" fmla="*/ 4644515 w 5933139"/>
                <a:gd name="connsiteY107" fmla="*/ 1236775 h 6335678"/>
                <a:gd name="connsiteX108" fmla="*/ 4816527 w 5933139"/>
                <a:gd name="connsiteY108" fmla="*/ 1451883 h 6335678"/>
                <a:gd name="connsiteX109" fmla="*/ 4970738 w 5933139"/>
                <a:gd name="connsiteY109" fmla="*/ 1678610 h 6335678"/>
                <a:gd name="connsiteX110" fmla="*/ 5223885 w 5933139"/>
                <a:gd name="connsiteY110" fmla="*/ 2159232 h 6335678"/>
                <a:gd name="connsiteX111" fmla="*/ 5395709 w 5933139"/>
                <a:gd name="connsiteY111" fmla="*/ 2666087 h 6335678"/>
                <a:gd name="connsiteX112" fmla="*/ 5458855 w 5933139"/>
                <a:gd name="connsiteY112" fmla="*/ 2924292 h 6335678"/>
                <a:gd name="connsiteX113" fmla="*/ 5499142 w 5933139"/>
                <a:gd name="connsiteY113" fmla="*/ 3186995 h 6335678"/>
                <a:gd name="connsiteX114" fmla="*/ 5516755 w 5933139"/>
                <a:gd name="connsiteY114" fmla="*/ 3454007 h 6335678"/>
                <a:gd name="connsiteX115" fmla="*/ 5507386 w 5933139"/>
                <a:gd name="connsiteY115" fmla="*/ 3724580 h 6335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5933139" h="6335678">
                  <a:moveTo>
                    <a:pt x="5852909" y="2469528"/>
                  </a:moveTo>
                  <a:lnTo>
                    <a:pt x="5830799" y="2394015"/>
                  </a:lnTo>
                  <a:lnTo>
                    <a:pt x="5805878" y="2319439"/>
                  </a:lnTo>
                  <a:cubicBezTo>
                    <a:pt x="5797446" y="2294705"/>
                    <a:pt x="5787890" y="2270346"/>
                    <a:pt x="5778708" y="2245800"/>
                  </a:cubicBezTo>
                  <a:cubicBezTo>
                    <a:pt x="5740858" y="2148364"/>
                    <a:pt x="5699073" y="2052614"/>
                    <a:pt x="5652978" y="1959675"/>
                  </a:cubicBezTo>
                  <a:cubicBezTo>
                    <a:pt x="5559664" y="1773985"/>
                    <a:pt x="5450986" y="1597663"/>
                    <a:pt x="5327691" y="1432958"/>
                  </a:cubicBezTo>
                  <a:cubicBezTo>
                    <a:pt x="5204960" y="1268067"/>
                    <a:pt x="5068362" y="1114980"/>
                    <a:pt x="4921458" y="973322"/>
                  </a:cubicBezTo>
                  <a:cubicBezTo>
                    <a:pt x="4774742" y="831665"/>
                    <a:pt x="4616408" y="703125"/>
                    <a:pt x="4450018" y="586764"/>
                  </a:cubicBezTo>
                  <a:cubicBezTo>
                    <a:pt x="4366822" y="528489"/>
                    <a:pt x="4281003" y="474337"/>
                    <a:pt x="4193311" y="423558"/>
                  </a:cubicBezTo>
                  <a:cubicBezTo>
                    <a:pt x="4105806" y="372404"/>
                    <a:pt x="4015865" y="325560"/>
                    <a:pt x="3924237" y="281901"/>
                  </a:cubicBezTo>
                  <a:cubicBezTo>
                    <a:pt x="3740983" y="195333"/>
                    <a:pt x="3549483" y="125067"/>
                    <a:pt x="3352175" y="75786"/>
                  </a:cubicBezTo>
                  <a:cubicBezTo>
                    <a:pt x="3253428" y="51240"/>
                    <a:pt x="3153368" y="31565"/>
                    <a:pt x="3051997" y="19011"/>
                  </a:cubicBezTo>
                  <a:cubicBezTo>
                    <a:pt x="2950814" y="5895"/>
                    <a:pt x="2848506" y="-851"/>
                    <a:pt x="2745823" y="86"/>
                  </a:cubicBezTo>
                  <a:cubicBezTo>
                    <a:pt x="2543643" y="1585"/>
                    <a:pt x="2341838" y="20135"/>
                    <a:pt x="2141720" y="55550"/>
                  </a:cubicBezTo>
                  <a:cubicBezTo>
                    <a:pt x="1941976" y="91339"/>
                    <a:pt x="1743356" y="143055"/>
                    <a:pt x="1551295" y="216319"/>
                  </a:cubicBezTo>
                  <a:cubicBezTo>
                    <a:pt x="1359233" y="289396"/>
                    <a:pt x="1173917" y="383459"/>
                    <a:pt x="1001718" y="498134"/>
                  </a:cubicBezTo>
                  <a:cubicBezTo>
                    <a:pt x="915712" y="555659"/>
                    <a:pt x="832141" y="617119"/>
                    <a:pt x="754755" y="685886"/>
                  </a:cubicBezTo>
                  <a:cubicBezTo>
                    <a:pt x="677555" y="754841"/>
                    <a:pt x="604666" y="828293"/>
                    <a:pt x="533462" y="903056"/>
                  </a:cubicBezTo>
                  <a:cubicBezTo>
                    <a:pt x="323413" y="1125660"/>
                    <a:pt x="143906" y="1376370"/>
                    <a:pt x="0" y="1646568"/>
                  </a:cubicBezTo>
                  <a:lnTo>
                    <a:pt x="0" y="4709059"/>
                  </a:lnTo>
                  <a:cubicBezTo>
                    <a:pt x="37850" y="4776702"/>
                    <a:pt x="78136" y="4843033"/>
                    <a:pt x="120671" y="4907491"/>
                  </a:cubicBezTo>
                  <a:cubicBezTo>
                    <a:pt x="234034" y="5078941"/>
                    <a:pt x="365198" y="5239336"/>
                    <a:pt x="507979" y="5384178"/>
                  </a:cubicBezTo>
                  <a:cubicBezTo>
                    <a:pt x="650948" y="5529395"/>
                    <a:pt x="805909" y="5662059"/>
                    <a:pt x="972112" y="5778607"/>
                  </a:cubicBezTo>
                  <a:cubicBezTo>
                    <a:pt x="1055308" y="5836881"/>
                    <a:pt x="1141314" y="5890846"/>
                    <a:pt x="1229943" y="5939939"/>
                  </a:cubicBezTo>
                  <a:cubicBezTo>
                    <a:pt x="1318385" y="5989406"/>
                    <a:pt x="1409450" y="6033815"/>
                    <a:pt x="1502389" y="6073913"/>
                  </a:cubicBezTo>
                  <a:cubicBezTo>
                    <a:pt x="1874145" y="6233559"/>
                    <a:pt x="2272884" y="6320689"/>
                    <a:pt x="2673870" y="6333993"/>
                  </a:cubicBezTo>
                  <a:lnTo>
                    <a:pt x="2749196" y="6335679"/>
                  </a:lnTo>
                  <a:lnTo>
                    <a:pt x="2787983" y="6335492"/>
                  </a:lnTo>
                  <a:lnTo>
                    <a:pt x="2826770" y="6334368"/>
                  </a:lnTo>
                  <a:cubicBezTo>
                    <a:pt x="2878486" y="6332494"/>
                    <a:pt x="2930390" y="6327247"/>
                    <a:pt x="2981918" y="6319939"/>
                  </a:cubicBezTo>
                  <a:cubicBezTo>
                    <a:pt x="3085163" y="6304949"/>
                    <a:pt x="3187096" y="6278529"/>
                    <a:pt x="3285282" y="6241803"/>
                  </a:cubicBezTo>
                  <a:cubicBezTo>
                    <a:pt x="3383467" y="6205265"/>
                    <a:pt x="3477530" y="6158608"/>
                    <a:pt x="3566347" y="6104831"/>
                  </a:cubicBezTo>
                  <a:cubicBezTo>
                    <a:pt x="3655164" y="6051053"/>
                    <a:pt x="3739109" y="5990905"/>
                    <a:pt x="3818369" y="5926823"/>
                  </a:cubicBezTo>
                  <a:cubicBezTo>
                    <a:pt x="3897630" y="5862739"/>
                    <a:pt x="3973143" y="5795471"/>
                    <a:pt x="4044908" y="5726329"/>
                  </a:cubicBezTo>
                  <a:cubicBezTo>
                    <a:pt x="4080884" y="5691852"/>
                    <a:pt x="4116299" y="5656999"/>
                    <a:pt x="4151151" y="5622147"/>
                  </a:cubicBezTo>
                  <a:cubicBezTo>
                    <a:pt x="4185816" y="5586920"/>
                    <a:pt x="4220106" y="5552068"/>
                    <a:pt x="4253834" y="5516841"/>
                  </a:cubicBezTo>
                  <a:cubicBezTo>
                    <a:pt x="4321289" y="5446388"/>
                    <a:pt x="4387808" y="5376871"/>
                    <a:pt x="4452453" y="5306979"/>
                  </a:cubicBezTo>
                  <a:lnTo>
                    <a:pt x="4548578" y="5202797"/>
                  </a:lnTo>
                  <a:lnTo>
                    <a:pt x="4596546" y="5151456"/>
                  </a:lnTo>
                  <a:cubicBezTo>
                    <a:pt x="4612661" y="5134592"/>
                    <a:pt x="4627276" y="5119040"/>
                    <a:pt x="4643016" y="5103300"/>
                  </a:cubicBezTo>
                  <a:cubicBezTo>
                    <a:pt x="4674308" y="5072196"/>
                    <a:pt x="4706162" y="5041841"/>
                    <a:pt x="4739515" y="5013172"/>
                  </a:cubicBezTo>
                  <a:cubicBezTo>
                    <a:pt x="4772493" y="4984128"/>
                    <a:pt x="4806596" y="4956397"/>
                    <a:pt x="4842198" y="4930164"/>
                  </a:cubicBezTo>
                  <a:cubicBezTo>
                    <a:pt x="4913026" y="4876949"/>
                    <a:pt x="4988914" y="4828980"/>
                    <a:pt x="5071360" y="4780449"/>
                  </a:cubicBezTo>
                  <a:cubicBezTo>
                    <a:pt x="5153243" y="4731544"/>
                    <a:pt x="5243372" y="4682076"/>
                    <a:pt x="5332001" y="4615932"/>
                  </a:cubicBezTo>
                  <a:cubicBezTo>
                    <a:pt x="5354111" y="4599443"/>
                    <a:pt x="5376035" y="4582205"/>
                    <a:pt x="5397396" y="4563655"/>
                  </a:cubicBezTo>
                  <a:cubicBezTo>
                    <a:pt x="5418757" y="4545104"/>
                    <a:pt x="5439368" y="4525617"/>
                    <a:pt x="5459417" y="4505380"/>
                  </a:cubicBezTo>
                  <a:cubicBezTo>
                    <a:pt x="5499329" y="4464719"/>
                    <a:pt x="5535493" y="4420311"/>
                    <a:pt x="5567159" y="4374029"/>
                  </a:cubicBezTo>
                  <a:cubicBezTo>
                    <a:pt x="5599388" y="4328121"/>
                    <a:pt x="5626558" y="4279965"/>
                    <a:pt x="5651292" y="4231810"/>
                  </a:cubicBezTo>
                  <a:cubicBezTo>
                    <a:pt x="5675651" y="4183466"/>
                    <a:pt x="5697012" y="4134561"/>
                    <a:pt x="5716686" y="4085655"/>
                  </a:cubicBezTo>
                  <a:cubicBezTo>
                    <a:pt x="5756223" y="3987845"/>
                    <a:pt x="5789576" y="3891158"/>
                    <a:pt x="5820681" y="3791848"/>
                  </a:cubicBezTo>
                  <a:cubicBezTo>
                    <a:pt x="5851972" y="3692726"/>
                    <a:pt x="5878955" y="3591167"/>
                    <a:pt x="5898629" y="3487922"/>
                  </a:cubicBezTo>
                  <a:cubicBezTo>
                    <a:pt x="5918116" y="3384490"/>
                    <a:pt x="5929172" y="3279372"/>
                    <a:pt x="5932170" y="3174066"/>
                  </a:cubicBezTo>
                  <a:cubicBezTo>
                    <a:pt x="5937604" y="2963454"/>
                    <a:pt x="5920552" y="2750968"/>
                    <a:pt x="5872209" y="2545978"/>
                  </a:cubicBezTo>
                  <a:cubicBezTo>
                    <a:pt x="5865838" y="2520307"/>
                    <a:pt x="5860029" y="2494637"/>
                    <a:pt x="5852909" y="2469528"/>
                  </a:cubicBezTo>
                  <a:close/>
                  <a:moveTo>
                    <a:pt x="5507386" y="3724580"/>
                  </a:moveTo>
                  <a:cubicBezTo>
                    <a:pt x="5497830" y="3814521"/>
                    <a:pt x="5480591" y="3905586"/>
                    <a:pt x="5453609" y="3989906"/>
                  </a:cubicBezTo>
                  <a:cubicBezTo>
                    <a:pt x="5426439" y="4074413"/>
                    <a:pt x="5390088" y="4152924"/>
                    <a:pt x="5344181" y="4220380"/>
                  </a:cubicBezTo>
                  <a:cubicBezTo>
                    <a:pt x="5297898" y="4287835"/>
                    <a:pt x="5241311" y="4342549"/>
                    <a:pt x="5171419" y="4388644"/>
                  </a:cubicBezTo>
                  <a:cubicBezTo>
                    <a:pt x="5136755" y="4411879"/>
                    <a:pt x="5098342" y="4433052"/>
                    <a:pt x="5057868" y="4453851"/>
                  </a:cubicBezTo>
                  <a:cubicBezTo>
                    <a:pt x="5017395" y="4474837"/>
                    <a:pt x="4974298" y="4495449"/>
                    <a:pt x="4930265" y="4516810"/>
                  </a:cubicBezTo>
                  <a:cubicBezTo>
                    <a:pt x="4841823" y="4559719"/>
                    <a:pt x="4748696" y="4607126"/>
                    <a:pt x="4660067" y="4664276"/>
                  </a:cubicBezTo>
                  <a:cubicBezTo>
                    <a:pt x="4571251" y="4721238"/>
                    <a:pt x="4486181" y="4786071"/>
                    <a:pt x="4408794" y="4857836"/>
                  </a:cubicBezTo>
                  <a:cubicBezTo>
                    <a:pt x="4389682" y="4875637"/>
                    <a:pt x="4370008" y="4894375"/>
                    <a:pt x="4352207" y="4911988"/>
                  </a:cubicBezTo>
                  <a:lnTo>
                    <a:pt x="4299366" y="4965390"/>
                  </a:lnTo>
                  <a:cubicBezTo>
                    <a:pt x="4264514" y="5001179"/>
                    <a:pt x="4230599" y="5037531"/>
                    <a:pt x="4197621" y="5074257"/>
                  </a:cubicBezTo>
                  <a:cubicBezTo>
                    <a:pt x="4131664" y="5147896"/>
                    <a:pt x="4070204" y="5223784"/>
                    <a:pt x="4008744" y="5297985"/>
                  </a:cubicBezTo>
                  <a:lnTo>
                    <a:pt x="3917304" y="5409100"/>
                  </a:lnTo>
                  <a:cubicBezTo>
                    <a:pt x="3886949" y="5446013"/>
                    <a:pt x="3856782" y="5482364"/>
                    <a:pt x="3826052" y="5518153"/>
                  </a:cubicBezTo>
                  <a:cubicBezTo>
                    <a:pt x="3764592" y="5589544"/>
                    <a:pt x="3702758" y="5659435"/>
                    <a:pt x="3637925" y="5725017"/>
                  </a:cubicBezTo>
                  <a:cubicBezTo>
                    <a:pt x="3573093" y="5790412"/>
                    <a:pt x="3505637" y="5852059"/>
                    <a:pt x="3433497" y="5906586"/>
                  </a:cubicBezTo>
                  <a:cubicBezTo>
                    <a:pt x="3361544" y="5961112"/>
                    <a:pt x="3285469" y="6009268"/>
                    <a:pt x="3204522" y="6046744"/>
                  </a:cubicBezTo>
                  <a:cubicBezTo>
                    <a:pt x="3123763" y="6084594"/>
                    <a:pt x="3038506" y="6112513"/>
                    <a:pt x="2950439" y="6129190"/>
                  </a:cubicBezTo>
                  <a:cubicBezTo>
                    <a:pt x="2906405" y="6137809"/>
                    <a:pt x="2861810" y="6143055"/>
                    <a:pt x="2816839" y="6146428"/>
                  </a:cubicBezTo>
                  <a:cubicBezTo>
                    <a:pt x="2794354" y="6147927"/>
                    <a:pt x="2771681" y="6148677"/>
                    <a:pt x="2749009" y="6149051"/>
                  </a:cubicBezTo>
                  <a:lnTo>
                    <a:pt x="2678930" y="6148677"/>
                  </a:lnTo>
                  <a:cubicBezTo>
                    <a:pt x="2491927" y="6144367"/>
                    <a:pt x="2305675" y="6116260"/>
                    <a:pt x="2125793" y="6065481"/>
                  </a:cubicBezTo>
                  <a:cubicBezTo>
                    <a:pt x="1945911" y="6014515"/>
                    <a:pt x="1773524" y="5940501"/>
                    <a:pt x="1610506" y="5851310"/>
                  </a:cubicBezTo>
                  <a:cubicBezTo>
                    <a:pt x="1528997" y="5806714"/>
                    <a:pt x="1449924" y="5757808"/>
                    <a:pt x="1373099" y="5706279"/>
                  </a:cubicBezTo>
                  <a:lnTo>
                    <a:pt x="1315949" y="5666743"/>
                  </a:lnTo>
                  <a:lnTo>
                    <a:pt x="1259923" y="5625894"/>
                  </a:lnTo>
                  <a:lnTo>
                    <a:pt x="1204647" y="5583922"/>
                  </a:lnTo>
                  <a:cubicBezTo>
                    <a:pt x="1186284" y="5569869"/>
                    <a:pt x="1168483" y="5555066"/>
                    <a:pt x="1150308" y="5540826"/>
                  </a:cubicBezTo>
                  <a:cubicBezTo>
                    <a:pt x="1006402" y="5424839"/>
                    <a:pt x="872615" y="5296860"/>
                    <a:pt x="751569" y="5158015"/>
                  </a:cubicBezTo>
                  <a:cubicBezTo>
                    <a:pt x="721214" y="5123350"/>
                    <a:pt x="691983" y="5087935"/>
                    <a:pt x="663315" y="5052146"/>
                  </a:cubicBezTo>
                  <a:cubicBezTo>
                    <a:pt x="635021" y="5016170"/>
                    <a:pt x="607289" y="4980006"/>
                    <a:pt x="580869" y="4942718"/>
                  </a:cubicBezTo>
                  <a:cubicBezTo>
                    <a:pt x="527654" y="4868517"/>
                    <a:pt x="478186" y="4791880"/>
                    <a:pt x="432279" y="4713369"/>
                  </a:cubicBezTo>
                  <a:cubicBezTo>
                    <a:pt x="340651" y="4556159"/>
                    <a:pt x="264764" y="4390330"/>
                    <a:pt x="205553" y="4219443"/>
                  </a:cubicBezTo>
                  <a:cubicBezTo>
                    <a:pt x="146154" y="4048555"/>
                    <a:pt x="104369" y="3872045"/>
                    <a:pt x="79448" y="3693850"/>
                  </a:cubicBezTo>
                  <a:cubicBezTo>
                    <a:pt x="67268" y="3604659"/>
                    <a:pt x="58087" y="3515092"/>
                    <a:pt x="53590" y="3425339"/>
                  </a:cubicBezTo>
                  <a:cubicBezTo>
                    <a:pt x="47969" y="3335585"/>
                    <a:pt x="47406" y="3245644"/>
                    <a:pt x="49655" y="3155890"/>
                  </a:cubicBezTo>
                  <a:cubicBezTo>
                    <a:pt x="52278" y="3066137"/>
                    <a:pt x="58274" y="2976383"/>
                    <a:pt x="67830" y="2886817"/>
                  </a:cubicBezTo>
                  <a:cubicBezTo>
                    <a:pt x="77761" y="2797438"/>
                    <a:pt x="91253" y="2708246"/>
                    <a:pt x="108679" y="2619992"/>
                  </a:cubicBezTo>
                  <a:cubicBezTo>
                    <a:pt x="143906" y="2443108"/>
                    <a:pt x="195809" y="2269409"/>
                    <a:pt x="263077" y="2101520"/>
                  </a:cubicBezTo>
                  <a:cubicBezTo>
                    <a:pt x="397614" y="1765740"/>
                    <a:pt x="593048" y="1453382"/>
                    <a:pt x="837575" y="1186370"/>
                  </a:cubicBezTo>
                  <a:cubicBezTo>
                    <a:pt x="898473" y="1119289"/>
                    <a:pt x="964242" y="1056893"/>
                    <a:pt x="1031698" y="996932"/>
                  </a:cubicBezTo>
                  <a:cubicBezTo>
                    <a:pt x="1099154" y="936784"/>
                    <a:pt x="1166235" y="876261"/>
                    <a:pt x="1236688" y="819298"/>
                  </a:cubicBezTo>
                  <a:cubicBezTo>
                    <a:pt x="1377221" y="704999"/>
                    <a:pt x="1526935" y="600442"/>
                    <a:pt x="1687143" y="511438"/>
                  </a:cubicBezTo>
                  <a:cubicBezTo>
                    <a:pt x="1847163" y="422621"/>
                    <a:pt x="2017676" y="348795"/>
                    <a:pt x="2196246" y="300639"/>
                  </a:cubicBezTo>
                  <a:cubicBezTo>
                    <a:pt x="2374629" y="251921"/>
                    <a:pt x="2560320" y="227749"/>
                    <a:pt x="2745823" y="229248"/>
                  </a:cubicBezTo>
                  <a:cubicBezTo>
                    <a:pt x="2837076" y="230372"/>
                    <a:pt x="2928516" y="238055"/>
                    <a:pt x="3019206" y="252108"/>
                  </a:cubicBezTo>
                  <a:cubicBezTo>
                    <a:pt x="3109710" y="266724"/>
                    <a:pt x="3199650" y="286773"/>
                    <a:pt x="3288092" y="313006"/>
                  </a:cubicBezTo>
                  <a:cubicBezTo>
                    <a:pt x="3376347" y="339426"/>
                    <a:pt x="3463477" y="370343"/>
                    <a:pt x="3548172" y="407069"/>
                  </a:cubicBezTo>
                  <a:cubicBezTo>
                    <a:pt x="3569345" y="416438"/>
                    <a:pt x="3590519" y="425432"/>
                    <a:pt x="3611505" y="435176"/>
                  </a:cubicBezTo>
                  <a:lnTo>
                    <a:pt x="3674089" y="464968"/>
                  </a:lnTo>
                  <a:lnTo>
                    <a:pt x="3735736" y="496823"/>
                  </a:lnTo>
                  <a:cubicBezTo>
                    <a:pt x="3756160" y="507690"/>
                    <a:pt x="3776397" y="519120"/>
                    <a:pt x="3796634" y="530176"/>
                  </a:cubicBezTo>
                  <a:cubicBezTo>
                    <a:pt x="3957965" y="621054"/>
                    <a:pt x="4110303" y="728046"/>
                    <a:pt x="4251585" y="847405"/>
                  </a:cubicBezTo>
                  <a:cubicBezTo>
                    <a:pt x="4393242" y="966390"/>
                    <a:pt x="4524781" y="1096991"/>
                    <a:pt x="4644515" y="1236775"/>
                  </a:cubicBezTo>
                  <a:cubicBezTo>
                    <a:pt x="4704663" y="1306479"/>
                    <a:pt x="4762375" y="1378057"/>
                    <a:pt x="4816527" y="1451883"/>
                  </a:cubicBezTo>
                  <a:cubicBezTo>
                    <a:pt x="4870679" y="1525897"/>
                    <a:pt x="4922020" y="1601598"/>
                    <a:pt x="4970738" y="1678610"/>
                  </a:cubicBezTo>
                  <a:cubicBezTo>
                    <a:pt x="5067799" y="1833008"/>
                    <a:pt x="5152494" y="1993965"/>
                    <a:pt x="5223885" y="2159232"/>
                  </a:cubicBezTo>
                  <a:cubicBezTo>
                    <a:pt x="5295275" y="2324686"/>
                    <a:pt x="5349615" y="2495199"/>
                    <a:pt x="5395709" y="2666087"/>
                  </a:cubicBezTo>
                  <a:cubicBezTo>
                    <a:pt x="5418757" y="2751718"/>
                    <a:pt x="5440680" y="2837537"/>
                    <a:pt x="5458855" y="2924292"/>
                  </a:cubicBezTo>
                  <a:cubicBezTo>
                    <a:pt x="5477406" y="3011048"/>
                    <a:pt x="5490522" y="3098740"/>
                    <a:pt x="5499142" y="3186995"/>
                  </a:cubicBezTo>
                  <a:cubicBezTo>
                    <a:pt x="5507761" y="3275250"/>
                    <a:pt x="5513944" y="3364254"/>
                    <a:pt x="5516755" y="3454007"/>
                  </a:cubicBezTo>
                  <a:cubicBezTo>
                    <a:pt x="5518629" y="3543761"/>
                    <a:pt x="5516755" y="3634264"/>
                    <a:pt x="5507386" y="372458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187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7E50BFD-51AC-4ACE-820C-A285E66723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9149" y="241478"/>
              <a:ext cx="5953893" cy="6434152"/>
            </a:xfrm>
            <a:custGeom>
              <a:avLst/>
              <a:gdLst>
                <a:gd name="connsiteX0" fmla="*/ 2739452 w 5953893"/>
                <a:gd name="connsiteY0" fmla="*/ 0 h 6434152"/>
                <a:gd name="connsiteX1" fmla="*/ 0 w 5953893"/>
                <a:gd name="connsiteY1" fmla="*/ 1610693 h 6434152"/>
                <a:gd name="connsiteX2" fmla="*/ 0 w 5953893"/>
                <a:gd name="connsiteY2" fmla="*/ 4823273 h 6434152"/>
                <a:gd name="connsiteX3" fmla="*/ 352456 w 5953893"/>
                <a:gd name="connsiteY3" fmla="*/ 5326193 h 6434152"/>
                <a:gd name="connsiteX4" fmla="*/ 2739452 w 5953893"/>
                <a:gd name="connsiteY4" fmla="*/ 6434153 h 6434152"/>
                <a:gd name="connsiteX5" fmla="*/ 4618282 w 5953893"/>
                <a:gd name="connsiteY5" fmla="*/ 5167859 h 6434152"/>
                <a:gd name="connsiteX6" fmla="*/ 5860029 w 5953893"/>
                <a:gd name="connsiteY6" fmla="*/ 3948409 h 6434152"/>
                <a:gd name="connsiteX7" fmla="*/ 2739452 w 5953893"/>
                <a:gd name="connsiteY7" fmla="*/ 0 h 6434152"/>
                <a:gd name="connsiteX8" fmla="*/ 5317011 w 5953893"/>
                <a:gd name="connsiteY8" fmla="*/ 3797009 h 6434152"/>
                <a:gd name="connsiteX9" fmla="*/ 5176478 w 5953893"/>
                <a:gd name="connsiteY9" fmla="*/ 4100747 h 6434152"/>
                <a:gd name="connsiteX10" fmla="*/ 4942257 w 5953893"/>
                <a:gd name="connsiteY10" fmla="*/ 4250274 h 6434152"/>
                <a:gd name="connsiteX11" fmla="*/ 4216171 w 5953893"/>
                <a:gd name="connsiteY11" fmla="*/ 4773243 h 6434152"/>
                <a:gd name="connsiteX12" fmla="*/ 3905125 w 5953893"/>
                <a:gd name="connsiteY12" fmla="*/ 5105837 h 6434152"/>
                <a:gd name="connsiteX13" fmla="*/ 3308329 w 5953893"/>
                <a:gd name="connsiteY13" fmla="*/ 5682022 h 6434152"/>
                <a:gd name="connsiteX14" fmla="*/ 2739452 w 5953893"/>
                <a:gd name="connsiteY14" fmla="*/ 5870898 h 6434152"/>
                <a:gd name="connsiteX15" fmla="*/ 1647419 w 5953893"/>
                <a:gd name="connsiteY15" fmla="*/ 5625809 h 6434152"/>
                <a:gd name="connsiteX16" fmla="*/ 781175 w 5953893"/>
                <a:gd name="connsiteY16" fmla="*/ 4960620 h 6434152"/>
                <a:gd name="connsiteX17" fmla="*/ 312545 w 5953893"/>
                <a:gd name="connsiteY17" fmla="*/ 4165205 h 6434152"/>
                <a:gd name="connsiteX18" fmla="*/ 142032 w 5953893"/>
                <a:gd name="connsiteY18" fmla="*/ 3217451 h 6434152"/>
                <a:gd name="connsiteX19" fmla="*/ 347210 w 5953893"/>
                <a:gd name="connsiteY19" fmla="*/ 2181444 h 6434152"/>
                <a:gd name="connsiteX20" fmla="*/ 906155 w 5953893"/>
                <a:gd name="connsiteY20" fmla="*/ 1337497 h 6434152"/>
                <a:gd name="connsiteX21" fmla="*/ 2739265 w 5953893"/>
                <a:gd name="connsiteY21" fmla="*/ 563818 h 6434152"/>
                <a:gd name="connsiteX22" fmla="*/ 3849849 w 5953893"/>
                <a:gd name="connsiteY22" fmla="*/ 881796 h 6434152"/>
                <a:gd name="connsiteX23" fmla="*/ 4834515 w 5953893"/>
                <a:gd name="connsiteY23" fmla="*/ 1742419 h 6434152"/>
                <a:gd name="connsiteX24" fmla="*/ 5325256 w 5953893"/>
                <a:gd name="connsiteY24" fmla="*/ 2742076 h 6434152"/>
                <a:gd name="connsiteX25" fmla="*/ 5317011 w 5953893"/>
                <a:gd name="connsiteY25" fmla="*/ 3797009 h 6434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953893" h="6434152">
                  <a:moveTo>
                    <a:pt x="2739452" y="0"/>
                  </a:moveTo>
                  <a:cubicBezTo>
                    <a:pt x="1568346" y="0"/>
                    <a:pt x="546204" y="647950"/>
                    <a:pt x="0" y="1610693"/>
                  </a:cubicBezTo>
                  <a:lnTo>
                    <a:pt x="0" y="4823273"/>
                  </a:lnTo>
                  <a:cubicBezTo>
                    <a:pt x="101746" y="5002593"/>
                    <a:pt x="219793" y="5171045"/>
                    <a:pt x="352456" y="5326193"/>
                  </a:cubicBezTo>
                  <a:cubicBezTo>
                    <a:pt x="932013" y="6005060"/>
                    <a:pt x="1786453" y="6434153"/>
                    <a:pt x="2739452" y="6434153"/>
                  </a:cubicBezTo>
                  <a:cubicBezTo>
                    <a:pt x="3612442" y="6434153"/>
                    <a:pt x="4046220" y="5750227"/>
                    <a:pt x="4618282" y="5167859"/>
                  </a:cubicBezTo>
                  <a:cubicBezTo>
                    <a:pt x="5190344" y="4585679"/>
                    <a:pt x="5621311" y="4803036"/>
                    <a:pt x="5860029" y="3948409"/>
                  </a:cubicBezTo>
                  <a:cubicBezTo>
                    <a:pt x="6403423" y="2003810"/>
                    <a:pt x="4485244" y="0"/>
                    <a:pt x="2739452" y="0"/>
                  </a:cubicBezTo>
                  <a:close/>
                  <a:moveTo>
                    <a:pt x="5317011" y="3797009"/>
                  </a:moveTo>
                  <a:cubicBezTo>
                    <a:pt x="5275976" y="3943538"/>
                    <a:pt x="5228756" y="4045658"/>
                    <a:pt x="5176478" y="4100747"/>
                  </a:cubicBezTo>
                  <a:cubicBezTo>
                    <a:pt x="5131883" y="4147591"/>
                    <a:pt x="5061991" y="4186004"/>
                    <a:pt x="4942257" y="4250274"/>
                  </a:cubicBezTo>
                  <a:cubicBezTo>
                    <a:pt x="4753381" y="4351458"/>
                    <a:pt x="4494613" y="4489929"/>
                    <a:pt x="4216171" y="4773243"/>
                  </a:cubicBezTo>
                  <a:cubicBezTo>
                    <a:pt x="4106555" y="4884733"/>
                    <a:pt x="4004247" y="4997159"/>
                    <a:pt x="3905125" y="5105837"/>
                  </a:cubicBezTo>
                  <a:cubicBezTo>
                    <a:pt x="3701071" y="5329753"/>
                    <a:pt x="3508260" y="5541302"/>
                    <a:pt x="3308329" y="5682022"/>
                  </a:cubicBezTo>
                  <a:cubicBezTo>
                    <a:pt x="3122826" y="5812624"/>
                    <a:pt x="2947441" y="5870898"/>
                    <a:pt x="2739452" y="5870898"/>
                  </a:cubicBezTo>
                  <a:cubicBezTo>
                    <a:pt x="2357765" y="5870898"/>
                    <a:pt x="1990319" y="5788452"/>
                    <a:pt x="1647419" y="5625809"/>
                  </a:cubicBezTo>
                  <a:cubicBezTo>
                    <a:pt x="1319509" y="5470286"/>
                    <a:pt x="1019893" y="5240187"/>
                    <a:pt x="781175" y="4960620"/>
                  </a:cubicBezTo>
                  <a:cubicBezTo>
                    <a:pt x="579370" y="4724151"/>
                    <a:pt x="421598" y="4456576"/>
                    <a:pt x="312545" y="4165205"/>
                  </a:cubicBezTo>
                  <a:cubicBezTo>
                    <a:pt x="199369" y="3863153"/>
                    <a:pt x="142032" y="3544237"/>
                    <a:pt x="142032" y="3217451"/>
                  </a:cubicBezTo>
                  <a:cubicBezTo>
                    <a:pt x="142032" y="2857688"/>
                    <a:pt x="211174" y="2509166"/>
                    <a:pt x="347210" y="2181444"/>
                  </a:cubicBezTo>
                  <a:cubicBezTo>
                    <a:pt x="478561" y="1865339"/>
                    <a:pt x="666688" y="1581275"/>
                    <a:pt x="906155" y="1337497"/>
                  </a:cubicBezTo>
                  <a:cubicBezTo>
                    <a:pt x="1396334" y="838512"/>
                    <a:pt x="2047469" y="563818"/>
                    <a:pt x="2739265" y="563818"/>
                  </a:cubicBezTo>
                  <a:cubicBezTo>
                    <a:pt x="3094157" y="563818"/>
                    <a:pt x="3478280" y="673808"/>
                    <a:pt x="3849849" y="881796"/>
                  </a:cubicBezTo>
                  <a:cubicBezTo>
                    <a:pt x="4226851" y="1092783"/>
                    <a:pt x="4567316" y="1390338"/>
                    <a:pt x="4834515" y="1742419"/>
                  </a:cubicBezTo>
                  <a:cubicBezTo>
                    <a:pt x="5070798" y="2053653"/>
                    <a:pt x="5240374" y="2399363"/>
                    <a:pt x="5325256" y="2742076"/>
                  </a:cubicBezTo>
                  <a:cubicBezTo>
                    <a:pt x="5414634" y="3102964"/>
                    <a:pt x="5411824" y="3458044"/>
                    <a:pt x="5317011" y="3797009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187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A0394888-C50F-41C1-92D4-0E2B4315A8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9149" y="231462"/>
              <a:ext cx="5953893" cy="6444167"/>
            </a:xfrm>
            <a:custGeom>
              <a:avLst/>
              <a:gdLst>
                <a:gd name="connsiteX0" fmla="*/ 2739452 w 5953893"/>
                <a:gd name="connsiteY0" fmla="*/ 0 h 6434152"/>
                <a:gd name="connsiteX1" fmla="*/ 0 w 5953893"/>
                <a:gd name="connsiteY1" fmla="*/ 1610693 h 6434152"/>
                <a:gd name="connsiteX2" fmla="*/ 0 w 5953893"/>
                <a:gd name="connsiteY2" fmla="*/ 4823273 h 6434152"/>
                <a:gd name="connsiteX3" fmla="*/ 352456 w 5953893"/>
                <a:gd name="connsiteY3" fmla="*/ 5326193 h 6434152"/>
                <a:gd name="connsiteX4" fmla="*/ 2739452 w 5953893"/>
                <a:gd name="connsiteY4" fmla="*/ 6434153 h 6434152"/>
                <a:gd name="connsiteX5" fmla="*/ 4618282 w 5953893"/>
                <a:gd name="connsiteY5" fmla="*/ 5167859 h 6434152"/>
                <a:gd name="connsiteX6" fmla="*/ 5860029 w 5953893"/>
                <a:gd name="connsiteY6" fmla="*/ 3948409 h 6434152"/>
                <a:gd name="connsiteX7" fmla="*/ 2739452 w 5953893"/>
                <a:gd name="connsiteY7" fmla="*/ 0 h 6434152"/>
                <a:gd name="connsiteX8" fmla="*/ 5208520 w 5953893"/>
                <a:gd name="connsiteY8" fmla="*/ 3766654 h 6434152"/>
                <a:gd name="connsiteX9" fmla="*/ 5094782 w 5953893"/>
                <a:gd name="connsiteY9" fmla="*/ 4022985 h 6434152"/>
                <a:gd name="connsiteX10" fmla="*/ 4888855 w 5953893"/>
                <a:gd name="connsiteY10" fmla="*/ 4150777 h 6434152"/>
                <a:gd name="connsiteX11" fmla="*/ 4135411 w 5953893"/>
                <a:gd name="connsiteY11" fmla="*/ 4694170 h 6434152"/>
                <a:gd name="connsiteX12" fmla="*/ 3821555 w 5953893"/>
                <a:gd name="connsiteY12" fmla="*/ 5029762 h 6434152"/>
                <a:gd name="connsiteX13" fmla="*/ 2739265 w 5953893"/>
                <a:gd name="connsiteY13" fmla="*/ 5758097 h 6434152"/>
                <a:gd name="connsiteX14" fmla="*/ 1695575 w 5953893"/>
                <a:gd name="connsiteY14" fmla="*/ 5523876 h 6434152"/>
                <a:gd name="connsiteX15" fmla="*/ 866619 w 5953893"/>
                <a:gd name="connsiteY15" fmla="*/ 4887356 h 6434152"/>
                <a:gd name="connsiteX16" fmla="*/ 417851 w 5953893"/>
                <a:gd name="connsiteY16" fmla="*/ 4125481 h 6434152"/>
                <a:gd name="connsiteX17" fmla="*/ 254645 w 5953893"/>
                <a:gd name="connsiteY17" fmla="*/ 3217264 h 6434152"/>
                <a:gd name="connsiteX18" fmla="*/ 451204 w 5953893"/>
                <a:gd name="connsiteY18" fmla="*/ 2224540 h 6434152"/>
                <a:gd name="connsiteX19" fmla="*/ 986540 w 5953893"/>
                <a:gd name="connsiteY19" fmla="*/ 1416383 h 6434152"/>
                <a:gd name="connsiteX20" fmla="*/ 2739452 w 5953893"/>
                <a:gd name="connsiteY20" fmla="*/ 676244 h 6434152"/>
                <a:gd name="connsiteX21" fmla="*/ 3794947 w 5953893"/>
                <a:gd name="connsiteY21" fmla="*/ 979795 h 6434152"/>
                <a:gd name="connsiteX22" fmla="*/ 4744762 w 5953893"/>
                <a:gd name="connsiteY22" fmla="*/ 1810250 h 6434152"/>
                <a:gd name="connsiteX23" fmla="*/ 5215827 w 5953893"/>
                <a:gd name="connsiteY23" fmla="*/ 2768871 h 6434152"/>
                <a:gd name="connsiteX24" fmla="*/ 5208520 w 5953893"/>
                <a:gd name="connsiteY24" fmla="*/ 3766654 h 6434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953893" h="6434152">
                  <a:moveTo>
                    <a:pt x="2739452" y="0"/>
                  </a:moveTo>
                  <a:cubicBezTo>
                    <a:pt x="1568346" y="0"/>
                    <a:pt x="546204" y="647950"/>
                    <a:pt x="0" y="1610693"/>
                  </a:cubicBezTo>
                  <a:lnTo>
                    <a:pt x="0" y="4823273"/>
                  </a:lnTo>
                  <a:cubicBezTo>
                    <a:pt x="101746" y="5002593"/>
                    <a:pt x="219793" y="5171045"/>
                    <a:pt x="352456" y="5326193"/>
                  </a:cubicBezTo>
                  <a:cubicBezTo>
                    <a:pt x="932013" y="6005060"/>
                    <a:pt x="1786453" y="6434153"/>
                    <a:pt x="2739452" y="6434153"/>
                  </a:cubicBezTo>
                  <a:cubicBezTo>
                    <a:pt x="3612442" y="6434153"/>
                    <a:pt x="4046220" y="5750227"/>
                    <a:pt x="4618282" y="5167859"/>
                  </a:cubicBezTo>
                  <a:cubicBezTo>
                    <a:pt x="5190344" y="4585679"/>
                    <a:pt x="5621311" y="4803036"/>
                    <a:pt x="5860029" y="3948409"/>
                  </a:cubicBezTo>
                  <a:cubicBezTo>
                    <a:pt x="6403423" y="2003810"/>
                    <a:pt x="4485244" y="0"/>
                    <a:pt x="2739452" y="0"/>
                  </a:cubicBezTo>
                  <a:close/>
                  <a:moveTo>
                    <a:pt x="5208520" y="3766654"/>
                  </a:moveTo>
                  <a:cubicBezTo>
                    <a:pt x="5173667" y="3891634"/>
                    <a:pt x="5133194" y="3982699"/>
                    <a:pt x="5094782" y="4022985"/>
                  </a:cubicBezTo>
                  <a:cubicBezTo>
                    <a:pt x="5060492" y="4058962"/>
                    <a:pt x="4984792" y="4099435"/>
                    <a:pt x="4888855" y="4150777"/>
                  </a:cubicBezTo>
                  <a:cubicBezTo>
                    <a:pt x="4693420" y="4255333"/>
                    <a:pt x="4426033" y="4398489"/>
                    <a:pt x="4135411" y="4694170"/>
                  </a:cubicBezTo>
                  <a:cubicBezTo>
                    <a:pt x="4024297" y="4807158"/>
                    <a:pt x="3921239" y="4920334"/>
                    <a:pt x="3821555" y="5029762"/>
                  </a:cubicBezTo>
                  <a:cubicBezTo>
                    <a:pt x="3385341" y="5508324"/>
                    <a:pt x="3138940" y="5758097"/>
                    <a:pt x="2739265" y="5758097"/>
                  </a:cubicBezTo>
                  <a:cubicBezTo>
                    <a:pt x="2374442" y="5758097"/>
                    <a:pt x="2023297" y="5679211"/>
                    <a:pt x="1695575" y="5523876"/>
                  </a:cubicBezTo>
                  <a:cubicBezTo>
                    <a:pt x="1381906" y="5375098"/>
                    <a:pt x="1095219" y="5154930"/>
                    <a:pt x="866619" y="4887356"/>
                  </a:cubicBezTo>
                  <a:cubicBezTo>
                    <a:pt x="673246" y="4661005"/>
                    <a:pt x="522220" y="4404673"/>
                    <a:pt x="417851" y="4125481"/>
                  </a:cubicBezTo>
                  <a:cubicBezTo>
                    <a:pt x="309547" y="3836171"/>
                    <a:pt x="254645" y="3530558"/>
                    <a:pt x="254645" y="3217264"/>
                  </a:cubicBezTo>
                  <a:cubicBezTo>
                    <a:pt x="254645" y="2872490"/>
                    <a:pt x="320790" y="2538585"/>
                    <a:pt x="451204" y="2224540"/>
                  </a:cubicBezTo>
                  <a:cubicBezTo>
                    <a:pt x="577121" y="1921739"/>
                    <a:pt x="757191" y="1649855"/>
                    <a:pt x="986540" y="1416383"/>
                  </a:cubicBezTo>
                  <a:cubicBezTo>
                    <a:pt x="1455357" y="939134"/>
                    <a:pt x="2078011" y="676244"/>
                    <a:pt x="2739452" y="676244"/>
                  </a:cubicBezTo>
                  <a:cubicBezTo>
                    <a:pt x="3075232" y="676244"/>
                    <a:pt x="3440243" y="781175"/>
                    <a:pt x="3794947" y="979795"/>
                  </a:cubicBezTo>
                  <a:cubicBezTo>
                    <a:pt x="4158459" y="1183286"/>
                    <a:pt x="4486931" y="1470348"/>
                    <a:pt x="4744762" y="1810250"/>
                  </a:cubicBezTo>
                  <a:cubicBezTo>
                    <a:pt x="4971862" y="2109491"/>
                    <a:pt x="5134693" y="2440961"/>
                    <a:pt x="5215827" y="2768871"/>
                  </a:cubicBezTo>
                  <a:cubicBezTo>
                    <a:pt x="5300334" y="3110834"/>
                    <a:pt x="5297898" y="3446614"/>
                    <a:pt x="5208520" y="376665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187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 useBgFill="1">
          <p:nvSpPr>
            <p:cNvPr id="15" name="Freeform: Shape 14">
              <a:extLst>
                <a:ext uri="{FF2B5EF4-FFF2-40B4-BE49-F238E27FC236}">
                  <a16:creationId xmlns:a16="http://schemas.microsoft.com/office/drawing/2014/main" id="{F22C906F-48B7-4ABF-B36E-0C0A056A5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9149" y="3725"/>
              <a:ext cx="5855313" cy="6880645"/>
            </a:xfrm>
            <a:custGeom>
              <a:avLst/>
              <a:gdLst>
                <a:gd name="connsiteX0" fmla="*/ 5855313 w 5855313"/>
                <a:gd name="connsiteY0" fmla="*/ 4717843 h 6880645"/>
                <a:gd name="connsiteX1" fmla="*/ 5855313 w 5855313"/>
                <a:gd name="connsiteY1" fmla="*/ 6880645 h 6880645"/>
                <a:gd name="connsiteX2" fmla="*/ 0 w 5855313"/>
                <a:gd name="connsiteY2" fmla="*/ 6880645 h 6880645"/>
                <a:gd name="connsiteX3" fmla="*/ 0 w 5855313"/>
                <a:gd name="connsiteY3" fmla="*/ 5268859 h 6880645"/>
                <a:gd name="connsiteX4" fmla="*/ 36130 w 5855313"/>
                <a:gd name="connsiteY4" fmla="*/ 5327430 h 6880645"/>
                <a:gd name="connsiteX5" fmla="*/ 2782721 w 5855313"/>
                <a:gd name="connsiteY5" fmla="*/ 6765687 h 6880645"/>
                <a:gd name="connsiteX6" fmla="*/ 5834702 w 5855313"/>
                <a:gd name="connsiteY6" fmla="*/ 4773305 h 6880645"/>
                <a:gd name="connsiteX7" fmla="*/ 9148 w 5855313"/>
                <a:gd name="connsiteY7" fmla="*/ 0 h 6880645"/>
                <a:gd name="connsiteX8" fmla="*/ 5855312 w 5855313"/>
                <a:gd name="connsiteY8" fmla="*/ 0 h 6880645"/>
                <a:gd name="connsiteX9" fmla="*/ 5855312 w 5855313"/>
                <a:gd name="connsiteY9" fmla="*/ 96759 h 6880645"/>
                <a:gd name="connsiteX10" fmla="*/ 5855313 w 5855313"/>
                <a:gd name="connsiteY10" fmla="*/ 96759 h 6880645"/>
                <a:gd name="connsiteX11" fmla="*/ 5855313 w 5855313"/>
                <a:gd name="connsiteY11" fmla="*/ 2289203 h 6880645"/>
                <a:gd name="connsiteX12" fmla="*/ 5834702 w 5855313"/>
                <a:gd name="connsiteY12" fmla="*/ 2233742 h 6880645"/>
                <a:gd name="connsiteX13" fmla="*/ 2782721 w 5855313"/>
                <a:gd name="connsiteY13" fmla="*/ 241359 h 6880645"/>
                <a:gd name="connsiteX14" fmla="*/ 36130 w 5855313"/>
                <a:gd name="connsiteY14" fmla="*/ 1679616 h 6880645"/>
                <a:gd name="connsiteX15" fmla="*/ 0 w 5855313"/>
                <a:gd name="connsiteY15" fmla="*/ 1738187 h 6880645"/>
                <a:gd name="connsiteX16" fmla="*/ 0 w 5855313"/>
                <a:gd name="connsiteY16" fmla="*/ 96759 h 6880645"/>
                <a:gd name="connsiteX17" fmla="*/ 9148 w 5855313"/>
                <a:gd name="connsiteY17" fmla="*/ 96759 h 6880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855313" h="6880645">
                  <a:moveTo>
                    <a:pt x="5855313" y="4717843"/>
                  </a:moveTo>
                  <a:lnTo>
                    <a:pt x="5855313" y="6880645"/>
                  </a:lnTo>
                  <a:lnTo>
                    <a:pt x="0" y="6880645"/>
                  </a:lnTo>
                  <a:lnTo>
                    <a:pt x="0" y="5268859"/>
                  </a:lnTo>
                  <a:lnTo>
                    <a:pt x="36130" y="5327430"/>
                  </a:lnTo>
                  <a:cubicBezTo>
                    <a:pt x="631370" y="6195172"/>
                    <a:pt x="1639396" y="6765687"/>
                    <a:pt x="2782721" y="6765687"/>
                  </a:cubicBezTo>
                  <a:cubicBezTo>
                    <a:pt x="4154711" y="6765687"/>
                    <a:pt x="5331871" y="5944145"/>
                    <a:pt x="5834702" y="4773305"/>
                  </a:cubicBezTo>
                  <a:close/>
                  <a:moveTo>
                    <a:pt x="9148" y="0"/>
                  </a:moveTo>
                  <a:lnTo>
                    <a:pt x="5855312" y="0"/>
                  </a:lnTo>
                  <a:lnTo>
                    <a:pt x="5855312" y="96759"/>
                  </a:lnTo>
                  <a:lnTo>
                    <a:pt x="5855313" y="96759"/>
                  </a:lnTo>
                  <a:lnTo>
                    <a:pt x="5855313" y="2289203"/>
                  </a:lnTo>
                  <a:lnTo>
                    <a:pt x="5834702" y="2233742"/>
                  </a:lnTo>
                  <a:cubicBezTo>
                    <a:pt x="5331871" y="1062902"/>
                    <a:pt x="4154711" y="241359"/>
                    <a:pt x="2782721" y="241359"/>
                  </a:cubicBezTo>
                  <a:cubicBezTo>
                    <a:pt x="1639396" y="241359"/>
                    <a:pt x="631370" y="811875"/>
                    <a:pt x="36130" y="1679616"/>
                  </a:cubicBezTo>
                  <a:lnTo>
                    <a:pt x="0" y="1738187"/>
                  </a:lnTo>
                  <a:lnTo>
                    <a:pt x="0" y="96759"/>
                  </a:lnTo>
                  <a:lnTo>
                    <a:pt x="9148" y="96759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16" name="Freeform: Shape 15">
              <a:extLst>
                <a:ext uri="{FF2B5EF4-FFF2-40B4-BE49-F238E27FC236}">
                  <a16:creationId xmlns:a16="http://schemas.microsoft.com/office/drawing/2014/main" id="{B4ABE2AA-A788-450F-94A8-AED4B698F3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9149" y="26370"/>
              <a:ext cx="6254832" cy="6864558"/>
            </a:xfrm>
            <a:custGeom>
              <a:avLst/>
              <a:gdLst>
                <a:gd name="connsiteX0" fmla="*/ 2766060 w 6254832"/>
                <a:gd name="connsiteY0" fmla="*/ 0 h 6864558"/>
                <a:gd name="connsiteX1" fmla="*/ 0 w 6254832"/>
                <a:gd name="connsiteY1" fmla="*/ 1340683 h 6864558"/>
                <a:gd name="connsiteX2" fmla="*/ 0 w 6254832"/>
                <a:gd name="connsiteY2" fmla="*/ 2201306 h 6864558"/>
                <a:gd name="connsiteX3" fmla="*/ 1312 w 6254832"/>
                <a:gd name="connsiteY3" fmla="*/ 2197746 h 6864558"/>
                <a:gd name="connsiteX4" fmla="*/ 612723 w 6254832"/>
                <a:gd name="connsiteY4" fmla="*/ 1201649 h 6864558"/>
                <a:gd name="connsiteX5" fmla="*/ 1571344 w 6254832"/>
                <a:gd name="connsiteY5" fmla="*/ 483245 h 6864558"/>
                <a:gd name="connsiteX6" fmla="*/ 1641235 w 6254832"/>
                <a:gd name="connsiteY6" fmla="*/ 452328 h 6864558"/>
                <a:gd name="connsiteX7" fmla="*/ 1711502 w 6254832"/>
                <a:gd name="connsiteY7" fmla="*/ 422348 h 6864558"/>
                <a:gd name="connsiteX8" fmla="*/ 1783080 w 6254832"/>
                <a:gd name="connsiteY8" fmla="*/ 395178 h 6864558"/>
                <a:gd name="connsiteX9" fmla="*/ 1855220 w 6254832"/>
                <a:gd name="connsiteY9" fmla="*/ 369133 h 6864558"/>
                <a:gd name="connsiteX10" fmla="*/ 1928297 w 6254832"/>
                <a:gd name="connsiteY10" fmla="*/ 345711 h 6864558"/>
                <a:gd name="connsiteX11" fmla="*/ 2001749 w 6254832"/>
                <a:gd name="connsiteY11" fmla="*/ 323600 h 6864558"/>
                <a:gd name="connsiteX12" fmla="*/ 2076138 w 6254832"/>
                <a:gd name="connsiteY12" fmla="*/ 304300 h 6864558"/>
                <a:gd name="connsiteX13" fmla="*/ 2113426 w 6254832"/>
                <a:gd name="connsiteY13" fmla="*/ 294744 h 6864558"/>
                <a:gd name="connsiteX14" fmla="*/ 2132163 w 6254832"/>
                <a:gd name="connsiteY14" fmla="*/ 290060 h 6864558"/>
                <a:gd name="connsiteX15" fmla="*/ 2151089 w 6254832"/>
                <a:gd name="connsiteY15" fmla="*/ 286312 h 6864558"/>
                <a:gd name="connsiteX16" fmla="*/ 2763249 w 6254832"/>
                <a:gd name="connsiteY16" fmla="*/ 218482 h 6864558"/>
                <a:gd name="connsiteX17" fmla="*/ 3372225 w 6254832"/>
                <a:gd name="connsiteY17" fmla="*/ 301302 h 6864558"/>
                <a:gd name="connsiteX18" fmla="*/ 3663596 w 6254832"/>
                <a:gd name="connsiteY18" fmla="*/ 398364 h 6864558"/>
                <a:gd name="connsiteX19" fmla="*/ 3941663 w 6254832"/>
                <a:gd name="connsiteY19" fmla="*/ 526717 h 6864558"/>
                <a:gd name="connsiteX20" fmla="*/ 4204366 w 6254832"/>
                <a:gd name="connsiteY20" fmla="*/ 681678 h 6864558"/>
                <a:gd name="connsiteX21" fmla="*/ 4450018 w 6254832"/>
                <a:gd name="connsiteY21" fmla="*/ 860061 h 6864558"/>
                <a:gd name="connsiteX22" fmla="*/ 4678992 w 6254832"/>
                <a:gd name="connsiteY22" fmla="*/ 1057181 h 6864558"/>
                <a:gd name="connsiteX23" fmla="*/ 4889791 w 6254832"/>
                <a:gd name="connsiteY23" fmla="*/ 1271166 h 6864558"/>
                <a:gd name="connsiteX24" fmla="*/ 5083164 w 6254832"/>
                <a:gd name="connsiteY24" fmla="*/ 1498642 h 6864558"/>
                <a:gd name="connsiteX25" fmla="*/ 5257987 w 6254832"/>
                <a:gd name="connsiteY25" fmla="*/ 1738484 h 6864558"/>
                <a:gd name="connsiteX26" fmla="*/ 5413510 w 6254832"/>
                <a:gd name="connsiteY26" fmla="*/ 1989195 h 6864558"/>
                <a:gd name="connsiteX27" fmla="*/ 5548609 w 6254832"/>
                <a:gd name="connsiteY27" fmla="*/ 2249462 h 6864558"/>
                <a:gd name="connsiteX28" fmla="*/ 5747791 w 6254832"/>
                <a:gd name="connsiteY28" fmla="*/ 2795666 h 6864558"/>
                <a:gd name="connsiteX29" fmla="*/ 5806814 w 6254832"/>
                <a:gd name="connsiteY29" fmla="*/ 3078980 h 6864558"/>
                <a:gd name="connsiteX30" fmla="*/ 5816933 w 6254832"/>
                <a:gd name="connsiteY30" fmla="*/ 3150558 h 6864558"/>
                <a:gd name="connsiteX31" fmla="*/ 5825178 w 6254832"/>
                <a:gd name="connsiteY31" fmla="*/ 3222323 h 6864558"/>
                <a:gd name="connsiteX32" fmla="*/ 5831923 w 6254832"/>
                <a:gd name="connsiteY32" fmla="*/ 3294276 h 6864558"/>
                <a:gd name="connsiteX33" fmla="*/ 5836233 w 6254832"/>
                <a:gd name="connsiteY33" fmla="*/ 3366416 h 6864558"/>
                <a:gd name="connsiteX34" fmla="*/ 5833047 w 6254832"/>
                <a:gd name="connsiteY34" fmla="*/ 3655726 h 6864558"/>
                <a:gd name="connsiteX35" fmla="*/ 5827426 w 6254832"/>
                <a:gd name="connsiteY35" fmla="*/ 3728054 h 6864558"/>
                <a:gd name="connsiteX36" fmla="*/ 5819556 w 6254832"/>
                <a:gd name="connsiteY36" fmla="*/ 3800194 h 6864558"/>
                <a:gd name="connsiteX37" fmla="*/ 5809063 w 6254832"/>
                <a:gd name="connsiteY37" fmla="*/ 3872147 h 6864558"/>
                <a:gd name="connsiteX38" fmla="*/ 5796696 w 6254832"/>
                <a:gd name="connsiteY38" fmla="*/ 3943912 h 6864558"/>
                <a:gd name="connsiteX39" fmla="*/ 5725305 w 6254832"/>
                <a:gd name="connsiteY39" fmla="*/ 4225165 h 6864558"/>
                <a:gd name="connsiteX40" fmla="*/ 5605384 w 6254832"/>
                <a:gd name="connsiteY40" fmla="*/ 4478312 h 6864558"/>
                <a:gd name="connsiteX41" fmla="*/ 5412573 w 6254832"/>
                <a:gd name="connsiteY41" fmla="*/ 4677306 h 6864558"/>
                <a:gd name="connsiteX42" fmla="*/ 5155867 w 6254832"/>
                <a:gd name="connsiteY42" fmla="*/ 4834703 h 6864558"/>
                <a:gd name="connsiteX43" fmla="*/ 4645452 w 6254832"/>
                <a:gd name="connsiteY43" fmla="*/ 5207396 h 6864558"/>
                <a:gd name="connsiteX44" fmla="*/ 4536211 w 6254832"/>
                <a:gd name="connsiteY44" fmla="*/ 5319072 h 6864558"/>
                <a:gd name="connsiteX45" fmla="*/ 4430343 w 6254832"/>
                <a:gd name="connsiteY45" fmla="*/ 5432061 h 6864558"/>
                <a:gd name="connsiteX46" fmla="*/ 4220668 w 6254832"/>
                <a:gd name="connsiteY46" fmla="*/ 5657663 h 6864558"/>
                <a:gd name="connsiteX47" fmla="*/ 4115174 w 6254832"/>
                <a:gd name="connsiteY47" fmla="*/ 5768777 h 6864558"/>
                <a:gd name="connsiteX48" fmla="*/ 4007245 w 6254832"/>
                <a:gd name="connsiteY48" fmla="*/ 5876707 h 6864558"/>
                <a:gd name="connsiteX49" fmla="*/ 3781081 w 6254832"/>
                <a:gd name="connsiteY49" fmla="*/ 6078887 h 6864558"/>
                <a:gd name="connsiteX50" fmla="*/ 3534493 w 6254832"/>
                <a:gd name="connsiteY50" fmla="*/ 6249775 h 6864558"/>
                <a:gd name="connsiteX51" fmla="*/ 3265232 w 6254832"/>
                <a:gd name="connsiteY51" fmla="*/ 6373068 h 6864558"/>
                <a:gd name="connsiteX52" fmla="*/ 3194779 w 6254832"/>
                <a:gd name="connsiteY52" fmla="*/ 6394804 h 6864558"/>
                <a:gd name="connsiteX53" fmla="*/ 3123575 w 6254832"/>
                <a:gd name="connsiteY53" fmla="*/ 6412792 h 6864558"/>
                <a:gd name="connsiteX54" fmla="*/ 3051435 w 6254832"/>
                <a:gd name="connsiteY54" fmla="*/ 6426471 h 6864558"/>
                <a:gd name="connsiteX55" fmla="*/ 2978733 w 6254832"/>
                <a:gd name="connsiteY55" fmla="*/ 6436214 h 6864558"/>
                <a:gd name="connsiteX56" fmla="*/ 2905656 w 6254832"/>
                <a:gd name="connsiteY56" fmla="*/ 6442211 h 6864558"/>
                <a:gd name="connsiteX57" fmla="*/ 2832204 w 6254832"/>
                <a:gd name="connsiteY57" fmla="*/ 6444459 h 6864558"/>
                <a:gd name="connsiteX58" fmla="*/ 2758565 w 6254832"/>
                <a:gd name="connsiteY58" fmla="*/ 6443335 h 6864558"/>
                <a:gd name="connsiteX59" fmla="*/ 2683239 w 6254832"/>
                <a:gd name="connsiteY59" fmla="*/ 6438463 h 6864558"/>
                <a:gd name="connsiteX60" fmla="*/ 2091503 w 6254832"/>
                <a:gd name="connsiteY60" fmla="*/ 6343275 h 6864558"/>
                <a:gd name="connsiteX61" fmla="*/ 1948347 w 6254832"/>
                <a:gd name="connsiteY61" fmla="*/ 6301490 h 6864558"/>
                <a:gd name="connsiteX62" fmla="*/ 1807626 w 6254832"/>
                <a:gd name="connsiteY62" fmla="*/ 6252585 h 6864558"/>
                <a:gd name="connsiteX63" fmla="*/ 1738297 w 6254832"/>
                <a:gd name="connsiteY63" fmla="*/ 6225790 h 6864558"/>
                <a:gd name="connsiteX64" fmla="*/ 1669529 w 6254832"/>
                <a:gd name="connsiteY64" fmla="*/ 6197684 h 6864558"/>
                <a:gd name="connsiteX65" fmla="*/ 1635239 w 6254832"/>
                <a:gd name="connsiteY65" fmla="*/ 6183630 h 6864558"/>
                <a:gd name="connsiteX66" fmla="*/ 1601699 w 6254832"/>
                <a:gd name="connsiteY66" fmla="*/ 6167891 h 6864558"/>
                <a:gd name="connsiteX67" fmla="*/ 1534618 w 6254832"/>
                <a:gd name="connsiteY67" fmla="*/ 6136411 h 6864558"/>
                <a:gd name="connsiteX68" fmla="*/ 592299 w 6254832"/>
                <a:gd name="connsiteY68" fmla="*/ 5443116 h 6864558"/>
                <a:gd name="connsiteX69" fmla="*/ 0 w 6254832"/>
                <a:gd name="connsiteY69" fmla="*/ 4496675 h 6864558"/>
                <a:gd name="connsiteX70" fmla="*/ 0 w 6254832"/>
                <a:gd name="connsiteY70" fmla="*/ 5523875 h 6864558"/>
                <a:gd name="connsiteX71" fmla="*/ 2766060 w 6254832"/>
                <a:gd name="connsiteY71" fmla="*/ 6864559 h 6864558"/>
                <a:gd name="connsiteX72" fmla="*/ 6254833 w 6254832"/>
                <a:gd name="connsiteY72" fmla="*/ 3432373 h 6864558"/>
                <a:gd name="connsiteX73" fmla="*/ 2766060 w 6254832"/>
                <a:gd name="connsiteY73" fmla="*/ 0 h 6864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6254832" h="6864558">
                  <a:moveTo>
                    <a:pt x="2766060" y="0"/>
                  </a:moveTo>
                  <a:cubicBezTo>
                    <a:pt x="1639549" y="0"/>
                    <a:pt x="637831" y="525405"/>
                    <a:pt x="0" y="1340683"/>
                  </a:cubicBezTo>
                  <a:lnTo>
                    <a:pt x="0" y="2201306"/>
                  </a:lnTo>
                  <a:cubicBezTo>
                    <a:pt x="375" y="2200181"/>
                    <a:pt x="937" y="2198870"/>
                    <a:pt x="1312" y="2197746"/>
                  </a:cubicBezTo>
                  <a:cubicBezTo>
                    <a:pt x="142969" y="1837045"/>
                    <a:pt x="347959" y="1497143"/>
                    <a:pt x="612723" y="1201649"/>
                  </a:cubicBezTo>
                  <a:cubicBezTo>
                    <a:pt x="876550" y="906155"/>
                    <a:pt x="1201836" y="655258"/>
                    <a:pt x="1571344" y="483245"/>
                  </a:cubicBezTo>
                  <a:lnTo>
                    <a:pt x="1641235" y="452328"/>
                  </a:lnTo>
                  <a:cubicBezTo>
                    <a:pt x="1664658" y="442210"/>
                    <a:pt x="1687518" y="430967"/>
                    <a:pt x="1711502" y="422348"/>
                  </a:cubicBezTo>
                  <a:lnTo>
                    <a:pt x="1783080" y="395178"/>
                  </a:lnTo>
                  <a:cubicBezTo>
                    <a:pt x="1807064" y="386372"/>
                    <a:pt x="1830674" y="376441"/>
                    <a:pt x="1855220" y="369133"/>
                  </a:cubicBezTo>
                  <a:lnTo>
                    <a:pt x="1928297" y="345711"/>
                  </a:lnTo>
                  <a:cubicBezTo>
                    <a:pt x="1952656" y="338028"/>
                    <a:pt x="1976828" y="329409"/>
                    <a:pt x="2001749" y="323600"/>
                  </a:cubicBezTo>
                  <a:lnTo>
                    <a:pt x="2076138" y="304300"/>
                  </a:lnTo>
                  <a:lnTo>
                    <a:pt x="2113426" y="294744"/>
                  </a:lnTo>
                  <a:lnTo>
                    <a:pt x="2132163" y="290060"/>
                  </a:lnTo>
                  <a:lnTo>
                    <a:pt x="2151089" y="286312"/>
                  </a:lnTo>
                  <a:cubicBezTo>
                    <a:pt x="2351395" y="241716"/>
                    <a:pt x="2557322" y="219044"/>
                    <a:pt x="2763249" y="218482"/>
                  </a:cubicBezTo>
                  <a:cubicBezTo>
                    <a:pt x="2968802" y="218294"/>
                    <a:pt x="3174167" y="247900"/>
                    <a:pt x="3372225" y="301302"/>
                  </a:cubicBezTo>
                  <a:cubicBezTo>
                    <a:pt x="3471347" y="327910"/>
                    <a:pt x="3568596" y="360513"/>
                    <a:pt x="3663596" y="398364"/>
                  </a:cubicBezTo>
                  <a:cubicBezTo>
                    <a:pt x="3758784" y="435652"/>
                    <a:pt x="3851348" y="479311"/>
                    <a:pt x="3941663" y="526717"/>
                  </a:cubicBezTo>
                  <a:cubicBezTo>
                    <a:pt x="4031979" y="573936"/>
                    <a:pt x="4119297" y="626402"/>
                    <a:pt x="4204366" y="681678"/>
                  </a:cubicBezTo>
                  <a:cubicBezTo>
                    <a:pt x="4289060" y="737516"/>
                    <a:pt x="4370944" y="797289"/>
                    <a:pt x="4450018" y="860061"/>
                  </a:cubicBezTo>
                  <a:cubicBezTo>
                    <a:pt x="4529091" y="922832"/>
                    <a:pt x="4605540" y="988601"/>
                    <a:pt x="4678992" y="1057181"/>
                  </a:cubicBezTo>
                  <a:cubicBezTo>
                    <a:pt x="4752444" y="1125574"/>
                    <a:pt x="4822335" y="1197527"/>
                    <a:pt x="4889791" y="1271166"/>
                  </a:cubicBezTo>
                  <a:cubicBezTo>
                    <a:pt x="4957247" y="1344805"/>
                    <a:pt x="5021705" y="1420693"/>
                    <a:pt x="5083164" y="1498642"/>
                  </a:cubicBezTo>
                  <a:cubicBezTo>
                    <a:pt x="5144062" y="1576965"/>
                    <a:pt x="5202899" y="1656601"/>
                    <a:pt x="5257987" y="1738484"/>
                  </a:cubicBezTo>
                  <a:cubicBezTo>
                    <a:pt x="5313076" y="1820368"/>
                    <a:pt x="5365354" y="1903751"/>
                    <a:pt x="5413510" y="1989195"/>
                  </a:cubicBezTo>
                  <a:cubicBezTo>
                    <a:pt x="5462041" y="2074451"/>
                    <a:pt x="5507011" y="2161207"/>
                    <a:pt x="5548609" y="2249462"/>
                  </a:cubicBezTo>
                  <a:cubicBezTo>
                    <a:pt x="5631430" y="2426158"/>
                    <a:pt x="5698323" y="2608851"/>
                    <a:pt x="5747791" y="2795666"/>
                  </a:cubicBezTo>
                  <a:cubicBezTo>
                    <a:pt x="5771963" y="2889167"/>
                    <a:pt x="5791825" y="2983792"/>
                    <a:pt x="5806814" y="3078980"/>
                  </a:cubicBezTo>
                  <a:cubicBezTo>
                    <a:pt x="5810562" y="3102777"/>
                    <a:pt x="5814497" y="3126574"/>
                    <a:pt x="5816933" y="3150558"/>
                  </a:cubicBezTo>
                  <a:cubicBezTo>
                    <a:pt x="5819556" y="3174542"/>
                    <a:pt x="5823304" y="3198339"/>
                    <a:pt x="5825178" y="3222323"/>
                  </a:cubicBezTo>
                  <a:cubicBezTo>
                    <a:pt x="5827426" y="3246308"/>
                    <a:pt x="5830050" y="3270292"/>
                    <a:pt x="5831923" y="3294276"/>
                  </a:cubicBezTo>
                  <a:lnTo>
                    <a:pt x="5836233" y="3366416"/>
                  </a:lnTo>
                  <a:cubicBezTo>
                    <a:pt x="5839981" y="3462728"/>
                    <a:pt x="5839981" y="3559227"/>
                    <a:pt x="5833047" y="3655726"/>
                  </a:cubicBezTo>
                  <a:cubicBezTo>
                    <a:pt x="5830986" y="3679711"/>
                    <a:pt x="5830237" y="3704069"/>
                    <a:pt x="5827426" y="3728054"/>
                  </a:cubicBezTo>
                  <a:lnTo>
                    <a:pt x="5819556" y="3800194"/>
                  </a:lnTo>
                  <a:lnTo>
                    <a:pt x="5809063" y="3872147"/>
                  </a:lnTo>
                  <a:cubicBezTo>
                    <a:pt x="5805690" y="3896131"/>
                    <a:pt x="5800818" y="3919928"/>
                    <a:pt x="5796696" y="3943912"/>
                  </a:cubicBezTo>
                  <a:cubicBezTo>
                    <a:pt x="5778708" y="4039287"/>
                    <a:pt x="5755848" y="4134662"/>
                    <a:pt x="5725305" y="4225165"/>
                  </a:cubicBezTo>
                  <a:cubicBezTo>
                    <a:pt x="5694763" y="4315669"/>
                    <a:pt x="5656726" y="4402237"/>
                    <a:pt x="5605384" y="4478312"/>
                  </a:cubicBezTo>
                  <a:cubicBezTo>
                    <a:pt x="5554980" y="4555324"/>
                    <a:pt x="5489960" y="4620718"/>
                    <a:pt x="5412573" y="4677306"/>
                  </a:cubicBezTo>
                  <a:cubicBezTo>
                    <a:pt x="5335374" y="4734269"/>
                    <a:pt x="5245995" y="4782987"/>
                    <a:pt x="5155867" y="4834703"/>
                  </a:cubicBezTo>
                  <a:cubicBezTo>
                    <a:pt x="4973924" y="4936261"/>
                    <a:pt x="4794791" y="5058806"/>
                    <a:pt x="4645452" y="5207396"/>
                  </a:cubicBezTo>
                  <a:cubicBezTo>
                    <a:pt x="4607414" y="5244497"/>
                    <a:pt x="4571813" y="5281597"/>
                    <a:pt x="4536211" y="5319072"/>
                  </a:cubicBezTo>
                  <a:lnTo>
                    <a:pt x="4430343" y="5432061"/>
                  </a:lnTo>
                  <a:cubicBezTo>
                    <a:pt x="4360264" y="5507574"/>
                    <a:pt x="4290934" y="5583087"/>
                    <a:pt x="4220668" y="5657663"/>
                  </a:cubicBezTo>
                  <a:cubicBezTo>
                    <a:pt x="4185628" y="5694951"/>
                    <a:pt x="4150589" y="5732052"/>
                    <a:pt x="4115174" y="5768777"/>
                  </a:cubicBezTo>
                  <a:cubicBezTo>
                    <a:pt x="4079573" y="5805316"/>
                    <a:pt x="4043597" y="5841292"/>
                    <a:pt x="4007245" y="5876707"/>
                  </a:cubicBezTo>
                  <a:cubicBezTo>
                    <a:pt x="3934543" y="5947723"/>
                    <a:pt x="3859405" y="6015740"/>
                    <a:pt x="3781081" y="6078887"/>
                  </a:cubicBezTo>
                  <a:cubicBezTo>
                    <a:pt x="3702945" y="6142220"/>
                    <a:pt x="3620312" y="6199557"/>
                    <a:pt x="3534493" y="6249775"/>
                  </a:cubicBezTo>
                  <a:cubicBezTo>
                    <a:pt x="3448300" y="6299429"/>
                    <a:pt x="3358359" y="6341589"/>
                    <a:pt x="3265232" y="6373068"/>
                  </a:cubicBezTo>
                  <a:cubicBezTo>
                    <a:pt x="3241998" y="6381313"/>
                    <a:pt x="3218201" y="6387497"/>
                    <a:pt x="3194779" y="6394804"/>
                  </a:cubicBezTo>
                  <a:cubicBezTo>
                    <a:pt x="3171169" y="6401175"/>
                    <a:pt x="3147185" y="6406797"/>
                    <a:pt x="3123575" y="6412792"/>
                  </a:cubicBezTo>
                  <a:cubicBezTo>
                    <a:pt x="3099404" y="6417477"/>
                    <a:pt x="3075420" y="6422161"/>
                    <a:pt x="3051435" y="6426471"/>
                  </a:cubicBezTo>
                  <a:cubicBezTo>
                    <a:pt x="3027076" y="6429657"/>
                    <a:pt x="3002904" y="6433591"/>
                    <a:pt x="2978733" y="6436214"/>
                  </a:cubicBezTo>
                  <a:cubicBezTo>
                    <a:pt x="2954374" y="6438088"/>
                    <a:pt x="2930015" y="6440899"/>
                    <a:pt x="2905656" y="6442211"/>
                  </a:cubicBezTo>
                  <a:cubicBezTo>
                    <a:pt x="2881109" y="6442960"/>
                    <a:pt x="2856751" y="6444272"/>
                    <a:pt x="2832204" y="6444459"/>
                  </a:cubicBezTo>
                  <a:cubicBezTo>
                    <a:pt x="2807658" y="6444084"/>
                    <a:pt x="2783298" y="6444084"/>
                    <a:pt x="2758565" y="6443335"/>
                  </a:cubicBezTo>
                  <a:lnTo>
                    <a:pt x="2683239" y="6438463"/>
                  </a:lnTo>
                  <a:cubicBezTo>
                    <a:pt x="2482559" y="6425909"/>
                    <a:pt x="2284126" y="6393492"/>
                    <a:pt x="2091503" y="6343275"/>
                  </a:cubicBezTo>
                  <a:lnTo>
                    <a:pt x="1948347" y="6301490"/>
                  </a:lnTo>
                  <a:cubicBezTo>
                    <a:pt x="1901127" y="6286126"/>
                    <a:pt x="1854658" y="6268699"/>
                    <a:pt x="1807626" y="6252585"/>
                  </a:cubicBezTo>
                  <a:cubicBezTo>
                    <a:pt x="1784017" y="6245090"/>
                    <a:pt x="1761344" y="6234972"/>
                    <a:pt x="1738297" y="6225790"/>
                  </a:cubicBezTo>
                  <a:lnTo>
                    <a:pt x="1669529" y="6197684"/>
                  </a:lnTo>
                  <a:lnTo>
                    <a:pt x="1635239" y="6183630"/>
                  </a:lnTo>
                  <a:lnTo>
                    <a:pt x="1601699" y="6167891"/>
                  </a:lnTo>
                  <a:lnTo>
                    <a:pt x="1534618" y="6136411"/>
                  </a:lnTo>
                  <a:cubicBezTo>
                    <a:pt x="1179164" y="5964961"/>
                    <a:pt x="857250" y="5729616"/>
                    <a:pt x="592299" y="5443116"/>
                  </a:cubicBezTo>
                  <a:cubicBezTo>
                    <a:pt x="336904" y="5166173"/>
                    <a:pt x="137160" y="4842573"/>
                    <a:pt x="0" y="4496675"/>
                  </a:cubicBezTo>
                  <a:lnTo>
                    <a:pt x="0" y="5523875"/>
                  </a:lnTo>
                  <a:cubicBezTo>
                    <a:pt x="637831" y="6338966"/>
                    <a:pt x="1639549" y="6864559"/>
                    <a:pt x="2766060" y="6864559"/>
                  </a:cubicBezTo>
                  <a:cubicBezTo>
                    <a:pt x="4692858" y="6864559"/>
                    <a:pt x="6254833" y="5327879"/>
                    <a:pt x="6254833" y="3432373"/>
                  </a:cubicBezTo>
                  <a:cubicBezTo>
                    <a:pt x="6254833" y="1536679"/>
                    <a:pt x="4692858" y="0"/>
                    <a:pt x="2766060" y="0"/>
                  </a:cubicBezTo>
                  <a:close/>
                </a:path>
              </a:pathLst>
            </a:custGeom>
            <a:ln w="187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CF992AF-8575-5958-0539-AA15C0352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 anchor="b">
            <a:normAutofit/>
          </a:bodyPr>
          <a:lstStyle/>
          <a:p>
            <a:pPr algn="r"/>
            <a:r>
              <a:rPr lang="en-US" sz="3600" b="1" i="1" dirty="0" err="1">
                <a:solidFill>
                  <a:schemeClr val="tx2"/>
                </a:solidFill>
                <a:cs typeface="Calibri Light"/>
              </a:rPr>
              <a:t>خاتمة</a:t>
            </a:r>
            <a:r>
              <a:rPr lang="en-US" sz="3600" b="1" i="1" dirty="0">
                <a:solidFill>
                  <a:schemeClr val="tx2"/>
                </a:solidFill>
                <a:cs typeface="Calibri Light"/>
              </a:rPr>
              <a:t> </a:t>
            </a:r>
            <a:r>
              <a:rPr lang="en-US" sz="3600" b="1" i="1" dirty="0" err="1">
                <a:solidFill>
                  <a:schemeClr val="tx2"/>
                </a:solidFill>
                <a:cs typeface="Calibri Light"/>
              </a:rPr>
              <a:t>عن</a:t>
            </a:r>
            <a:r>
              <a:rPr lang="en-US" sz="3600" b="1" i="1" dirty="0">
                <a:solidFill>
                  <a:schemeClr val="tx2"/>
                </a:solidFill>
                <a:cs typeface="Calibri Light"/>
              </a:rPr>
              <a:t> </a:t>
            </a:r>
            <a:r>
              <a:rPr lang="en-US" sz="3600" b="1" i="1" dirty="0" err="1">
                <a:solidFill>
                  <a:schemeClr val="tx2"/>
                </a:solidFill>
                <a:cs typeface="Calibri Light"/>
              </a:rPr>
              <a:t>الفقر</a:t>
            </a:r>
            <a:br>
              <a:rPr lang="en-US" sz="3600" b="1" i="1" dirty="0">
                <a:cs typeface="Calibri Light"/>
              </a:rPr>
            </a:br>
            <a:endParaRPr lang="en-US" sz="3600">
              <a:solidFill>
                <a:schemeClr val="tx2"/>
              </a:solidFill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63B421-ACDE-1690-40BF-A50C846C85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2115" y="1810143"/>
            <a:ext cx="6426451" cy="4242951"/>
          </a:xfr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algn="r"/>
            <a:r>
              <a:rPr lang="en-US" sz="2400" err="1">
                <a:solidFill>
                  <a:schemeClr val="tx2"/>
                </a:solidFill>
                <a:cs typeface="Calibri"/>
              </a:rPr>
              <a:t>يجب</a:t>
            </a:r>
            <a:r>
              <a:rPr lang="en-US" sz="2400" dirty="0">
                <a:solidFill>
                  <a:schemeClr val="tx2"/>
                </a:solidFill>
                <a:cs typeface="Calibri"/>
              </a:rPr>
              <a:t> </a:t>
            </a:r>
            <a:r>
              <a:rPr lang="en-US" sz="2400" err="1">
                <a:solidFill>
                  <a:schemeClr val="tx2"/>
                </a:solidFill>
                <a:cs typeface="Calibri"/>
              </a:rPr>
              <a:t>على</a:t>
            </a:r>
            <a:r>
              <a:rPr lang="en-US" sz="2400" dirty="0">
                <a:solidFill>
                  <a:schemeClr val="tx2"/>
                </a:solidFill>
                <a:cs typeface="Calibri"/>
              </a:rPr>
              <a:t> </a:t>
            </a:r>
            <a:r>
              <a:rPr lang="en-US" sz="2400" err="1">
                <a:solidFill>
                  <a:schemeClr val="tx2"/>
                </a:solidFill>
                <a:cs typeface="Calibri"/>
              </a:rPr>
              <a:t>المجتمع</a:t>
            </a:r>
            <a:r>
              <a:rPr lang="en-US" sz="2400" dirty="0">
                <a:solidFill>
                  <a:schemeClr val="tx2"/>
                </a:solidFill>
                <a:cs typeface="Calibri"/>
              </a:rPr>
              <a:t> </a:t>
            </a:r>
            <a:r>
              <a:rPr lang="en-US" sz="2400" err="1">
                <a:solidFill>
                  <a:schemeClr val="tx2"/>
                </a:solidFill>
                <a:cs typeface="Calibri"/>
              </a:rPr>
              <a:t>أن</a:t>
            </a:r>
            <a:r>
              <a:rPr lang="en-US" sz="2400" dirty="0">
                <a:solidFill>
                  <a:schemeClr val="tx2"/>
                </a:solidFill>
                <a:cs typeface="Calibri"/>
              </a:rPr>
              <a:t> </a:t>
            </a:r>
            <a:r>
              <a:rPr lang="en-US" sz="2400" err="1">
                <a:solidFill>
                  <a:schemeClr val="tx2"/>
                </a:solidFill>
                <a:cs typeface="Calibri"/>
              </a:rPr>
              <a:t>يسعى</a:t>
            </a:r>
            <a:r>
              <a:rPr lang="en-US" sz="2400" dirty="0">
                <a:solidFill>
                  <a:schemeClr val="tx2"/>
                </a:solidFill>
                <a:cs typeface="Calibri"/>
              </a:rPr>
              <a:t> </a:t>
            </a:r>
            <a:r>
              <a:rPr lang="en-US" sz="2400" err="1">
                <a:solidFill>
                  <a:schemeClr val="tx2"/>
                </a:solidFill>
                <a:cs typeface="Calibri"/>
              </a:rPr>
              <a:t>لخلق</a:t>
            </a:r>
            <a:r>
              <a:rPr lang="en-US" sz="2400" dirty="0">
                <a:solidFill>
                  <a:schemeClr val="tx2"/>
                </a:solidFill>
                <a:cs typeface="Calibri"/>
              </a:rPr>
              <a:t> </a:t>
            </a:r>
            <a:r>
              <a:rPr lang="en-US" sz="2400" err="1">
                <a:solidFill>
                  <a:schemeClr val="tx2"/>
                </a:solidFill>
                <a:cs typeface="Calibri"/>
              </a:rPr>
              <a:t>مستوى</a:t>
            </a:r>
            <a:r>
              <a:rPr lang="en-US" sz="2400" dirty="0">
                <a:solidFill>
                  <a:schemeClr val="tx2"/>
                </a:solidFill>
                <a:cs typeface="Calibri"/>
              </a:rPr>
              <a:t> </a:t>
            </a:r>
            <a:r>
              <a:rPr lang="en-US" sz="2400" err="1">
                <a:solidFill>
                  <a:schemeClr val="tx2"/>
                </a:solidFill>
                <a:cs typeface="Calibri"/>
              </a:rPr>
              <a:t>طبقي</a:t>
            </a:r>
            <a:r>
              <a:rPr lang="en-US" sz="2400" dirty="0">
                <a:solidFill>
                  <a:schemeClr val="tx2"/>
                </a:solidFill>
                <a:cs typeface="Calibri"/>
              </a:rPr>
              <a:t> </a:t>
            </a:r>
            <a:r>
              <a:rPr lang="en-US" sz="2400" err="1">
                <a:solidFill>
                  <a:schemeClr val="tx2"/>
                </a:solidFill>
                <a:cs typeface="Calibri"/>
              </a:rPr>
              <a:t>متقارب</a:t>
            </a:r>
            <a:r>
              <a:rPr lang="en-US" sz="2400" dirty="0">
                <a:solidFill>
                  <a:schemeClr val="tx2"/>
                </a:solidFill>
                <a:cs typeface="Calibri"/>
              </a:rPr>
              <a:t> </a:t>
            </a:r>
            <a:r>
              <a:rPr lang="en-US" sz="2400" err="1">
                <a:solidFill>
                  <a:schemeClr val="tx2"/>
                </a:solidFill>
                <a:cs typeface="Calibri"/>
              </a:rPr>
              <a:t>وأن</a:t>
            </a:r>
            <a:r>
              <a:rPr lang="en-US" sz="2400" dirty="0">
                <a:solidFill>
                  <a:schemeClr val="tx2"/>
                </a:solidFill>
                <a:cs typeface="Calibri"/>
              </a:rPr>
              <a:t> </a:t>
            </a:r>
            <a:r>
              <a:rPr lang="en-US" sz="2400" err="1">
                <a:solidFill>
                  <a:schemeClr val="tx2"/>
                </a:solidFill>
                <a:cs typeface="Calibri"/>
              </a:rPr>
              <a:t>يحاول</a:t>
            </a:r>
            <a:r>
              <a:rPr lang="en-US" sz="2400" dirty="0">
                <a:solidFill>
                  <a:schemeClr val="tx2"/>
                </a:solidFill>
                <a:cs typeface="Calibri"/>
              </a:rPr>
              <a:t> </a:t>
            </a:r>
            <a:r>
              <a:rPr lang="en-US" sz="2400" err="1">
                <a:solidFill>
                  <a:schemeClr val="tx2"/>
                </a:solidFill>
                <a:cs typeface="Calibri"/>
              </a:rPr>
              <a:t>التخلص</a:t>
            </a:r>
            <a:r>
              <a:rPr lang="en-US" sz="2400" dirty="0">
                <a:solidFill>
                  <a:schemeClr val="tx2"/>
                </a:solidFill>
                <a:cs typeface="Calibri"/>
              </a:rPr>
              <a:t> </a:t>
            </a:r>
            <a:r>
              <a:rPr lang="en-US" sz="2400" err="1">
                <a:solidFill>
                  <a:schemeClr val="tx2"/>
                </a:solidFill>
                <a:cs typeface="Calibri"/>
              </a:rPr>
              <a:t>من</a:t>
            </a:r>
            <a:r>
              <a:rPr lang="en-US" sz="2400" dirty="0">
                <a:solidFill>
                  <a:schemeClr val="tx2"/>
                </a:solidFill>
                <a:cs typeface="Calibri"/>
              </a:rPr>
              <a:t> </a:t>
            </a:r>
            <a:r>
              <a:rPr lang="en-US" sz="2400" err="1">
                <a:solidFill>
                  <a:schemeClr val="tx2"/>
                </a:solidFill>
                <a:cs typeface="Calibri"/>
              </a:rPr>
              <a:t>الفقر</a:t>
            </a:r>
            <a:r>
              <a:rPr lang="en-US" sz="2400" dirty="0">
                <a:solidFill>
                  <a:schemeClr val="tx2"/>
                </a:solidFill>
                <a:cs typeface="Calibri"/>
              </a:rPr>
              <a:t> </a:t>
            </a:r>
            <a:r>
              <a:rPr lang="en-US" sz="2400" err="1">
                <a:solidFill>
                  <a:schemeClr val="tx2"/>
                </a:solidFill>
                <a:cs typeface="Calibri"/>
              </a:rPr>
              <a:t>بكافة</a:t>
            </a:r>
            <a:r>
              <a:rPr lang="en-US" sz="2400" dirty="0">
                <a:solidFill>
                  <a:schemeClr val="tx2"/>
                </a:solidFill>
                <a:cs typeface="Calibri"/>
              </a:rPr>
              <a:t> </a:t>
            </a:r>
            <a:r>
              <a:rPr lang="en-US" sz="2400" err="1">
                <a:solidFill>
                  <a:schemeClr val="tx2"/>
                </a:solidFill>
                <a:cs typeface="Calibri"/>
              </a:rPr>
              <a:t>الوسائل</a:t>
            </a:r>
            <a:r>
              <a:rPr lang="en-US" sz="2400" dirty="0">
                <a:solidFill>
                  <a:schemeClr val="tx2"/>
                </a:solidFill>
                <a:cs typeface="Calibri"/>
              </a:rPr>
              <a:t> </a:t>
            </a:r>
            <a:r>
              <a:rPr lang="en-US" sz="2400" err="1">
                <a:solidFill>
                  <a:schemeClr val="tx2"/>
                </a:solidFill>
                <a:cs typeface="Calibri"/>
              </a:rPr>
              <a:t>الممكنة</a:t>
            </a:r>
            <a:r>
              <a:rPr lang="en-US" sz="2400" dirty="0">
                <a:solidFill>
                  <a:schemeClr val="tx2"/>
                </a:solidFill>
                <a:cs typeface="Calibri"/>
              </a:rPr>
              <a:t>، </a:t>
            </a:r>
            <a:r>
              <a:rPr lang="en-US" sz="2400" err="1">
                <a:solidFill>
                  <a:schemeClr val="tx2"/>
                </a:solidFill>
                <a:cs typeface="Calibri"/>
              </a:rPr>
              <a:t>حيث</a:t>
            </a:r>
            <a:r>
              <a:rPr lang="en-US" sz="2400" dirty="0">
                <a:solidFill>
                  <a:schemeClr val="tx2"/>
                </a:solidFill>
                <a:cs typeface="Calibri"/>
              </a:rPr>
              <a:t> </a:t>
            </a:r>
            <a:r>
              <a:rPr lang="en-US" sz="2400" err="1">
                <a:solidFill>
                  <a:schemeClr val="tx2"/>
                </a:solidFill>
                <a:cs typeface="Calibri"/>
              </a:rPr>
              <a:t>أنه</a:t>
            </a:r>
            <a:r>
              <a:rPr lang="en-US" sz="2400" dirty="0">
                <a:solidFill>
                  <a:schemeClr val="tx2"/>
                </a:solidFill>
                <a:cs typeface="Calibri"/>
              </a:rPr>
              <a:t> </a:t>
            </a:r>
            <a:r>
              <a:rPr lang="en-US" sz="2400" err="1">
                <a:solidFill>
                  <a:schemeClr val="tx2"/>
                </a:solidFill>
                <a:cs typeface="Calibri"/>
              </a:rPr>
              <a:t>يجعل</a:t>
            </a:r>
            <a:r>
              <a:rPr lang="en-US" sz="2400" dirty="0">
                <a:solidFill>
                  <a:schemeClr val="tx2"/>
                </a:solidFill>
                <a:cs typeface="Calibri"/>
              </a:rPr>
              <a:t> </a:t>
            </a:r>
            <a:r>
              <a:rPr lang="en-US" sz="2400" err="1">
                <a:solidFill>
                  <a:schemeClr val="tx2"/>
                </a:solidFill>
                <a:cs typeface="Calibri"/>
              </a:rPr>
              <a:t>الأفراد</a:t>
            </a:r>
            <a:r>
              <a:rPr lang="en-US" sz="2400" dirty="0">
                <a:solidFill>
                  <a:schemeClr val="tx2"/>
                </a:solidFill>
                <a:cs typeface="Calibri"/>
              </a:rPr>
              <a:t> </a:t>
            </a:r>
            <a:r>
              <a:rPr lang="en-US" sz="2400" err="1">
                <a:solidFill>
                  <a:schemeClr val="tx2"/>
                </a:solidFill>
                <a:cs typeface="Calibri"/>
              </a:rPr>
              <a:t>بحاجة</a:t>
            </a:r>
            <a:r>
              <a:rPr lang="en-US" sz="2400" dirty="0">
                <a:solidFill>
                  <a:schemeClr val="tx2"/>
                </a:solidFill>
                <a:cs typeface="Calibri"/>
              </a:rPr>
              <a:t> </a:t>
            </a:r>
            <a:r>
              <a:rPr lang="en-US" sz="2400" err="1">
                <a:solidFill>
                  <a:schemeClr val="tx2"/>
                </a:solidFill>
                <a:cs typeface="Calibri"/>
              </a:rPr>
              <a:t>دائمة</a:t>
            </a:r>
            <a:r>
              <a:rPr lang="en-US" sz="2400" dirty="0">
                <a:solidFill>
                  <a:schemeClr val="tx2"/>
                </a:solidFill>
                <a:cs typeface="Calibri"/>
              </a:rPr>
              <a:t> </a:t>
            </a:r>
            <a:r>
              <a:rPr lang="en-US" sz="2400" err="1">
                <a:solidFill>
                  <a:schemeClr val="tx2"/>
                </a:solidFill>
                <a:cs typeface="Calibri"/>
              </a:rPr>
              <a:t>إلى</a:t>
            </a:r>
            <a:r>
              <a:rPr lang="en-US" sz="2400" dirty="0">
                <a:solidFill>
                  <a:schemeClr val="tx2"/>
                </a:solidFill>
                <a:cs typeface="Calibri"/>
              </a:rPr>
              <a:t> </a:t>
            </a:r>
            <a:r>
              <a:rPr lang="en-US" sz="2400" err="1">
                <a:solidFill>
                  <a:schemeClr val="tx2"/>
                </a:solidFill>
                <a:cs typeface="Calibri"/>
              </a:rPr>
              <a:t>غيرهم</a:t>
            </a:r>
            <a:r>
              <a:rPr lang="en-US" sz="2400" dirty="0">
                <a:solidFill>
                  <a:schemeClr val="tx2"/>
                </a:solidFill>
                <a:cs typeface="Calibri"/>
              </a:rPr>
              <a:t> </a:t>
            </a:r>
            <a:r>
              <a:rPr lang="en-US" sz="2400" err="1">
                <a:solidFill>
                  <a:schemeClr val="tx2"/>
                </a:solidFill>
                <a:cs typeface="Calibri"/>
              </a:rPr>
              <a:t>ويضعهم</a:t>
            </a:r>
            <a:r>
              <a:rPr lang="en-US" sz="2400" dirty="0">
                <a:solidFill>
                  <a:schemeClr val="tx2"/>
                </a:solidFill>
                <a:cs typeface="Calibri"/>
              </a:rPr>
              <a:t> </a:t>
            </a:r>
            <a:r>
              <a:rPr lang="en-US" sz="2400" err="1">
                <a:solidFill>
                  <a:schemeClr val="tx2"/>
                </a:solidFill>
                <a:cs typeface="Calibri"/>
              </a:rPr>
              <a:t>في</a:t>
            </a:r>
            <a:r>
              <a:rPr lang="en-US" sz="2400" dirty="0">
                <a:solidFill>
                  <a:schemeClr val="tx2"/>
                </a:solidFill>
                <a:cs typeface="Calibri"/>
              </a:rPr>
              <a:t> </a:t>
            </a:r>
            <a:r>
              <a:rPr lang="en-US" sz="2400" err="1">
                <a:solidFill>
                  <a:schemeClr val="tx2"/>
                </a:solidFill>
                <a:cs typeface="Calibri"/>
              </a:rPr>
              <a:t>ظروف</a:t>
            </a:r>
            <a:r>
              <a:rPr lang="en-US" sz="2400" dirty="0">
                <a:solidFill>
                  <a:schemeClr val="tx2"/>
                </a:solidFill>
                <a:cs typeface="Calibri"/>
              </a:rPr>
              <a:t> </a:t>
            </a:r>
            <a:r>
              <a:rPr lang="en-US" sz="2400" err="1">
                <a:solidFill>
                  <a:schemeClr val="tx2"/>
                </a:solidFill>
                <a:cs typeface="Calibri"/>
              </a:rPr>
              <a:t>قاسية</a:t>
            </a:r>
            <a:r>
              <a:rPr lang="en-US" sz="2400" dirty="0">
                <a:solidFill>
                  <a:schemeClr val="tx2"/>
                </a:solidFill>
                <a:cs typeface="Calibri"/>
              </a:rPr>
              <a:t> </a:t>
            </a:r>
            <a:r>
              <a:rPr lang="en-US" sz="2400" err="1">
                <a:solidFill>
                  <a:schemeClr val="tx2"/>
                </a:solidFill>
                <a:cs typeface="Calibri"/>
              </a:rPr>
              <a:t>من</a:t>
            </a:r>
            <a:r>
              <a:rPr lang="en-US" sz="2400" dirty="0">
                <a:solidFill>
                  <a:schemeClr val="tx2"/>
                </a:solidFill>
                <a:cs typeface="Calibri"/>
              </a:rPr>
              <a:t> </a:t>
            </a:r>
            <a:r>
              <a:rPr lang="en-US" sz="2400" err="1">
                <a:solidFill>
                  <a:schemeClr val="tx2"/>
                </a:solidFill>
                <a:cs typeface="Calibri"/>
              </a:rPr>
              <a:t>كافة</a:t>
            </a:r>
            <a:r>
              <a:rPr lang="en-US" sz="2400" dirty="0">
                <a:solidFill>
                  <a:schemeClr val="tx2"/>
                </a:solidFill>
                <a:cs typeface="Calibri"/>
              </a:rPr>
              <a:t> </a:t>
            </a:r>
            <a:r>
              <a:rPr lang="en-US" sz="2400" err="1">
                <a:solidFill>
                  <a:schemeClr val="tx2"/>
                </a:solidFill>
                <a:cs typeface="Calibri"/>
              </a:rPr>
              <a:t>النواحي</a:t>
            </a:r>
            <a:r>
              <a:rPr lang="en-US" sz="2400" dirty="0">
                <a:solidFill>
                  <a:schemeClr val="tx2"/>
                </a:solidFill>
                <a:cs typeface="Calibri"/>
              </a:rPr>
              <a:t>، </a:t>
            </a:r>
            <a:r>
              <a:rPr lang="en-US" sz="2400" err="1">
                <a:solidFill>
                  <a:schemeClr val="tx2"/>
                </a:solidFill>
                <a:cs typeface="Calibri"/>
              </a:rPr>
              <a:t>فتجد</a:t>
            </a:r>
            <a:r>
              <a:rPr lang="en-US" sz="2400" dirty="0">
                <a:solidFill>
                  <a:schemeClr val="tx2"/>
                </a:solidFill>
                <a:cs typeface="Calibri"/>
              </a:rPr>
              <a:t> </a:t>
            </a:r>
            <a:r>
              <a:rPr lang="en-US" sz="2400" err="1">
                <a:solidFill>
                  <a:schemeClr val="tx2"/>
                </a:solidFill>
                <a:cs typeface="Calibri"/>
              </a:rPr>
              <a:t>تلك</a:t>
            </a:r>
            <a:r>
              <a:rPr lang="en-US" sz="2400" dirty="0">
                <a:solidFill>
                  <a:schemeClr val="tx2"/>
                </a:solidFill>
                <a:cs typeface="Calibri"/>
              </a:rPr>
              <a:t> </a:t>
            </a:r>
            <a:r>
              <a:rPr lang="en-US" sz="2400" err="1">
                <a:solidFill>
                  <a:schemeClr val="tx2"/>
                </a:solidFill>
                <a:cs typeface="Calibri"/>
              </a:rPr>
              <a:t>الطبقة</a:t>
            </a:r>
            <a:r>
              <a:rPr lang="en-US" sz="2400" dirty="0">
                <a:solidFill>
                  <a:schemeClr val="tx2"/>
                </a:solidFill>
                <a:cs typeface="Calibri"/>
              </a:rPr>
              <a:t> </a:t>
            </a:r>
            <a:r>
              <a:rPr lang="en-US" sz="2400" err="1">
                <a:solidFill>
                  <a:schemeClr val="tx2"/>
                </a:solidFill>
                <a:cs typeface="Calibri"/>
              </a:rPr>
              <a:t>تعاني</a:t>
            </a:r>
            <a:r>
              <a:rPr lang="en-US" sz="2400" dirty="0">
                <a:solidFill>
                  <a:schemeClr val="tx2"/>
                </a:solidFill>
                <a:cs typeface="Calibri"/>
              </a:rPr>
              <a:t> </a:t>
            </a:r>
            <a:r>
              <a:rPr lang="en-US" sz="2400" err="1">
                <a:solidFill>
                  <a:schemeClr val="tx2"/>
                </a:solidFill>
                <a:cs typeface="Calibri"/>
              </a:rPr>
              <a:t>حتى</a:t>
            </a:r>
            <a:r>
              <a:rPr lang="en-US" sz="2400" dirty="0">
                <a:solidFill>
                  <a:schemeClr val="tx2"/>
                </a:solidFill>
                <a:cs typeface="Calibri"/>
              </a:rPr>
              <a:t> </a:t>
            </a:r>
            <a:r>
              <a:rPr lang="en-US" sz="2400" err="1">
                <a:solidFill>
                  <a:schemeClr val="tx2"/>
                </a:solidFill>
                <a:cs typeface="Calibri"/>
              </a:rPr>
              <a:t>تلجأ</a:t>
            </a:r>
            <a:r>
              <a:rPr lang="en-US" sz="2400" dirty="0">
                <a:solidFill>
                  <a:schemeClr val="tx2"/>
                </a:solidFill>
                <a:cs typeface="Calibri"/>
              </a:rPr>
              <a:t> </a:t>
            </a:r>
            <a:r>
              <a:rPr lang="en-US" sz="2400" err="1">
                <a:solidFill>
                  <a:schemeClr val="tx2"/>
                </a:solidFill>
                <a:cs typeface="Calibri"/>
              </a:rPr>
              <a:t>إلى</a:t>
            </a:r>
            <a:r>
              <a:rPr lang="en-US" sz="2400" dirty="0">
                <a:solidFill>
                  <a:schemeClr val="tx2"/>
                </a:solidFill>
                <a:cs typeface="Calibri"/>
              </a:rPr>
              <a:t> </a:t>
            </a:r>
            <a:r>
              <a:rPr lang="en-US" sz="2400" err="1">
                <a:solidFill>
                  <a:schemeClr val="tx2"/>
                </a:solidFill>
                <a:cs typeface="Calibri"/>
              </a:rPr>
              <a:t>الانحراف</a:t>
            </a:r>
            <a:r>
              <a:rPr lang="en-US" sz="2400" dirty="0">
                <a:solidFill>
                  <a:schemeClr val="tx2"/>
                </a:solidFill>
                <a:cs typeface="Calibri"/>
              </a:rPr>
              <a:t> </a:t>
            </a:r>
            <a:r>
              <a:rPr lang="en-US" sz="2400" err="1">
                <a:solidFill>
                  <a:schemeClr val="tx2"/>
                </a:solidFill>
                <a:cs typeface="Calibri"/>
              </a:rPr>
              <a:t>في</a:t>
            </a:r>
            <a:r>
              <a:rPr lang="en-US" sz="2400" dirty="0">
                <a:solidFill>
                  <a:schemeClr val="tx2"/>
                </a:solidFill>
                <a:cs typeface="Calibri"/>
              </a:rPr>
              <a:t> </a:t>
            </a:r>
            <a:r>
              <a:rPr lang="en-US" sz="2400" err="1">
                <a:solidFill>
                  <a:schemeClr val="tx2"/>
                </a:solidFill>
                <a:cs typeface="Calibri"/>
              </a:rPr>
              <a:t>محاولة</a:t>
            </a:r>
            <a:r>
              <a:rPr lang="en-US" sz="2400" dirty="0">
                <a:solidFill>
                  <a:schemeClr val="tx2"/>
                </a:solidFill>
                <a:cs typeface="Calibri"/>
              </a:rPr>
              <a:t> </a:t>
            </a:r>
            <a:r>
              <a:rPr lang="en-US" sz="2400" err="1">
                <a:solidFill>
                  <a:schemeClr val="tx2"/>
                </a:solidFill>
                <a:cs typeface="Calibri"/>
              </a:rPr>
              <a:t>منها</a:t>
            </a:r>
            <a:r>
              <a:rPr lang="en-US" sz="2400" dirty="0">
                <a:solidFill>
                  <a:schemeClr val="tx2"/>
                </a:solidFill>
                <a:cs typeface="Calibri"/>
              </a:rPr>
              <a:t> </a:t>
            </a:r>
            <a:r>
              <a:rPr lang="en-US" sz="2400" err="1">
                <a:solidFill>
                  <a:schemeClr val="tx2"/>
                </a:solidFill>
                <a:cs typeface="Calibri"/>
              </a:rPr>
              <a:t>للبقاء</a:t>
            </a:r>
            <a:r>
              <a:rPr lang="en-US" sz="2400" dirty="0">
                <a:solidFill>
                  <a:schemeClr val="tx2"/>
                </a:solidFill>
                <a:cs typeface="Calibri"/>
              </a:rPr>
              <a:t> </a:t>
            </a:r>
            <a:r>
              <a:rPr lang="en-US" sz="2400" err="1">
                <a:solidFill>
                  <a:schemeClr val="tx2"/>
                </a:solidFill>
                <a:cs typeface="Calibri"/>
              </a:rPr>
              <a:t>بأي</a:t>
            </a:r>
            <a:r>
              <a:rPr lang="en-US" sz="2400" dirty="0">
                <a:solidFill>
                  <a:schemeClr val="tx2"/>
                </a:solidFill>
                <a:cs typeface="Calibri"/>
              </a:rPr>
              <a:t> </a:t>
            </a:r>
            <a:r>
              <a:rPr lang="en-US" sz="2400" err="1">
                <a:solidFill>
                  <a:schemeClr val="tx2"/>
                </a:solidFill>
                <a:cs typeface="Calibri"/>
              </a:rPr>
              <a:t>وسيلة</a:t>
            </a:r>
            <a:r>
              <a:rPr lang="en-US" sz="2400" dirty="0">
                <a:solidFill>
                  <a:schemeClr val="tx2"/>
                </a:solidFill>
                <a:cs typeface="Calibri"/>
              </a:rPr>
              <a:t>، </a:t>
            </a:r>
            <a:r>
              <a:rPr lang="en-US" sz="2400" err="1">
                <a:solidFill>
                  <a:schemeClr val="tx2"/>
                </a:solidFill>
                <a:cs typeface="Calibri"/>
              </a:rPr>
              <a:t>ولكن</a:t>
            </a:r>
            <a:r>
              <a:rPr lang="en-US" sz="2400" dirty="0">
                <a:solidFill>
                  <a:schemeClr val="tx2"/>
                </a:solidFill>
                <a:cs typeface="Calibri"/>
              </a:rPr>
              <a:t> </a:t>
            </a:r>
            <a:r>
              <a:rPr lang="en-US" sz="2400" err="1">
                <a:solidFill>
                  <a:schemeClr val="tx2"/>
                </a:solidFill>
                <a:cs typeface="Calibri"/>
              </a:rPr>
              <a:t>عندما</a:t>
            </a:r>
            <a:r>
              <a:rPr lang="en-US" sz="2400" dirty="0">
                <a:solidFill>
                  <a:schemeClr val="tx2"/>
                </a:solidFill>
                <a:cs typeface="Calibri"/>
              </a:rPr>
              <a:t> </a:t>
            </a:r>
            <a:r>
              <a:rPr lang="en-US" sz="2400" err="1">
                <a:solidFill>
                  <a:schemeClr val="tx2"/>
                </a:solidFill>
                <a:cs typeface="Calibri"/>
              </a:rPr>
              <a:t>يقوم</a:t>
            </a:r>
            <a:r>
              <a:rPr lang="en-US" sz="2400" dirty="0">
                <a:solidFill>
                  <a:schemeClr val="tx2"/>
                </a:solidFill>
                <a:cs typeface="Calibri"/>
              </a:rPr>
              <a:t> </a:t>
            </a:r>
            <a:r>
              <a:rPr lang="en-US" sz="2400" err="1">
                <a:solidFill>
                  <a:schemeClr val="tx2"/>
                </a:solidFill>
                <a:cs typeface="Calibri"/>
              </a:rPr>
              <a:t>المجتمع</a:t>
            </a:r>
            <a:r>
              <a:rPr lang="en-US" sz="2400" dirty="0">
                <a:solidFill>
                  <a:schemeClr val="tx2"/>
                </a:solidFill>
                <a:cs typeface="Calibri"/>
              </a:rPr>
              <a:t> </a:t>
            </a:r>
            <a:r>
              <a:rPr lang="en-US" sz="2400" err="1">
                <a:solidFill>
                  <a:schemeClr val="tx2"/>
                </a:solidFill>
                <a:cs typeface="Calibri"/>
              </a:rPr>
              <a:t>بمساعدتهم</a:t>
            </a:r>
            <a:r>
              <a:rPr lang="en-US" sz="2400" dirty="0">
                <a:solidFill>
                  <a:schemeClr val="tx2"/>
                </a:solidFill>
                <a:cs typeface="Calibri"/>
              </a:rPr>
              <a:t> </a:t>
            </a:r>
            <a:r>
              <a:rPr lang="en-US" sz="2400" err="1">
                <a:solidFill>
                  <a:schemeClr val="tx2"/>
                </a:solidFill>
                <a:cs typeface="Calibri"/>
              </a:rPr>
              <a:t>على</a:t>
            </a:r>
            <a:r>
              <a:rPr lang="en-US" sz="2400" dirty="0">
                <a:solidFill>
                  <a:schemeClr val="tx2"/>
                </a:solidFill>
                <a:cs typeface="Calibri"/>
              </a:rPr>
              <a:t> </a:t>
            </a:r>
            <a:r>
              <a:rPr lang="en-US" sz="2400" err="1">
                <a:solidFill>
                  <a:schemeClr val="tx2"/>
                </a:solidFill>
                <a:cs typeface="Calibri"/>
              </a:rPr>
              <a:t>النهوض</a:t>
            </a:r>
            <a:r>
              <a:rPr lang="en-US" sz="2400" dirty="0">
                <a:solidFill>
                  <a:schemeClr val="tx2"/>
                </a:solidFill>
                <a:cs typeface="Calibri"/>
              </a:rPr>
              <a:t> </a:t>
            </a:r>
            <a:r>
              <a:rPr lang="en-US" sz="2400" err="1">
                <a:solidFill>
                  <a:schemeClr val="tx2"/>
                </a:solidFill>
                <a:cs typeface="Calibri"/>
              </a:rPr>
              <a:t>بالتأكيد</a:t>
            </a:r>
            <a:r>
              <a:rPr lang="en-US" sz="2400" dirty="0">
                <a:solidFill>
                  <a:schemeClr val="tx2"/>
                </a:solidFill>
                <a:cs typeface="Calibri"/>
              </a:rPr>
              <a:t> </a:t>
            </a:r>
            <a:r>
              <a:rPr lang="en-US" sz="2400" err="1">
                <a:solidFill>
                  <a:schemeClr val="tx2"/>
                </a:solidFill>
                <a:cs typeface="Calibri"/>
              </a:rPr>
              <a:t>سينهضون</a:t>
            </a:r>
            <a:r>
              <a:rPr lang="en-US" sz="2400" dirty="0">
                <a:solidFill>
                  <a:schemeClr val="tx2"/>
                </a:solidFill>
                <a:cs typeface="Calibri"/>
              </a:rPr>
              <a:t> </a:t>
            </a:r>
            <a:r>
              <a:rPr lang="en-US" sz="2400" err="1">
                <a:solidFill>
                  <a:schemeClr val="tx2"/>
                </a:solidFill>
                <a:cs typeface="Calibri"/>
              </a:rPr>
              <a:t>به</a:t>
            </a:r>
            <a:r>
              <a:rPr lang="en-US" sz="2400" dirty="0">
                <a:solidFill>
                  <a:schemeClr val="tx2"/>
                </a:solidFill>
                <a:cs typeface="Calibri"/>
              </a:rPr>
              <a:t> </a:t>
            </a:r>
            <a:r>
              <a:rPr lang="en-US" sz="2400" err="1">
                <a:solidFill>
                  <a:schemeClr val="tx2"/>
                </a:solidFill>
                <a:cs typeface="Calibri"/>
              </a:rPr>
              <a:t>وسيقل</a:t>
            </a:r>
            <a:r>
              <a:rPr lang="en-US" sz="2400" dirty="0">
                <a:solidFill>
                  <a:schemeClr val="tx2"/>
                </a:solidFill>
                <a:cs typeface="Calibri"/>
              </a:rPr>
              <a:t> </a:t>
            </a:r>
            <a:r>
              <a:rPr lang="en-US" sz="2400" err="1">
                <a:solidFill>
                  <a:schemeClr val="tx2"/>
                </a:solidFill>
                <a:cs typeface="Calibri"/>
              </a:rPr>
              <a:t>الفساد</a:t>
            </a:r>
            <a:r>
              <a:rPr lang="en-US" sz="2400" dirty="0">
                <a:solidFill>
                  <a:schemeClr val="tx2"/>
                </a:solidFill>
                <a:cs typeface="Calibri"/>
              </a:rPr>
              <a:t> </a:t>
            </a:r>
            <a:r>
              <a:rPr lang="en-US" sz="2400" err="1">
                <a:solidFill>
                  <a:schemeClr val="tx2"/>
                </a:solidFill>
                <a:cs typeface="Calibri"/>
              </a:rPr>
              <a:t>والجريمة</a:t>
            </a:r>
            <a:r>
              <a:rPr lang="en-US" sz="2400" dirty="0">
                <a:solidFill>
                  <a:schemeClr val="tx2"/>
                </a:solidFill>
                <a:cs typeface="Calibri"/>
              </a:rPr>
              <a:t> </a:t>
            </a:r>
            <a:r>
              <a:rPr lang="en-US" sz="2400" err="1">
                <a:solidFill>
                  <a:schemeClr val="tx2"/>
                </a:solidFill>
                <a:cs typeface="Calibri"/>
              </a:rPr>
              <a:t>بالمجتمع</a:t>
            </a:r>
            <a:r>
              <a:rPr lang="en-US" sz="2400" dirty="0">
                <a:solidFill>
                  <a:schemeClr val="tx2"/>
                </a:solidFill>
                <a:cs typeface="Calibri"/>
              </a:rPr>
              <a:t>.</a:t>
            </a:r>
          </a:p>
          <a:p>
            <a:pPr marL="0" indent="0" algn="r">
              <a:buNone/>
            </a:pPr>
            <a:br>
              <a:rPr lang="en-US" sz="2400" dirty="0">
                <a:cs typeface="Calibri"/>
              </a:rPr>
            </a:br>
            <a:r>
              <a:rPr lang="en-US" sz="2400" err="1">
                <a:solidFill>
                  <a:schemeClr val="tx2"/>
                </a:solidFill>
                <a:cs typeface="Calibri"/>
              </a:rPr>
              <a:t>يحتاج</a:t>
            </a:r>
            <a:r>
              <a:rPr lang="en-US" sz="2400" dirty="0">
                <a:solidFill>
                  <a:schemeClr val="tx2"/>
                </a:solidFill>
                <a:cs typeface="Calibri"/>
              </a:rPr>
              <a:t> </a:t>
            </a:r>
            <a:r>
              <a:rPr lang="en-US" sz="2400" err="1">
                <a:solidFill>
                  <a:schemeClr val="tx2"/>
                </a:solidFill>
                <a:cs typeface="Calibri"/>
              </a:rPr>
              <a:t>الفقر</a:t>
            </a:r>
            <a:r>
              <a:rPr lang="en-US" sz="2400" dirty="0">
                <a:solidFill>
                  <a:schemeClr val="tx2"/>
                </a:solidFill>
                <a:cs typeface="Calibri"/>
              </a:rPr>
              <a:t> </a:t>
            </a:r>
            <a:r>
              <a:rPr lang="en-US" sz="2400" err="1">
                <a:solidFill>
                  <a:schemeClr val="tx2"/>
                </a:solidFill>
                <a:cs typeface="Calibri"/>
              </a:rPr>
              <a:t>إلى</a:t>
            </a:r>
            <a:r>
              <a:rPr lang="en-US" sz="2400" dirty="0">
                <a:solidFill>
                  <a:schemeClr val="tx2"/>
                </a:solidFill>
                <a:cs typeface="Calibri"/>
              </a:rPr>
              <a:t> </a:t>
            </a:r>
            <a:r>
              <a:rPr lang="en-US" sz="2400" err="1">
                <a:solidFill>
                  <a:schemeClr val="tx2"/>
                </a:solidFill>
                <a:cs typeface="Calibri"/>
              </a:rPr>
              <a:t>تكاتف</a:t>
            </a:r>
            <a:r>
              <a:rPr lang="en-US" sz="2400" dirty="0">
                <a:solidFill>
                  <a:schemeClr val="tx2"/>
                </a:solidFill>
                <a:cs typeface="Calibri"/>
              </a:rPr>
              <a:t> </a:t>
            </a:r>
            <a:r>
              <a:rPr lang="en-US" sz="2400" err="1">
                <a:solidFill>
                  <a:schemeClr val="tx2"/>
                </a:solidFill>
                <a:cs typeface="Calibri"/>
              </a:rPr>
              <a:t>الجهود</a:t>
            </a:r>
            <a:r>
              <a:rPr lang="en-US" sz="2400" dirty="0">
                <a:solidFill>
                  <a:schemeClr val="tx2"/>
                </a:solidFill>
                <a:cs typeface="Calibri"/>
              </a:rPr>
              <a:t> </a:t>
            </a:r>
            <a:r>
              <a:rPr lang="en-US" sz="2400" err="1">
                <a:solidFill>
                  <a:schemeClr val="tx2"/>
                </a:solidFill>
                <a:cs typeface="Calibri"/>
              </a:rPr>
              <a:t>الدولية</a:t>
            </a:r>
            <a:r>
              <a:rPr lang="en-US" sz="2400" dirty="0">
                <a:solidFill>
                  <a:schemeClr val="tx2"/>
                </a:solidFill>
                <a:cs typeface="Calibri"/>
              </a:rPr>
              <a:t> </a:t>
            </a:r>
            <a:r>
              <a:rPr lang="en-US" sz="2400" err="1">
                <a:solidFill>
                  <a:schemeClr val="tx2"/>
                </a:solidFill>
                <a:cs typeface="Calibri"/>
              </a:rPr>
              <a:t>للتقليل</a:t>
            </a:r>
            <a:r>
              <a:rPr lang="en-US" sz="2400" dirty="0">
                <a:solidFill>
                  <a:schemeClr val="tx2"/>
                </a:solidFill>
                <a:cs typeface="Calibri"/>
              </a:rPr>
              <a:t> </a:t>
            </a:r>
            <a:r>
              <a:rPr lang="en-US" sz="2400" err="1">
                <a:solidFill>
                  <a:schemeClr val="tx2"/>
                </a:solidFill>
                <a:cs typeface="Calibri"/>
              </a:rPr>
              <a:t>منه</a:t>
            </a:r>
            <a:r>
              <a:rPr lang="en-US" sz="2400" dirty="0">
                <a:solidFill>
                  <a:schemeClr val="tx2"/>
                </a:solidFill>
                <a:cs typeface="Calibri"/>
              </a:rPr>
              <a:t>، </a:t>
            </a:r>
            <a:r>
              <a:rPr lang="en-US" sz="2400" err="1">
                <a:solidFill>
                  <a:schemeClr val="tx2"/>
                </a:solidFill>
                <a:cs typeface="Calibri"/>
              </a:rPr>
              <a:t>ويكون</a:t>
            </a:r>
            <a:r>
              <a:rPr lang="en-US" sz="2400" dirty="0">
                <a:solidFill>
                  <a:schemeClr val="tx2"/>
                </a:solidFill>
                <a:cs typeface="Calibri"/>
              </a:rPr>
              <a:t> </a:t>
            </a:r>
            <a:r>
              <a:rPr lang="en-US" sz="2400" err="1">
                <a:solidFill>
                  <a:schemeClr val="tx2"/>
                </a:solidFill>
                <a:cs typeface="Calibri"/>
              </a:rPr>
              <a:t>هذا</a:t>
            </a:r>
            <a:r>
              <a:rPr lang="en-US" sz="2400" dirty="0">
                <a:solidFill>
                  <a:schemeClr val="tx2"/>
                </a:solidFill>
                <a:cs typeface="Calibri"/>
              </a:rPr>
              <a:t> </a:t>
            </a:r>
            <a:r>
              <a:rPr lang="en-US" sz="2400" err="1">
                <a:solidFill>
                  <a:schemeClr val="tx2"/>
                </a:solidFill>
                <a:cs typeface="Calibri"/>
              </a:rPr>
              <a:t>بمساعدة</a:t>
            </a:r>
            <a:r>
              <a:rPr lang="en-US" sz="2400" dirty="0">
                <a:solidFill>
                  <a:schemeClr val="tx2"/>
                </a:solidFill>
                <a:cs typeface="Calibri"/>
              </a:rPr>
              <a:t> </a:t>
            </a:r>
            <a:r>
              <a:rPr lang="en-US" sz="2400" err="1">
                <a:solidFill>
                  <a:schemeClr val="tx2"/>
                </a:solidFill>
                <a:cs typeface="Calibri"/>
              </a:rPr>
              <a:t>الدول</a:t>
            </a:r>
            <a:r>
              <a:rPr lang="en-US" sz="2400" dirty="0">
                <a:solidFill>
                  <a:schemeClr val="tx2"/>
                </a:solidFill>
                <a:cs typeface="Calibri"/>
              </a:rPr>
              <a:t> </a:t>
            </a:r>
            <a:r>
              <a:rPr lang="en-US" sz="2400" err="1">
                <a:solidFill>
                  <a:schemeClr val="tx2"/>
                </a:solidFill>
                <a:cs typeface="Calibri"/>
              </a:rPr>
              <a:t>الغنية</a:t>
            </a:r>
            <a:r>
              <a:rPr lang="en-US" sz="2400" dirty="0">
                <a:solidFill>
                  <a:schemeClr val="tx2"/>
                </a:solidFill>
                <a:cs typeface="Calibri"/>
              </a:rPr>
              <a:t> </a:t>
            </a:r>
            <a:r>
              <a:rPr lang="en-US" sz="2400" err="1">
                <a:solidFill>
                  <a:schemeClr val="tx2"/>
                </a:solidFill>
                <a:cs typeface="Calibri"/>
              </a:rPr>
              <a:t>للدول</a:t>
            </a:r>
            <a:r>
              <a:rPr lang="en-US" sz="2400" dirty="0">
                <a:solidFill>
                  <a:schemeClr val="tx2"/>
                </a:solidFill>
                <a:cs typeface="Calibri"/>
              </a:rPr>
              <a:t> </a:t>
            </a:r>
            <a:r>
              <a:rPr lang="en-US" sz="2400" err="1">
                <a:solidFill>
                  <a:schemeClr val="tx2"/>
                </a:solidFill>
                <a:cs typeface="Calibri"/>
              </a:rPr>
              <a:t>الفقيرة</a:t>
            </a:r>
            <a:r>
              <a:rPr lang="en-US" sz="2400" dirty="0">
                <a:solidFill>
                  <a:schemeClr val="tx2"/>
                </a:solidFill>
                <a:cs typeface="Calibri"/>
              </a:rPr>
              <a:t>، </a:t>
            </a:r>
            <a:r>
              <a:rPr lang="en-US" sz="2400" err="1">
                <a:solidFill>
                  <a:schemeClr val="tx2"/>
                </a:solidFill>
                <a:cs typeface="Calibri"/>
              </a:rPr>
              <a:t>وتحسين</a:t>
            </a:r>
            <a:r>
              <a:rPr lang="en-US" sz="2400" dirty="0">
                <a:solidFill>
                  <a:schemeClr val="tx2"/>
                </a:solidFill>
                <a:cs typeface="Calibri"/>
              </a:rPr>
              <a:t> </a:t>
            </a:r>
            <a:r>
              <a:rPr lang="en-US" sz="2400" err="1">
                <a:solidFill>
                  <a:schemeClr val="tx2"/>
                </a:solidFill>
                <a:cs typeface="Calibri"/>
              </a:rPr>
              <a:t>معيشة</a:t>
            </a:r>
            <a:r>
              <a:rPr lang="en-US" sz="2400" dirty="0">
                <a:solidFill>
                  <a:schemeClr val="tx2"/>
                </a:solidFill>
                <a:cs typeface="Calibri"/>
              </a:rPr>
              <a:t> </a:t>
            </a:r>
            <a:r>
              <a:rPr lang="en-US" sz="2400" err="1">
                <a:solidFill>
                  <a:schemeClr val="tx2"/>
                </a:solidFill>
                <a:cs typeface="Calibri"/>
              </a:rPr>
              <a:t>المواطنين</a:t>
            </a:r>
            <a:r>
              <a:rPr lang="en-US" sz="2400" dirty="0">
                <a:solidFill>
                  <a:schemeClr val="tx2"/>
                </a:solidFill>
                <a:cs typeface="Calibri"/>
              </a:rPr>
              <a:t> </a:t>
            </a:r>
            <a:r>
              <a:rPr lang="en-US" sz="2400" err="1">
                <a:solidFill>
                  <a:schemeClr val="tx2"/>
                </a:solidFill>
                <a:cs typeface="Calibri"/>
              </a:rPr>
              <a:t>فيها</a:t>
            </a:r>
            <a:r>
              <a:rPr lang="en-US" sz="2400" dirty="0">
                <a:solidFill>
                  <a:schemeClr val="tx2"/>
                </a:solidFill>
                <a:cs typeface="Calibri"/>
              </a:rPr>
              <a:t> </a:t>
            </a:r>
            <a:r>
              <a:rPr lang="en-US" sz="2400" err="1">
                <a:solidFill>
                  <a:schemeClr val="tx2"/>
                </a:solidFill>
                <a:cs typeface="Calibri"/>
              </a:rPr>
              <a:t>وتلبية</a:t>
            </a:r>
            <a:r>
              <a:rPr lang="en-US" sz="2400" dirty="0">
                <a:solidFill>
                  <a:schemeClr val="tx2"/>
                </a:solidFill>
                <a:cs typeface="Calibri"/>
              </a:rPr>
              <a:t> </a:t>
            </a:r>
            <a:r>
              <a:rPr lang="en-US" sz="2400" err="1">
                <a:solidFill>
                  <a:schemeClr val="tx2"/>
                </a:solidFill>
                <a:cs typeface="Calibri"/>
              </a:rPr>
              <a:t>احتياجاتهم</a:t>
            </a:r>
            <a:r>
              <a:rPr lang="en-US" sz="2400" dirty="0">
                <a:solidFill>
                  <a:schemeClr val="tx2"/>
                </a:solidFill>
                <a:cs typeface="Calibri"/>
              </a:rPr>
              <a:t>، </a:t>
            </a:r>
            <a:r>
              <a:rPr lang="en-US" sz="2400" err="1">
                <a:solidFill>
                  <a:schemeClr val="tx2"/>
                </a:solidFill>
                <a:cs typeface="Calibri"/>
              </a:rPr>
              <a:t>وبناء</a:t>
            </a:r>
            <a:r>
              <a:rPr lang="en-US" sz="2400" dirty="0">
                <a:solidFill>
                  <a:schemeClr val="tx2"/>
                </a:solidFill>
                <a:cs typeface="Calibri"/>
              </a:rPr>
              <a:t> </a:t>
            </a:r>
            <a:r>
              <a:rPr lang="en-US" sz="2400" err="1">
                <a:solidFill>
                  <a:schemeClr val="tx2"/>
                </a:solidFill>
                <a:cs typeface="Calibri"/>
              </a:rPr>
              <a:t>المستشفيات</a:t>
            </a:r>
            <a:r>
              <a:rPr lang="en-US" sz="2400" dirty="0">
                <a:solidFill>
                  <a:schemeClr val="tx2"/>
                </a:solidFill>
                <a:cs typeface="Calibri"/>
              </a:rPr>
              <a:t> </a:t>
            </a:r>
            <a:r>
              <a:rPr lang="en-US" sz="2400" err="1">
                <a:solidFill>
                  <a:schemeClr val="tx2"/>
                </a:solidFill>
                <a:cs typeface="Calibri"/>
              </a:rPr>
              <a:t>والمدارس</a:t>
            </a:r>
            <a:r>
              <a:rPr lang="en-US" sz="2400" dirty="0">
                <a:solidFill>
                  <a:schemeClr val="tx2"/>
                </a:solidFill>
                <a:cs typeface="Calibri"/>
              </a:rPr>
              <a:t> </a:t>
            </a:r>
            <a:r>
              <a:rPr lang="en-US" sz="2400" err="1">
                <a:solidFill>
                  <a:schemeClr val="tx2"/>
                </a:solidFill>
                <a:cs typeface="Calibri"/>
              </a:rPr>
              <a:t>والمراكز</a:t>
            </a:r>
            <a:r>
              <a:rPr lang="en-US" sz="2400" dirty="0">
                <a:solidFill>
                  <a:schemeClr val="tx2"/>
                </a:solidFill>
                <a:cs typeface="Calibri"/>
              </a:rPr>
              <a:t> </a:t>
            </a:r>
            <a:r>
              <a:rPr lang="en-US" sz="2400" err="1">
                <a:solidFill>
                  <a:schemeClr val="tx2"/>
                </a:solidFill>
                <a:cs typeface="Calibri"/>
              </a:rPr>
              <a:t>الصحية</a:t>
            </a:r>
            <a:r>
              <a:rPr lang="en-US" sz="2400" dirty="0">
                <a:solidFill>
                  <a:schemeClr val="tx2"/>
                </a:solidFill>
                <a:cs typeface="Calibri"/>
              </a:rPr>
              <a:t> </a:t>
            </a:r>
            <a:r>
              <a:rPr lang="en-US" sz="2400" err="1">
                <a:solidFill>
                  <a:schemeClr val="tx2"/>
                </a:solidFill>
                <a:cs typeface="Calibri"/>
              </a:rPr>
              <a:t>والجامعات</a:t>
            </a:r>
            <a:r>
              <a:rPr lang="en-US" sz="2400" dirty="0">
                <a:solidFill>
                  <a:schemeClr val="tx2"/>
                </a:solidFill>
                <a:cs typeface="Calibri"/>
              </a:rPr>
              <a:t>، </a:t>
            </a:r>
            <a:r>
              <a:rPr lang="en-US" sz="2400" err="1">
                <a:solidFill>
                  <a:schemeClr val="tx2"/>
                </a:solidFill>
                <a:cs typeface="Calibri"/>
              </a:rPr>
              <a:t>كما</a:t>
            </a:r>
            <a:r>
              <a:rPr lang="en-US" sz="2400" dirty="0">
                <a:solidFill>
                  <a:schemeClr val="tx2"/>
                </a:solidFill>
                <a:cs typeface="Calibri"/>
              </a:rPr>
              <a:t> </a:t>
            </a:r>
            <a:r>
              <a:rPr lang="en-US" sz="2400" err="1">
                <a:solidFill>
                  <a:schemeClr val="tx2"/>
                </a:solidFill>
                <a:cs typeface="Calibri"/>
              </a:rPr>
              <a:t>يجب</a:t>
            </a:r>
            <a:r>
              <a:rPr lang="en-US" sz="2400" dirty="0">
                <a:solidFill>
                  <a:schemeClr val="tx2"/>
                </a:solidFill>
                <a:cs typeface="Calibri"/>
              </a:rPr>
              <a:t> </a:t>
            </a:r>
            <a:r>
              <a:rPr lang="en-US" sz="2400" err="1">
                <a:solidFill>
                  <a:schemeClr val="tx2"/>
                </a:solidFill>
                <a:cs typeface="Calibri"/>
              </a:rPr>
              <a:t>توفير</a:t>
            </a:r>
            <a:r>
              <a:rPr lang="en-US" sz="2400" dirty="0">
                <a:solidFill>
                  <a:schemeClr val="tx2"/>
                </a:solidFill>
                <a:cs typeface="Calibri"/>
              </a:rPr>
              <a:t> </a:t>
            </a:r>
            <a:r>
              <a:rPr lang="en-US" sz="2400" err="1">
                <a:solidFill>
                  <a:schemeClr val="tx2"/>
                </a:solidFill>
                <a:cs typeface="Calibri"/>
              </a:rPr>
              <a:t>فرص</a:t>
            </a:r>
            <a:r>
              <a:rPr lang="en-US" sz="2400" dirty="0">
                <a:solidFill>
                  <a:schemeClr val="tx2"/>
                </a:solidFill>
                <a:cs typeface="Calibri"/>
              </a:rPr>
              <a:t> </a:t>
            </a:r>
            <a:r>
              <a:rPr lang="en-US" sz="2400" err="1">
                <a:solidFill>
                  <a:schemeClr val="tx2"/>
                </a:solidFill>
                <a:cs typeface="Calibri"/>
              </a:rPr>
              <a:t>عمل</a:t>
            </a:r>
            <a:r>
              <a:rPr lang="en-US" sz="2400" dirty="0">
                <a:solidFill>
                  <a:schemeClr val="tx2"/>
                </a:solidFill>
                <a:cs typeface="Calibri"/>
              </a:rPr>
              <a:t> </a:t>
            </a:r>
            <a:r>
              <a:rPr lang="en-US" sz="2400" err="1">
                <a:solidFill>
                  <a:schemeClr val="tx2"/>
                </a:solidFill>
                <a:cs typeface="Calibri"/>
              </a:rPr>
              <a:t>للجميع</a:t>
            </a:r>
            <a:r>
              <a:rPr lang="en-US" sz="2400" dirty="0">
                <a:solidFill>
                  <a:schemeClr val="tx2"/>
                </a:solidFill>
                <a:cs typeface="Calibri"/>
              </a:rPr>
              <a:t>؛ </a:t>
            </a:r>
            <a:r>
              <a:rPr lang="en-US" sz="2400" err="1">
                <a:solidFill>
                  <a:schemeClr val="tx2"/>
                </a:solidFill>
                <a:cs typeface="Calibri"/>
              </a:rPr>
              <a:t>لأنّ</a:t>
            </a:r>
            <a:r>
              <a:rPr lang="en-US" sz="2400" dirty="0">
                <a:solidFill>
                  <a:schemeClr val="tx2"/>
                </a:solidFill>
                <a:cs typeface="Calibri"/>
              </a:rPr>
              <a:t> </a:t>
            </a:r>
            <a:r>
              <a:rPr lang="en-US" sz="2400" err="1">
                <a:solidFill>
                  <a:schemeClr val="tx2"/>
                </a:solidFill>
                <a:cs typeface="Calibri"/>
              </a:rPr>
              <a:t>العمل</a:t>
            </a:r>
            <a:r>
              <a:rPr lang="en-US" sz="2400" dirty="0">
                <a:solidFill>
                  <a:schemeClr val="tx2"/>
                </a:solidFill>
                <a:cs typeface="Calibri"/>
              </a:rPr>
              <a:t> </a:t>
            </a:r>
            <a:r>
              <a:rPr lang="en-US" sz="2400" err="1">
                <a:solidFill>
                  <a:schemeClr val="tx2"/>
                </a:solidFill>
                <a:cs typeface="Calibri"/>
              </a:rPr>
              <a:t>يدرأ</a:t>
            </a:r>
            <a:r>
              <a:rPr lang="en-US" sz="2400" dirty="0">
                <a:solidFill>
                  <a:schemeClr val="tx2"/>
                </a:solidFill>
                <a:cs typeface="Calibri"/>
              </a:rPr>
              <a:t> </a:t>
            </a:r>
            <a:r>
              <a:rPr lang="en-US" sz="2400" err="1">
                <a:solidFill>
                  <a:schemeClr val="tx2"/>
                </a:solidFill>
                <a:cs typeface="Calibri"/>
              </a:rPr>
              <a:t>الفقر</a:t>
            </a:r>
            <a:r>
              <a:rPr lang="en-US" sz="2400" dirty="0">
                <a:solidFill>
                  <a:schemeClr val="tx2"/>
                </a:solidFill>
                <a:cs typeface="Calibri"/>
              </a:rPr>
              <a:t> </a:t>
            </a:r>
            <a:r>
              <a:rPr lang="en-US" sz="2400" err="1">
                <a:solidFill>
                  <a:schemeClr val="tx2"/>
                </a:solidFill>
                <a:cs typeface="Calibri"/>
              </a:rPr>
              <a:t>عن</a:t>
            </a:r>
            <a:r>
              <a:rPr lang="en-US" sz="2400" dirty="0">
                <a:solidFill>
                  <a:schemeClr val="tx2"/>
                </a:solidFill>
                <a:cs typeface="Calibri"/>
              </a:rPr>
              <a:t> </a:t>
            </a:r>
            <a:r>
              <a:rPr lang="en-US" sz="2400" err="1">
                <a:solidFill>
                  <a:schemeClr val="tx2"/>
                </a:solidFill>
                <a:cs typeface="Calibri"/>
              </a:rPr>
              <a:t>صاحبه</a:t>
            </a:r>
            <a:r>
              <a:rPr lang="en-US" sz="2400" dirty="0">
                <a:solidFill>
                  <a:schemeClr val="tx2"/>
                </a:solidFill>
                <a:cs typeface="Calibri"/>
              </a:rPr>
              <a:t>، </a:t>
            </a:r>
            <a:r>
              <a:rPr lang="en-US" sz="2400" err="1">
                <a:solidFill>
                  <a:schemeClr val="tx2"/>
                </a:solidFill>
                <a:cs typeface="Calibri"/>
              </a:rPr>
              <a:t>ويمنحه</a:t>
            </a:r>
            <a:r>
              <a:rPr lang="en-US" sz="2400" dirty="0">
                <a:solidFill>
                  <a:schemeClr val="tx2"/>
                </a:solidFill>
                <a:cs typeface="Calibri"/>
              </a:rPr>
              <a:t> </a:t>
            </a:r>
            <a:r>
              <a:rPr lang="en-US" sz="2400" err="1">
                <a:solidFill>
                  <a:schemeClr val="tx2"/>
                </a:solidFill>
                <a:cs typeface="Calibri"/>
              </a:rPr>
              <a:t>سببًا</a:t>
            </a:r>
            <a:r>
              <a:rPr lang="en-US" sz="2400" dirty="0">
                <a:solidFill>
                  <a:schemeClr val="tx2"/>
                </a:solidFill>
                <a:cs typeface="Calibri"/>
              </a:rPr>
              <a:t> </a:t>
            </a:r>
            <a:r>
              <a:rPr lang="en-US" sz="2400" err="1">
                <a:solidFill>
                  <a:schemeClr val="tx2"/>
                </a:solidFill>
                <a:cs typeface="Calibri"/>
              </a:rPr>
              <a:t>للرزق</a:t>
            </a:r>
            <a:r>
              <a:rPr lang="en-US" sz="2400" dirty="0">
                <a:solidFill>
                  <a:schemeClr val="tx2"/>
                </a:solidFill>
                <a:cs typeface="Calibri"/>
              </a:rPr>
              <a:t>، </a:t>
            </a:r>
            <a:r>
              <a:rPr lang="en-US" sz="2400" err="1">
                <a:solidFill>
                  <a:schemeClr val="tx2"/>
                </a:solidFill>
                <a:cs typeface="Calibri"/>
              </a:rPr>
              <a:t>كما</a:t>
            </a:r>
            <a:r>
              <a:rPr lang="en-US" sz="2400" dirty="0">
                <a:solidFill>
                  <a:schemeClr val="tx2"/>
                </a:solidFill>
                <a:cs typeface="Calibri"/>
              </a:rPr>
              <a:t> </a:t>
            </a:r>
            <a:r>
              <a:rPr lang="en-US" sz="2400" err="1">
                <a:solidFill>
                  <a:schemeClr val="tx2"/>
                </a:solidFill>
                <a:cs typeface="Calibri"/>
              </a:rPr>
              <a:t>يجب</a:t>
            </a:r>
            <a:r>
              <a:rPr lang="en-US" sz="2400" dirty="0">
                <a:solidFill>
                  <a:schemeClr val="tx2"/>
                </a:solidFill>
                <a:cs typeface="Calibri"/>
              </a:rPr>
              <a:t> </a:t>
            </a:r>
            <a:r>
              <a:rPr lang="en-US" sz="2400" err="1">
                <a:solidFill>
                  <a:schemeClr val="tx2"/>
                </a:solidFill>
                <a:cs typeface="Calibri"/>
              </a:rPr>
              <a:t>تضييق</a:t>
            </a:r>
            <a:r>
              <a:rPr lang="en-US" sz="2400" dirty="0">
                <a:solidFill>
                  <a:schemeClr val="tx2"/>
                </a:solidFill>
                <a:cs typeface="Calibri"/>
              </a:rPr>
              <a:t> </a:t>
            </a:r>
            <a:r>
              <a:rPr lang="en-US" sz="2400" err="1">
                <a:solidFill>
                  <a:schemeClr val="tx2"/>
                </a:solidFill>
                <a:cs typeface="Calibri"/>
              </a:rPr>
              <a:t>الفجوة</a:t>
            </a:r>
            <a:r>
              <a:rPr lang="en-US" sz="2400" dirty="0">
                <a:solidFill>
                  <a:schemeClr val="tx2"/>
                </a:solidFill>
                <a:cs typeface="Calibri"/>
              </a:rPr>
              <a:t> </a:t>
            </a:r>
            <a:r>
              <a:rPr lang="en-US" sz="2400" err="1">
                <a:solidFill>
                  <a:schemeClr val="tx2"/>
                </a:solidFill>
                <a:cs typeface="Calibri"/>
              </a:rPr>
              <a:t>بين</a:t>
            </a:r>
            <a:r>
              <a:rPr lang="en-US" sz="2400" dirty="0">
                <a:solidFill>
                  <a:schemeClr val="tx2"/>
                </a:solidFill>
                <a:cs typeface="Calibri"/>
              </a:rPr>
              <a:t> </a:t>
            </a:r>
            <a:r>
              <a:rPr lang="en-US" sz="2400" err="1">
                <a:solidFill>
                  <a:schemeClr val="tx2"/>
                </a:solidFill>
                <a:cs typeface="Calibri"/>
              </a:rPr>
              <a:t>الأغنياء</a:t>
            </a:r>
            <a:r>
              <a:rPr lang="en-US" sz="2400" dirty="0">
                <a:solidFill>
                  <a:schemeClr val="tx2"/>
                </a:solidFill>
                <a:cs typeface="Calibri"/>
              </a:rPr>
              <a:t> </a:t>
            </a:r>
            <a:r>
              <a:rPr lang="en-US" sz="2400" err="1">
                <a:solidFill>
                  <a:schemeClr val="tx2"/>
                </a:solidFill>
                <a:cs typeface="Calibri"/>
              </a:rPr>
              <a:t>والفقراء</a:t>
            </a:r>
            <a:r>
              <a:rPr lang="en-US" sz="2400" dirty="0">
                <a:solidFill>
                  <a:schemeClr val="tx2"/>
                </a:solidFill>
                <a:cs typeface="Calibri"/>
              </a:rPr>
              <a:t> </a:t>
            </a:r>
            <a:r>
              <a:rPr lang="en-US" sz="2400" err="1">
                <a:solidFill>
                  <a:schemeClr val="tx2"/>
                </a:solidFill>
                <a:cs typeface="Calibri"/>
              </a:rPr>
              <a:t>بفرض</a:t>
            </a:r>
            <a:r>
              <a:rPr lang="en-US" sz="2400" dirty="0">
                <a:solidFill>
                  <a:schemeClr val="tx2"/>
                </a:solidFill>
                <a:cs typeface="Calibri"/>
              </a:rPr>
              <a:t> </a:t>
            </a:r>
            <a:r>
              <a:rPr lang="en-US" sz="2400" err="1">
                <a:solidFill>
                  <a:schemeClr val="tx2"/>
                </a:solidFill>
                <a:cs typeface="Calibri"/>
              </a:rPr>
              <a:t>ضرائب</a:t>
            </a:r>
            <a:r>
              <a:rPr lang="en-US" sz="2400" dirty="0">
                <a:solidFill>
                  <a:schemeClr val="tx2"/>
                </a:solidFill>
                <a:cs typeface="Calibri"/>
              </a:rPr>
              <a:t> </a:t>
            </a:r>
            <a:r>
              <a:rPr lang="en-US" sz="2400" err="1">
                <a:solidFill>
                  <a:schemeClr val="tx2"/>
                </a:solidFill>
                <a:cs typeface="Calibri"/>
              </a:rPr>
              <a:t>على</a:t>
            </a:r>
            <a:r>
              <a:rPr lang="en-US" sz="2400" dirty="0">
                <a:solidFill>
                  <a:schemeClr val="tx2"/>
                </a:solidFill>
                <a:cs typeface="Calibri"/>
              </a:rPr>
              <a:t> </a:t>
            </a:r>
            <a:r>
              <a:rPr lang="en-US" sz="2400" err="1">
                <a:solidFill>
                  <a:schemeClr val="tx2"/>
                </a:solidFill>
                <a:cs typeface="Calibri"/>
              </a:rPr>
              <a:t>الأغنيا</a:t>
            </a:r>
            <a:r>
              <a:rPr lang="en-US" sz="2400" dirty="0">
                <a:solidFill>
                  <a:schemeClr val="tx2"/>
                </a:solidFill>
                <a:cs typeface="Calibri"/>
              </a:rPr>
              <a:t> ء</a:t>
            </a:r>
          </a:p>
          <a:p>
            <a:endParaRPr lang="en-US" sz="2400" dirty="0">
              <a:solidFill>
                <a:schemeClr val="tx2"/>
              </a:solidFill>
              <a:cs typeface="Calibri"/>
            </a:endParaRPr>
          </a:p>
          <a:p>
            <a:pPr algn="r"/>
            <a:r>
              <a:rPr lang="en-US" sz="2400" err="1">
                <a:solidFill>
                  <a:schemeClr val="tx2"/>
                </a:solidFill>
                <a:cs typeface="Calibri"/>
              </a:rPr>
              <a:t>الفقر</a:t>
            </a:r>
            <a:r>
              <a:rPr lang="en-US" sz="2400" dirty="0">
                <a:solidFill>
                  <a:schemeClr val="tx2"/>
                </a:solidFill>
                <a:cs typeface="Calibri"/>
              </a:rPr>
              <a:t> </a:t>
            </a:r>
            <a:r>
              <a:rPr lang="en-US" sz="2400" err="1">
                <a:solidFill>
                  <a:schemeClr val="tx2"/>
                </a:solidFill>
                <a:cs typeface="Calibri"/>
              </a:rPr>
              <a:t>ليس</a:t>
            </a:r>
            <a:r>
              <a:rPr lang="en-US" sz="2400" dirty="0">
                <a:solidFill>
                  <a:schemeClr val="tx2"/>
                </a:solidFill>
                <a:cs typeface="Calibri"/>
              </a:rPr>
              <a:t> </a:t>
            </a:r>
            <a:r>
              <a:rPr lang="en-US" sz="2400" err="1">
                <a:solidFill>
                  <a:schemeClr val="tx2"/>
                </a:solidFill>
                <a:cs typeface="Calibri"/>
              </a:rPr>
              <a:t>عيبًا</a:t>
            </a:r>
            <a:r>
              <a:rPr lang="en-US" sz="2400" dirty="0">
                <a:solidFill>
                  <a:schemeClr val="tx2"/>
                </a:solidFill>
                <a:cs typeface="Calibri"/>
              </a:rPr>
              <a:t>، </a:t>
            </a:r>
            <a:r>
              <a:rPr lang="en-US" sz="2400" err="1">
                <a:solidFill>
                  <a:schemeClr val="tx2"/>
                </a:solidFill>
                <a:cs typeface="Calibri"/>
              </a:rPr>
              <a:t>والفقراء</a:t>
            </a:r>
            <a:r>
              <a:rPr lang="en-US" sz="2400" dirty="0">
                <a:solidFill>
                  <a:schemeClr val="tx2"/>
                </a:solidFill>
                <a:cs typeface="Calibri"/>
              </a:rPr>
              <a:t> </a:t>
            </a:r>
            <a:r>
              <a:rPr lang="en-US" sz="2400" err="1">
                <a:solidFill>
                  <a:schemeClr val="tx2"/>
                </a:solidFill>
                <a:cs typeface="Calibri"/>
              </a:rPr>
              <a:t>أشخاصٌ</a:t>
            </a:r>
            <a:r>
              <a:rPr lang="en-US" sz="2400" dirty="0">
                <a:solidFill>
                  <a:schemeClr val="tx2"/>
                </a:solidFill>
                <a:cs typeface="Calibri"/>
              </a:rPr>
              <a:t> </a:t>
            </a:r>
            <a:r>
              <a:rPr lang="en-US" sz="2400" err="1">
                <a:solidFill>
                  <a:schemeClr val="tx2"/>
                </a:solidFill>
                <a:cs typeface="Calibri"/>
              </a:rPr>
              <a:t>يستحقون</a:t>
            </a:r>
            <a:r>
              <a:rPr lang="en-US" sz="2400" dirty="0">
                <a:solidFill>
                  <a:schemeClr val="tx2"/>
                </a:solidFill>
                <a:cs typeface="Calibri"/>
              </a:rPr>
              <a:t> </a:t>
            </a:r>
            <a:r>
              <a:rPr lang="en-US" sz="2400" err="1">
                <a:solidFill>
                  <a:schemeClr val="tx2"/>
                </a:solidFill>
                <a:cs typeface="Calibri"/>
              </a:rPr>
              <a:t>العيش</a:t>
            </a:r>
            <a:r>
              <a:rPr lang="en-US" sz="2400" dirty="0">
                <a:solidFill>
                  <a:schemeClr val="tx2"/>
                </a:solidFill>
                <a:cs typeface="Calibri"/>
              </a:rPr>
              <a:t> </a:t>
            </a:r>
            <a:r>
              <a:rPr lang="en-US" sz="2400" err="1">
                <a:solidFill>
                  <a:schemeClr val="tx2"/>
                </a:solidFill>
                <a:cs typeface="Calibri"/>
              </a:rPr>
              <a:t>في</a:t>
            </a:r>
            <a:r>
              <a:rPr lang="en-US" sz="2400" dirty="0">
                <a:solidFill>
                  <a:schemeClr val="tx2"/>
                </a:solidFill>
                <a:cs typeface="Calibri"/>
              </a:rPr>
              <a:t> </a:t>
            </a:r>
            <a:r>
              <a:rPr lang="en-US" sz="2400" err="1">
                <a:solidFill>
                  <a:schemeClr val="tx2"/>
                </a:solidFill>
                <a:cs typeface="Calibri"/>
              </a:rPr>
              <a:t>ظروفٍ</a:t>
            </a:r>
            <a:r>
              <a:rPr lang="en-US" sz="2400" dirty="0">
                <a:solidFill>
                  <a:schemeClr val="tx2"/>
                </a:solidFill>
                <a:cs typeface="Calibri"/>
              </a:rPr>
              <a:t> </a:t>
            </a:r>
            <a:r>
              <a:rPr lang="en-US" sz="2400" err="1">
                <a:solidFill>
                  <a:schemeClr val="tx2"/>
                </a:solidFill>
                <a:cs typeface="Calibri"/>
              </a:rPr>
              <a:t>أفضل</a:t>
            </a:r>
            <a:r>
              <a:rPr lang="en-US" sz="2400" dirty="0">
                <a:solidFill>
                  <a:schemeClr val="tx2"/>
                </a:solidFill>
                <a:cs typeface="Calibri"/>
              </a:rPr>
              <a:t> </a:t>
            </a:r>
            <a:r>
              <a:rPr lang="en-US" sz="2400" err="1">
                <a:solidFill>
                  <a:schemeClr val="tx2"/>
                </a:solidFill>
                <a:cs typeface="Calibri"/>
              </a:rPr>
              <a:t>مثلهم</a:t>
            </a:r>
            <a:r>
              <a:rPr lang="en-US" sz="2400" dirty="0">
                <a:solidFill>
                  <a:schemeClr val="tx2"/>
                </a:solidFill>
                <a:cs typeface="Calibri"/>
              </a:rPr>
              <a:t> </a:t>
            </a:r>
            <a:r>
              <a:rPr lang="en-US" sz="2400" err="1">
                <a:solidFill>
                  <a:schemeClr val="tx2"/>
                </a:solidFill>
                <a:cs typeface="Calibri"/>
              </a:rPr>
              <a:t>مثل</a:t>
            </a:r>
            <a:r>
              <a:rPr lang="en-US" sz="2400" dirty="0">
                <a:solidFill>
                  <a:schemeClr val="tx2"/>
                </a:solidFill>
                <a:cs typeface="Calibri"/>
              </a:rPr>
              <a:t> </a:t>
            </a:r>
            <a:r>
              <a:rPr lang="en-US" sz="2400" err="1">
                <a:solidFill>
                  <a:schemeClr val="tx2"/>
                </a:solidFill>
                <a:cs typeface="Calibri"/>
              </a:rPr>
              <a:t>غيرهم</a:t>
            </a:r>
            <a:r>
              <a:rPr lang="en-US" sz="2400" dirty="0">
                <a:solidFill>
                  <a:schemeClr val="tx2"/>
                </a:solidFill>
                <a:cs typeface="Calibri"/>
              </a:rPr>
              <a:t>، </a:t>
            </a:r>
            <a:r>
              <a:rPr lang="en-US" sz="2400" err="1">
                <a:solidFill>
                  <a:schemeClr val="tx2"/>
                </a:solidFill>
                <a:cs typeface="Calibri"/>
              </a:rPr>
              <a:t>لذلك</a:t>
            </a:r>
            <a:r>
              <a:rPr lang="en-US" sz="2400" dirty="0">
                <a:solidFill>
                  <a:schemeClr val="tx2"/>
                </a:solidFill>
                <a:cs typeface="Calibri"/>
              </a:rPr>
              <a:t> </a:t>
            </a:r>
            <a:r>
              <a:rPr lang="en-US" sz="2400" err="1">
                <a:solidFill>
                  <a:schemeClr val="tx2"/>
                </a:solidFill>
                <a:cs typeface="Calibri"/>
              </a:rPr>
              <a:t>يجب</a:t>
            </a:r>
            <a:r>
              <a:rPr lang="en-US" sz="2400" dirty="0">
                <a:solidFill>
                  <a:schemeClr val="tx2"/>
                </a:solidFill>
                <a:cs typeface="Calibri"/>
              </a:rPr>
              <a:t> </a:t>
            </a:r>
            <a:r>
              <a:rPr lang="en-US" sz="2400" err="1">
                <a:solidFill>
                  <a:schemeClr val="tx2"/>
                </a:solidFill>
                <a:cs typeface="Calibri"/>
              </a:rPr>
              <a:t>أن</a:t>
            </a:r>
            <a:r>
              <a:rPr lang="en-US" sz="2400" dirty="0">
                <a:solidFill>
                  <a:schemeClr val="tx2"/>
                </a:solidFill>
                <a:cs typeface="Calibri"/>
              </a:rPr>
              <a:t> </a:t>
            </a:r>
            <a:r>
              <a:rPr lang="en-US" sz="2400" err="1">
                <a:solidFill>
                  <a:schemeClr val="tx2"/>
                </a:solidFill>
                <a:cs typeface="Calibri"/>
              </a:rPr>
              <a:t>يكون</a:t>
            </a:r>
            <a:r>
              <a:rPr lang="en-US" sz="2400" dirty="0">
                <a:solidFill>
                  <a:schemeClr val="tx2"/>
                </a:solidFill>
                <a:cs typeface="Calibri"/>
              </a:rPr>
              <a:t> </a:t>
            </a:r>
            <a:r>
              <a:rPr lang="en-US" sz="2400" err="1">
                <a:solidFill>
                  <a:schemeClr val="tx2"/>
                </a:solidFill>
                <a:cs typeface="Calibri"/>
              </a:rPr>
              <a:t>المجتمع</a:t>
            </a:r>
            <a:r>
              <a:rPr lang="en-US" sz="2400" dirty="0">
                <a:solidFill>
                  <a:schemeClr val="tx2"/>
                </a:solidFill>
                <a:cs typeface="Calibri"/>
              </a:rPr>
              <a:t> </a:t>
            </a:r>
            <a:r>
              <a:rPr lang="en-US" sz="2400" err="1">
                <a:solidFill>
                  <a:schemeClr val="tx2"/>
                </a:solidFill>
                <a:cs typeface="Calibri"/>
              </a:rPr>
              <a:t>متكافلًا</a:t>
            </a:r>
            <a:r>
              <a:rPr lang="en-US" sz="2400" dirty="0">
                <a:solidFill>
                  <a:schemeClr val="tx2"/>
                </a:solidFill>
                <a:cs typeface="Calibri"/>
              </a:rPr>
              <a:t>، </a:t>
            </a:r>
            <a:r>
              <a:rPr lang="en-US" sz="2400" err="1">
                <a:solidFill>
                  <a:schemeClr val="tx2"/>
                </a:solidFill>
                <a:cs typeface="Calibri"/>
              </a:rPr>
              <a:t>وأن</a:t>
            </a:r>
            <a:r>
              <a:rPr lang="en-US" sz="2400" dirty="0">
                <a:solidFill>
                  <a:schemeClr val="tx2"/>
                </a:solidFill>
                <a:cs typeface="Calibri"/>
              </a:rPr>
              <a:t> </a:t>
            </a:r>
            <a:r>
              <a:rPr lang="en-US" sz="2400" err="1">
                <a:solidFill>
                  <a:schemeClr val="tx2"/>
                </a:solidFill>
                <a:cs typeface="Calibri"/>
              </a:rPr>
              <a:t>تتوفّر</a:t>
            </a:r>
            <a:r>
              <a:rPr lang="en-US" sz="2400" dirty="0">
                <a:solidFill>
                  <a:schemeClr val="tx2"/>
                </a:solidFill>
                <a:cs typeface="Calibri"/>
              </a:rPr>
              <a:t> </a:t>
            </a:r>
            <a:r>
              <a:rPr lang="en-US" sz="2400" err="1">
                <a:solidFill>
                  <a:schemeClr val="tx2"/>
                </a:solidFill>
                <a:cs typeface="Calibri"/>
              </a:rPr>
              <a:t>للفقراء</a:t>
            </a:r>
            <a:r>
              <a:rPr lang="en-US" sz="2400" dirty="0">
                <a:solidFill>
                  <a:schemeClr val="tx2"/>
                </a:solidFill>
                <a:cs typeface="Calibri"/>
              </a:rPr>
              <a:t> </a:t>
            </a:r>
            <a:r>
              <a:rPr lang="en-US" sz="2400" err="1">
                <a:solidFill>
                  <a:schemeClr val="tx2"/>
                </a:solidFill>
                <a:cs typeface="Calibri"/>
              </a:rPr>
              <a:t>فرصة</a:t>
            </a:r>
            <a:r>
              <a:rPr lang="en-US" sz="2400" dirty="0">
                <a:solidFill>
                  <a:schemeClr val="tx2"/>
                </a:solidFill>
                <a:cs typeface="Calibri"/>
              </a:rPr>
              <a:t> </a:t>
            </a:r>
            <a:r>
              <a:rPr lang="en-US" sz="2400" err="1">
                <a:solidFill>
                  <a:schemeClr val="tx2"/>
                </a:solidFill>
                <a:cs typeface="Calibri"/>
              </a:rPr>
              <a:t>العلاج</a:t>
            </a:r>
            <a:r>
              <a:rPr lang="en-US" sz="2400" dirty="0">
                <a:solidFill>
                  <a:schemeClr val="tx2"/>
                </a:solidFill>
                <a:cs typeface="Calibri"/>
              </a:rPr>
              <a:t> </a:t>
            </a:r>
            <a:r>
              <a:rPr lang="en-US" sz="2400" err="1">
                <a:solidFill>
                  <a:schemeClr val="tx2"/>
                </a:solidFill>
                <a:cs typeface="Calibri"/>
              </a:rPr>
              <a:t>والدراسة</a:t>
            </a:r>
            <a:r>
              <a:rPr lang="en-US" sz="2400" dirty="0">
                <a:solidFill>
                  <a:schemeClr val="tx2"/>
                </a:solidFill>
                <a:cs typeface="Calibri"/>
              </a:rPr>
              <a:t> </a:t>
            </a:r>
            <a:r>
              <a:rPr lang="en-US" sz="2400" err="1">
                <a:solidFill>
                  <a:schemeClr val="tx2"/>
                </a:solidFill>
                <a:cs typeface="Calibri"/>
              </a:rPr>
              <a:t>والتنقل</a:t>
            </a:r>
            <a:r>
              <a:rPr lang="en-US" sz="2400" dirty="0">
                <a:solidFill>
                  <a:schemeClr val="tx2"/>
                </a:solidFill>
                <a:cs typeface="Calibri"/>
              </a:rPr>
              <a:t> </a:t>
            </a:r>
            <a:r>
              <a:rPr lang="en-US" sz="2400" err="1">
                <a:solidFill>
                  <a:schemeClr val="tx2"/>
                </a:solidFill>
                <a:cs typeface="Calibri"/>
              </a:rPr>
              <a:t>مثلهم</a:t>
            </a:r>
            <a:r>
              <a:rPr lang="en-US" sz="2400" dirty="0">
                <a:solidFill>
                  <a:schemeClr val="tx2"/>
                </a:solidFill>
                <a:cs typeface="Calibri"/>
              </a:rPr>
              <a:t> </a:t>
            </a:r>
            <a:r>
              <a:rPr lang="en-US" sz="2400" err="1">
                <a:solidFill>
                  <a:schemeClr val="tx2"/>
                </a:solidFill>
                <a:cs typeface="Calibri"/>
              </a:rPr>
              <a:t>مثل</a:t>
            </a:r>
            <a:r>
              <a:rPr lang="en-US" sz="2400" dirty="0">
                <a:solidFill>
                  <a:schemeClr val="tx2"/>
                </a:solidFill>
                <a:cs typeface="Calibri"/>
              </a:rPr>
              <a:t> </a:t>
            </a:r>
            <a:r>
              <a:rPr lang="en-US" sz="2400" err="1">
                <a:solidFill>
                  <a:schemeClr val="tx2"/>
                </a:solidFill>
                <a:cs typeface="Calibri"/>
              </a:rPr>
              <a:t>غيرهم</a:t>
            </a:r>
            <a:r>
              <a:rPr lang="en-US" sz="2400" dirty="0">
                <a:solidFill>
                  <a:schemeClr val="tx2"/>
                </a:solidFill>
                <a:cs typeface="Calibri"/>
              </a:rPr>
              <a:t>، </a:t>
            </a:r>
            <a:r>
              <a:rPr lang="en-US" sz="2400" err="1">
                <a:solidFill>
                  <a:schemeClr val="tx2"/>
                </a:solidFill>
                <a:cs typeface="Calibri"/>
              </a:rPr>
              <a:t>وهذا</a:t>
            </a:r>
            <a:r>
              <a:rPr lang="en-US" sz="2400" dirty="0">
                <a:solidFill>
                  <a:schemeClr val="tx2"/>
                </a:solidFill>
                <a:cs typeface="Calibri"/>
              </a:rPr>
              <a:t> </a:t>
            </a:r>
            <a:r>
              <a:rPr lang="en-US" sz="2400" err="1">
                <a:solidFill>
                  <a:schemeClr val="tx2"/>
                </a:solidFill>
                <a:cs typeface="Calibri"/>
              </a:rPr>
              <a:t>حقٌ</a:t>
            </a:r>
            <a:r>
              <a:rPr lang="en-US" sz="2400" dirty="0">
                <a:solidFill>
                  <a:schemeClr val="tx2"/>
                </a:solidFill>
                <a:cs typeface="Calibri"/>
              </a:rPr>
              <a:t> </a:t>
            </a:r>
            <a:r>
              <a:rPr lang="en-US" sz="2400" err="1">
                <a:solidFill>
                  <a:schemeClr val="tx2"/>
                </a:solidFill>
                <a:cs typeface="Calibri"/>
              </a:rPr>
              <a:t>لهم</a:t>
            </a:r>
            <a:r>
              <a:rPr lang="en-US" sz="2400" dirty="0">
                <a:solidFill>
                  <a:schemeClr val="tx2"/>
                </a:solidFill>
                <a:cs typeface="Calibri"/>
              </a:rPr>
              <a:t> </a:t>
            </a:r>
            <a:r>
              <a:rPr lang="en-US" sz="2400" err="1">
                <a:solidFill>
                  <a:schemeClr val="tx2"/>
                </a:solidFill>
                <a:cs typeface="Calibri"/>
              </a:rPr>
              <a:t>مُعلقٌ</a:t>
            </a:r>
            <a:r>
              <a:rPr lang="en-US" sz="2400" dirty="0">
                <a:solidFill>
                  <a:schemeClr val="tx2"/>
                </a:solidFill>
                <a:cs typeface="Calibri"/>
              </a:rPr>
              <a:t> </a:t>
            </a:r>
            <a:r>
              <a:rPr lang="en-US" sz="2400" err="1">
                <a:solidFill>
                  <a:schemeClr val="tx2"/>
                </a:solidFill>
                <a:cs typeface="Calibri"/>
              </a:rPr>
              <a:t>في</a:t>
            </a:r>
            <a:r>
              <a:rPr lang="en-US" sz="2400" dirty="0">
                <a:solidFill>
                  <a:schemeClr val="tx2"/>
                </a:solidFill>
                <a:cs typeface="Calibri"/>
              </a:rPr>
              <a:t> </a:t>
            </a:r>
            <a:r>
              <a:rPr lang="en-US" sz="2400" err="1">
                <a:solidFill>
                  <a:schemeClr val="tx2"/>
                </a:solidFill>
                <a:cs typeface="Calibri"/>
              </a:rPr>
              <a:t>رقاب</a:t>
            </a:r>
            <a:r>
              <a:rPr lang="en-US" sz="2400" dirty="0">
                <a:solidFill>
                  <a:schemeClr val="tx2"/>
                </a:solidFill>
                <a:cs typeface="Calibri"/>
              </a:rPr>
              <a:t> </a:t>
            </a:r>
            <a:r>
              <a:rPr lang="en-US" sz="2400" err="1">
                <a:solidFill>
                  <a:schemeClr val="tx2"/>
                </a:solidFill>
                <a:cs typeface="Calibri"/>
              </a:rPr>
              <a:t>الأغنياء</a:t>
            </a:r>
            <a:r>
              <a:rPr lang="en-US" sz="2400" dirty="0">
                <a:solidFill>
                  <a:schemeClr val="tx2"/>
                </a:solidFill>
                <a:cs typeface="Calibri"/>
              </a:rPr>
              <a:t> </a:t>
            </a:r>
            <a:r>
              <a:rPr lang="en-US" sz="2400" err="1">
                <a:solidFill>
                  <a:schemeClr val="tx2"/>
                </a:solidFill>
                <a:cs typeface="Calibri"/>
              </a:rPr>
              <a:t>وفي</a:t>
            </a:r>
            <a:r>
              <a:rPr lang="en-US" sz="2400" dirty="0">
                <a:solidFill>
                  <a:schemeClr val="tx2"/>
                </a:solidFill>
                <a:cs typeface="Calibri"/>
              </a:rPr>
              <a:t> </a:t>
            </a:r>
            <a:r>
              <a:rPr lang="en-US" sz="2400" err="1">
                <a:solidFill>
                  <a:schemeClr val="tx2"/>
                </a:solidFill>
                <a:cs typeface="Calibri"/>
              </a:rPr>
              <a:t>رقاب</a:t>
            </a:r>
            <a:r>
              <a:rPr lang="en-US" sz="2400" dirty="0">
                <a:solidFill>
                  <a:schemeClr val="tx2"/>
                </a:solidFill>
                <a:cs typeface="Calibri"/>
              </a:rPr>
              <a:t> </a:t>
            </a:r>
            <a:r>
              <a:rPr lang="en-US" sz="2400" err="1">
                <a:solidFill>
                  <a:schemeClr val="tx2"/>
                </a:solidFill>
                <a:cs typeface="Calibri"/>
              </a:rPr>
              <a:t>الدول</a:t>
            </a:r>
            <a:r>
              <a:rPr lang="en-US" sz="2400" dirty="0">
                <a:solidFill>
                  <a:schemeClr val="tx2"/>
                </a:solidFill>
                <a:cs typeface="Calibri"/>
              </a:rPr>
              <a:t> </a:t>
            </a:r>
            <a:r>
              <a:rPr lang="en-US" sz="2400" err="1">
                <a:solidFill>
                  <a:schemeClr val="tx2"/>
                </a:solidFill>
                <a:cs typeface="Calibri"/>
              </a:rPr>
              <a:t>الغنية</a:t>
            </a:r>
            <a:r>
              <a:rPr lang="en-US" sz="2400" dirty="0">
                <a:solidFill>
                  <a:schemeClr val="tx2"/>
                </a:solidFill>
                <a:cs typeface="Calibri"/>
              </a:rPr>
              <a:t>، </a:t>
            </a:r>
            <a:r>
              <a:rPr lang="en-US" sz="2400" err="1">
                <a:solidFill>
                  <a:schemeClr val="tx2"/>
                </a:solidFill>
                <a:cs typeface="Calibri"/>
              </a:rPr>
              <a:t>فالإنسان</a:t>
            </a:r>
            <a:r>
              <a:rPr lang="en-US" sz="2400" dirty="0">
                <a:solidFill>
                  <a:schemeClr val="tx2"/>
                </a:solidFill>
                <a:cs typeface="Calibri"/>
              </a:rPr>
              <a:t> </a:t>
            </a:r>
            <a:r>
              <a:rPr lang="en-US" sz="2400" err="1">
                <a:solidFill>
                  <a:schemeClr val="tx2"/>
                </a:solidFill>
                <a:cs typeface="Calibri"/>
              </a:rPr>
              <a:t>عونٌ</a:t>
            </a:r>
            <a:r>
              <a:rPr lang="en-US" sz="2400" dirty="0">
                <a:solidFill>
                  <a:schemeClr val="tx2"/>
                </a:solidFill>
                <a:cs typeface="Calibri"/>
              </a:rPr>
              <a:t> </a:t>
            </a:r>
            <a:r>
              <a:rPr lang="en-US" sz="2400" err="1">
                <a:solidFill>
                  <a:schemeClr val="tx2"/>
                </a:solidFill>
                <a:cs typeface="Calibri"/>
              </a:rPr>
              <a:t>لأخيه</a:t>
            </a:r>
            <a:r>
              <a:rPr lang="en-US" sz="2400" dirty="0">
                <a:solidFill>
                  <a:schemeClr val="tx2"/>
                </a:solidFill>
                <a:cs typeface="Calibri"/>
              </a:rPr>
              <a:t> </a:t>
            </a:r>
            <a:r>
              <a:rPr lang="en-US" sz="2400" err="1">
                <a:solidFill>
                  <a:schemeClr val="tx2"/>
                </a:solidFill>
                <a:cs typeface="Calibri"/>
              </a:rPr>
              <a:t>الإنسان</a:t>
            </a:r>
            <a:r>
              <a:rPr lang="en-US" sz="2400" dirty="0">
                <a:solidFill>
                  <a:schemeClr val="tx2"/>
                </a:solidFill>
                <a:cs typeface="Calibri"/>
              </a:rPr>
              <a:t>، </a:t>
            </a:r>
            <a:r>
              <a:rPr lang="en-US" sz="2400" err="1">
                <a:solidFill>
                  <a:schemeClr val="tx2"/>
                </a:solidFill>
                <a:cs typeface="Calibri"/>
              </a:rPr>
              <a:t>ومن</a:t>
            </a:r>
            <a:r>
              <a:rPr lang="en-US" sz="2400" dirty="0">
                <a:solidFill>
                  <a:schemeClr val="tx2"/>
                </a:solidFill>
                <a:cs typeface="Calibri"/>
              </a:rPr>
              <a:t> </a:t>
            </a:r>
            <a:r>
              <a:rPr lang="en-US" sz="2400" err="1">
                <a:solidFill>
                  <a:schemeClr val="tx2"/>
                </a:solidFill>
                <a:cs typeface="Calibri"/>
              </a:rPr>
              <a:t>يتخلى</a:t>
            </a:r>
            <a:r>
              <a:rPr lang="en-US" sz="2400" dirty="0">
                <a:solidFill>
                  <a:schemeClr val="tx2"/>
                </a:solidFill>
                <a:cs typeface="Calibri"/>
              </a:rPr>
              <a:t> </a:t>
            </a:r>
            <a:r>
              <a:rPr lang="en-US" sz="2400" err="1">
                <a:solidFill>
                  <a:schemeClr val="tx2"/>
                </a:solidFill>
                <a:cs typeface="Calibri"/>
              </a:rPr>
              <a:t>عن</a:t>
            </a:r>
            <a:r>
              <a:rPr lang="en-US" sz="2400" dirty="0">
                <a:solidFill>
                  <a:schemeClr val="tx2"/>
                </a:solidFill>
                <a:cs typeface="Calibri"/>
              </a:rPr>
              <a:t> </a:t>
            </a:r>
            <a:r>
              <a:rPr lang="en-US" sz="2400" err="1">
                <a:solidFill>
                  <a:schemeClr val="tx2"/>
                </a:solidFill>
                <a:cs typeface="Calibri"/>
              </a:rPr>
              <a:t>دعم</a:t>
            </a:r>
            <a:r>
              <a:rPr lang="en-US" sz="2400" dirty="0">
                <a:solidFill>
                  <a:schemeClr val="tx2"/>
                </a:solidFill>
                <a:cs typeface="Calibri"/>
              </a:rPr>
              <a:t> </a:t>
            </a:r>
            <a:r>
              <a:rPr lang="en-US" sz="2400" err="1">
                <a:solidFill>
                  <a:schemeClr val="tx2"/>
                </a:solidFill>
                <a:cs typeface="Calibri"/>
              </a:rPr>
              <a:t>أخيه</a:t>
            </a:r>
            <a:r>
              <a:rPr lang="en-US" sz="2400" dirty="0">
                <a:solidFill>
                  <a:schemeClr val="tx2"/>
                </a:solidFill>
                <a:cs typeface="Calibri"/>
              </a:rPr>
              <a:t> </a:t>
            </a:r>
            <a:r>
              <a:rPr lang="en-US" sz="2400" err="1">
                <a:solidFill>
                  <a:schemeClr val="tx2"/>
                </a:solidFill>
                <a:cs typeface="Calibri"/>
              </a:rPr>
              <a:t>الإنسان</a:t>
            </a:r>
            <a:r>
              <a:rPr lang="en-US" sz="2400" dirty="0">
                <a:solidFill>
                  <a:schemeClr val="tx2"/>
                </a:solidFill>
                <a:cs typeface="Calibri"/>
              </a:rPr>
              <a:t> </a:t>
            </a:r>
            <a:r>
              <a:rPr lang="en-US" sz="2400" err="1">
                <a:solidFill>
                  <a:schemeClr val="tx2"/>
                </a:solidFill>
                <a:cs typeface="Calibri"/>
              </a:rPr>
              <a:t>يكون</a:t>
            </a:r>
            <a:r>
              <a:rPr lang="en-US" sz="2400" dirty="0">
                <a:solidFill>
                  <a:schemeClr val="tx2"/>
                </a:solidFill>
                <a:cs typeface="Calibri"/>
              </a:rPr>
              <a:t> </a:t>
            </a:r>
            <a:r>
              <a:rPr lang="en-US" sz="2400" err="1">
                <a:solidFill>
                  <a:schemeClr val="tx2"/>
                </a:solidFill>
                <a:cs typeface="Calibri"/>
              </a:rPr>
              <a:t>مفتقدًا</a:t>
            </a:r>
            <a:r>
              <a:rPr lang="en-US" sz="2400" dirty="0">
                <a:solidFill>
                  <a:schemeClr val="tx2"/>
                </a:solidFill>
                <a:cs typeface="Calibri"/>
              </a:rPr>
              <a:t> </a:t>
            </a:r>
            <a:r>
              <a:rPr lang="en-US" sz="2400" err="1">
                <a:solidFill>
                  <a:schemeClr val="tx2"/>
                </a:solidFill>
                <a:cs typeface="Calibri"/>
              </a:rPr>
              <a:t>لإنسانيته</a:t>
            </a:r>
            <a:r>
              <a:rPr lang="en-US" sz="2400" dirty="0">
                <a:solidFill>
                  <a:schemeClr val="tx2"/>
                </a:solidFill>
                <a:cs typeface="Calibri"/>
              </a:rPr>
              <a:t> </a:t>
            </a:r>
            <a:r>
              <a:rPr lang="en-US" sz="2400" err="1">
                <a:solidFill>
                  <a:schemeClr val="tx2"/>
                </a:solidFill>
                <a:cs typeface="Calibri"/>
              </a:rPr>
              <a:t>ومقصرّا</a:t>
            </a:r>
            <a:r>
              <a:rPr lang="en-US" sz="2400" dirty="0">
                <a:solidFill>
                  <a:schemeClr val="tx2"/>
                </a:solidFill>
                <a:cs typeface="Calibri"/>
              </a:rPr>
              <a:t> </a:t>
            </a:r>
            <a:r>
              <a:rPr lang="en-US" sz="2400" err="1">
                <a:solidFill>
                  <a:schemeClr val="tx2"/>
                </a:solidFill>
                <a:cs typeface="Calibri"/>
              </a:rPr>
              <a:t>في</a:t>
            </a:r>
            <a:r>
              <a:rPr lang="en-US" sz="2400" dirty="0">
                <a:solidFill>
                  <a:schemeClr val="tx2"/>
                </a:solidFill>
                <a:cs typeface="Calibri"/>
              </a:rPr>
              <a:t> </a:t>
            </a:r>
            <a:r>
              <a:rPr lang="en-US" sz="2400" err="1">
                <a:solidFill>
                  <a:schemeClr val="tx2"/>
                </a:solidFill>
                <a:cs typeface="Calibri"/>
              </a:rPr>
              <a:t>حقّ</a:t>
            </a:r>
            <a:r>
              <a:rPr lang="en-US" sz="2400" dirty="0">
                <a:solidFill>
                  <a:schemeClr val="tx2"/>
                </a:solidFill>
                <a:cs typeface="Calibri"/>
              </a:rPr>
              <a:t> </a:t>
            </a:r>
            <a:r>
              <a:rPr lang="en-US" sz="2400" err="1">
                <a:solidFill>
                  <a:schemeClr val="tx2"/>
                </a:solidFill>
                <a:cs typeface="Calibri"/>
              </a:rPr>
              <a:t>ربه</a:t>
            </a:r>
            <a:endParaRPr lang="en-US" sz="2400">
              <a:solidFill>
                <a:schemeClr val="tx2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732869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262E669-7774-4EAE-BBCE-F9FFE664D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CD485ED-328F-4350-AB3E-F6EA45149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7484" y="837483"/>
            <a:ext cx="10500646" cy="4843095"/>
          </a:xfrm>
          <a:custGeom>
            <a:avLst/>
            <a:gdLst>
              <a:gd name="connsiteX0" fmla="*/ 0 w 10052180"/>
              <a:gd name="connsiteY0" fmla="*/ 0 h 4650769"/>
              <a:gd name="connsiteX1" fmla="*/ 10052180 w 10052180"/>
              <a:gd name="connsiteY1" fmla="*/ 0 h 4650769"/>
              <a:gd name="connsiteX2" fmla="*/ 10052180 w 10052180"/>
              <a:gd name="connsiteY2" fmla="*/ 4571218 h 4650769"/>
              <a:gd name="connsiteX3" fmla="*/ 10050702 w 10052180"/>
              <a:gd name="connsiteY3" fmla="*/ 4571562 h 4650769"/>
              <a:gd name="connsiteX4" fmla="*/ 10001878 w 10052180"/>
              <a:gd name="connsiteY4" fmla="*/ 4572066 h 4650769"/>
              <a:gd name="connsiteX5" fmla="*/ 9969638 w 10052180"/>
              <a:gd name="connsiteY5" fmla="*/ 4575824 h 4650769"/>
              <a:gd name="connsiteX6" fmla="*/ 9864299 w 10052180"/>
              <a:gd name="connsiteY6" fmla="*/ 4580290 h 4650769"/>
              <a:gd name="connsiteX7" fmla="*/ 9796089 w 10052180"/>
              <a:gd name="connsiteY7" fmla="*/ 4591897 h 4650769"/>
              <a:gd name="connsiteX8" fmla="*/ 9658617 w 10052180"/>
              <a:gd name="connsiteY8" fmla="*/ 4628572 h 4650769"/>
              <a:gd name="connsiteX9" fmla="*/ 9605787 w 10052180"/>
              <a:gd name="connsiteY9" fmla="*/ 4633374 h 4650769"/>
              <a:gd name="connsiteX10" fmla="*/ 9408928 w 10052180"/>
              <a:gd name="connsiteY10" fmla="*/ 4634030 h 4650769"/>
              <a:gd name="connsiteX11" fmla="*/ 9290980 w 10052180"/>
              <a:gd name="connsiteY11" fmla="*/ 4628234 h 4650769"/>
              <a:gd name="connsiteX12" fmla="*/ 9195937 w 10052180"/>
              <a:gd name="connsiteY12" fmla="*/ 4629562 h 4650769"/>
              <a:gd name="connsiteX13" fmla="*/ 9091821 w 10052180"/>
              <a:gd name="connsiteY13" fmla="*/ 4619955 h 4650769"/>
              <a:gd name="connsiteX14" fmla="*/ 9005324 w 10052180"/>
              <a:gd name="connsiteY14" fmla="*/ 4627981 h 4650769"/>
              <a:gd name="connsiteX15" fmla="*/ 8911383 w 10052180"/>
              <a:gd name="connsiteY15" fmla="*/ 4634700 h 4650769"/>
              <a:gd name="connsiteX16" fmla="*/ 8853295 w 10052180"/>
              <a:gd name="connsiteY16" fmla="*/ 4644792 h 4650769"/>
              <a:gd name="connsiteX17" fmla="*/ 8813991 w 10052180"/>
              <a:gd name="connsiteY17" fmla="*/ 4634596 h 4650769"/>
              <a:gd name="connsiteX18" fmla="*/ 8687179 w 10052180"/>
              <a:gd name="connsiteY18" fmla="*/ 4588065 h 4650769"/>
              <a:gd name="connsiteX19" fmla="*/ 8623955 w 10052180"/>
              <a:gd name="connsiteY19" fmla="*/ 4578046 h 4650769"/>
              <a:gd name="connsiteX20" fmla="*/ 8622786 w 10052180"/>
              <a:gd name="connsiteY20" fmla="*/ 4577305 h 4650769"/>
              <a:gd name="connsiteX21" fmla="*/ 8600904 w 10052180"/>
              <a:gd name="connsiteY21" fmla="*/ 4582918 h 4650769"/>
              <a:gd name="connsiteX22" fmla="*/ 8433071 w 10052180"/>
              <a:gd name="connsiteY22" fmla="*/ 4606234 h 4650769"/>
              <a:gd name="connsiteX23" fmla="*/ 8318071 w 10052180"/>
              <a:gd name="connsiteY23" fmla="*/ 4586590 h 4650769"/>
              <a:gd name="connsiteX24" fmla="*/ 8242424 w 10052180"/>
              <a:gd name="connsiteY24" fmla="*/ 4566486 h 4650769"/>
              <a:gd name="connsiteX25" fmla="*/ 8193517 w 10052180"/>
              <a:gd name="connsiteY25" fmla="*/ 4551756 h 4650769"/>
              <a:gd name="connsiteX26" fmla="*/ 8156253 w 10052180"/>
              <a:gd name="connsiteY26" fmla="*/ 4539485 h 4650769"/>
              <a:gd name="connsiteX27" fmla="*/ 8105237 w 10052180"/>
              <a:gd name="connsiteY27" fmla="*/ 4530754 h 4650769"/>
              <a:gd name="connsiteX28" fmla="*/ 8012182 w 10052180"/>
              <a:gd name="connsiteY28" fmla="*/ 4569955 h 4650769"/>
              <a:gd name="connsiteX29" fmla="*/ 7873023 w 10052180"/>
              <a:gd name="connsiteY29" fmla="*/ 4594395 h 4650769"/>
              <a:gd name="connsiteX30" fmla="*/ 7766598 w 10052180"/>
              <a:gd name="connsiteY30" fmla="*/ 4583182 h 4650769"/>
              <a:gd name="connsiteX31" fmla="*/ 7739745 w 10052180"/>
              <a:gd name="connsiteY31" fmla="*/ 4588115 h 4650769"/>
              <a:gd name="connsiteX32" fmla="*/ 7616434 w 10052180"/>
              <a:gd name="connsiteY32" fmla="*/ 4564808 h 4650769"/>
              <a:gd name="connsiteX33" fmla="*/ 7431215 w 10052180"/>
              <a:gd name="connsiteY33" fmla="*/ 4552516 h 4650769"/>
              <a:gd name="connsiteX34" fmla="*/ 7237422 w 10052180"/>
              <a:gd name="connsiteY34" fmla="*/ 4498285 h 4650769"/>
              <a:gd name="connsiteX35" fmla="*/ 7011658 w 10052180"/>
              <a:gd name="connsiteY35" fmla="*/ 4451218 h 4650769"/>
              <a:gd name="connsiteX36" fmla="*/ 6867111 w 10052180"/>
              <a:gd name="connsiteY36" fmla="*/ 4419048 h 4650769"/>
              <a:gd name="connsiteX37" fmla="*/ 6712288 w 10052180"/>
              <a:gd name="connsiteY37" fmla="*/ 4430721 h 4650769"/>
              <a:gd name="connsiteX38" fmla="*/ 6543149 w 10052180"/>
              <a:gd name="connsiteY38" fmla="*/ 4429858 h 4650769"/>
              <a:gd name="connsiteX39" fmla="*/ 6393064 w 10052180"/>
              <a:gd name="connsiteY39" fmla="*/ 4406561 h 4650769"/>
              <a:gd name="connsiteX40" fmla="*/ 6303049 w 10052180"/>
              <a:gd name="connsiteY40" fmla="*/ 4399385 h 4650769"/>
              <a:gd name="connsiteX41" fmla="*/ 6268511 w 10052180"/>
              <a:gd name="connsiteY41" fmla="*/ 4407283 h 4650769"/>
              <a:gd name="connsiteX42" fmla="*/ 6220512 w 10052180"/>
              <a:gd name="connsiteY42" fmla="*/ 4411171 h 4650769"/>
              <a:gd name="connsiteX43" fmla="*/ 6135538 w 10052180"/>
              <a:gd name="connsiteY43" fmla="*/ 4426253 h 4650769"/>
              <a:gd name="connsiteX44" fmla="*/ 6031127 w 10052180"/>
              <a:gd name="connsiteY44" fmla="*/ 4420204 h 4650769"/>
              <a:gd name="connsiteX45" fmla="*/ 5969808 w 10052180"/>
              <a:gd name="connsiteY45" fmla="*/ 4408049 h 4650769"/>
              <a:gd name="connsiteX46" fmla="*/ 5944950 w 10052180"/>
              <a:gd name="connsiteY46" fmla="*/ 4393767 h 4650769"/>
              <a:gd name="connsiteX47" fmla="*/ 5509282 w 10052180"/>
              <a:gd name="connsiteY47" fmla="*/ 4393767 h 4650769"/>
              <a:gd name="connsiteX48" fmla="*/ 5488183 w 10052180"/>
              <a:gd name="connsiteY48" fmla="*/ 4398554 h 4650769"/>
              <a:gd name="connsiteX49" fmla="*/ 5481447 w 10052180"/>
              <a:gd name="connsiteY49" fmla="*/ 4395975 h 4650769"/>
              <a:gd name="connsiteX50" fmla="*/ 5473864 w 10052180"/>
              <a:gd name="connsiteY50" fmla="*/ 4393767 h 4650769"/>
              <a:gd name="connsiteX51" fmla="*/ 5441368 w 10052180"/>
              <a:gd name="connsiteY51" fmla="*/ 4393767 h 4650769"/>
              <a:gd name="connsiteX52" fmla="*/ 5427734 w 10052180"/>
              <a:gd name="connsiteY52" fmla="*/ 4401537 h 4650769"/>
              <a:gd name="connsiteX53" fmla="*/ 5412372 w 10052180"/>
              <a:gd name="connsiteY53" fmla="*/ 4394628 h 4650769"/>
              <a:gd name="connsiteX54" fmla="*/ 5412559 w 10052180"/>
              <a:gd name="connsiteY54" fmla="*/ 4393767 h 4650769"/>
              <a:gd name="connsiteX55" fmla="*/ 5182205 w 10052180"/>
              <a:gd name="connsiteY55" fmla="*/ 4393767 h 4650769"/>
              <a:gd name="connsiteX56" fmla="*/ 5167180 w 10052180"/>
              <a:gd name="connsiteY56" fmla="*/ 4401547 h 4650769"/>
              <a:gd name="connsiteX57" fmla="*/ 5116191 w 10052180"/>
              <a:gd name="connsiteY57" fmla="*/ 4410857 h 4650769"/>
              <a:gd name="connsiteX58" fmla="*/ 4978049 w 10052180"/>
              <a:gd name="connsiteY58" fmla="*/ 4444099 h 4650769"/>
              <a:gd name="connsiteX59" fmla="*/ 4918199 w 10052180"/>
              <a:gd name="connsiteY59" fmla="*/ 4475969 h 4650769"/>
              <a:gd name="connsiteX60" fmla="*/ 4819404 w 10052180"/>
              <a:gd name="connsiteY60" fmla="*/ 4498170 h 4650769"/>
              <a:gd name="connsiteX61" fmla="*/ 4748850 w 10052180"/>
              <a:gd name="connsiteY61" fmla="*/ 4510039 h 4650769"/>
              <a:gd name="connsiteX62" fmla="*/ 4728909 w 10052180"/>
              <a:gd name="connsiteY62" fmla="*/ 4533669 h 4650769"/>
              <a:gd name="connsiteX63" fmla="*/ 4728624 w 10052180"/>
              <a:gd name="connsiteY63" fmla="*/ 4534109 h 4650769"/>
              <a:gd name="connsiteX64" fmla="*/ 4685733 w 10052180"/>
              <a:gd name="connsiteY64" fmla="*/ 4537269 h 4650769"/>
              <a:gd name="connsiteX65" fmla="*/ 4591811 w 10052180"/>
              <a:gd name="connsiteY65" fmla="*/ 4562739 h 4650769"/>
              <a:gd name="connsiteX66" fmla="*/ 4562217 w 10052180"/>
              <a:gd name="connsiteY66" fmla="*/ 4569392 h 4650769"/>
              <a:gd name="connsiteX67" fmla="*/ 4546453 w 10052180"/>
              <a:gd name="connsiteY67" fmla="*/ 4575327 h 4650769"/>
              <a:gd name="connsiteX68" fmla="*/ 4522757 w 10052180"/>
              <a:gd name="connsiteY68" fmla="*/ 4559783 h 4650769"/>
              <a:gd name="connsiteX69" fmla="*/ 4493193 w 10052180"/>
              <a:gd name="connsiteY69" fmla="*/ 4566418 h 4650769"/>
              <a:gd name="connsiteX70" fmla="*/ 4486309 w 10052180"/>
              <a:gd name="connsiteY70" fmla="*/ 4568571 h 4650769"/>
              <a:gd name="connsiteX71" fmla="*/ 4434522 w 10052180"/>
              <a:gd name="connsiteY71" fmla="*/ 4553363 h 4650769"/>
              <a:gd name="connsiteX72" fmla="*/ 4429460 w 10052180"/>
              <a:gd name="connsiteY72" fmla="*/ 4547302 h 4650769"/>
              <a:gd name="connsiteX73" fmla="*/ 4403505 w 10052180"/>
              <a:gd name="connsiteY73" fmla="*/ 4544604 h 4650769"/>
              <a:gd name="connsiteX74" fmla="*/ 4400557 w 10052180"/>
              <a:gd name="connsiteY74" fmla="*/ 4546201 h 4650769"/>
              <a:gd name="connsiteX75" fmla="*/ 4379030 w 10052180"/>
              <a:gd name="connsiteY75" fmla="*/ 4536886 h 4650769"/>
              <a:gd name="connsiteX76" fmla="*/ 4292758 w 10052180"/>
              <a:gd name="connsiteY76" fmla="*/ 4520332 h 4650769"/>
              <a:gd name="connsiteX77" fmla="*/ 4126934 w 10052180"/>
              <a:gd name="connsiteY77" fmla="*/ 4511325 h 4650769"/>
              <a:gd name="connsiteX78" fmla="*/ 3954199 w 10052180"/>
              <a:gd name="connsiteY78" fmla="*/ 4486409 h 4650769"/>
              <a:gd name="connsiteX79" fmla="*/ 3790501 w 10052180"/>
              <a:gd name="connsiteY79" fmla="*/ 4495445 h 4650769"/>
              <a:gd name="connsiteX80" fmla="*/ 3492963 w 10052180"/>
              <a:gd name="connsiteY80" fmla="*/ 4468480 h 4650769"/>
              <a:gd name="connsiteX81" fmla="*/ 3390904 w 10052180"/>
              <a:gd name="connsiteY81" fmla="*/ 4465867 h 4650769"/>
              <a:gd name="connsiteX82" fmla="*/ 3322528 w 10052180"/>
              <a:gd name="connsiteY82" fmla="*/ 4464799 h 4650769"/>
              <a:gd name="connsiteX83" fmla="*/ 3317795 w 10052180"/>
              <a:gd name="connsiteY83" fmla="*/ 4467272 h 4650769"/>
              <a:gd name="connsiteX84" fmla="*/ 3298702 w 10052180"/>
              <a:gd name="connsiteY84" fmla="*/ 4468689 h 4650769"/>
              <a:gd name="connsiteX85" fmla="*/ 3293503 w 10052180"/>
              <a:gd name="connsiteY85" fmla="*/ 4479690 h 4650769"/>
              <a:gd name="connsiteX86" fmla="*/ 3229705 w 10052180"/>
              <a:gd name="connsiteY86" fmla="*/ 4489069 h 4650769"/>
              <a:gd name="connsiteX87" fmla="*/ 3076109 w 10052180"/>
              <a:gd name="connsiteY87" fmla="*/ 4492987 h 4650769"/>
              <a:gd name="connsiteX88" fmla="*/ 2962379 w 10052180"/>
              <a:gd name="connsiteY88" fmla="*/ 4474229 h 4650769"/>
              <a:gd name="connsiteX89" fmla="*/ 2924375 w 10052180"/>
              <a:gd name="connsiteY89" fmla="*/ 4484334 h 4650769"/>
              <a:gd name="connsiteX90" fmla="*/ 2871297 w 10052180"/>
              <a:gd name="connsiteY90" fmla="*/ 4491313 h 4650769"/>
              <a:gd name="connsiteX91" fmla="*/ 2700663 w 10052180"/>
              <a:gd name="connsiteY91" fmla="*/ 4485036 h 4650769"/>
              <a:gd name="connsiteX92" fmla="*/ 2560084 w 10052180"/>
              <a:gd name="connsiteY92" fmla="*/ 4489523 h 4650769"/>
              <a:gd name="connsiteX93" fmla="*/ 2479658 w 10052180"/>
              <a:gd name="connsiteY93" fmla="*/ 4499250 h 4650769"/>
              <a:gd name="connsiteX94" fmla="*/ 2309526 w 10052180"/>
              <a:gd name="connsiteY94" fmla="*/ 4471569 h 4650769"/>
              <a:gd name="connsiteX95" fmla="*/ 2143849 w 10052180"/>
              <a:gd name="connsiteY95" fmla="*/ 4458678 h 4650769"/>
              <a:gd name="connsiteX96" fmla="*/ 2054460 w 10052180"/>
              <a:gd name="connsiteY96" fmla="*/ 4444435 h 4650769"/>
              <a:gd name="connsiteX97" fmla="*/ 1875690 w 10052180"/>
              <a:gd name="connsiteY97" fmla="*/ 4462877 h 4650769"/>
              <a:gd name="connsiteX98" fmla="*/ 1829588 w 10052180"/>
              <a:gd name="connsiteY98" fmla="*/ 4463680 h 4650769"/>
              <a:gd name="connsiteX99" fmla="*/ 1729685 w 10052180"/>
              <a:gd name="connsiteY99" fmla="*/ 4483196 h 4650769"/>
              <a:gd name="connsiteX100" fmla="*/ 1672107 w 10052180"/>
              <a:gd name="connsiteY100" fmla="*/ 4487209 h 4650769"/>
              <a:gd name="connsiteX101" fmla="*/ 1514794 w 10052180"/>
              <a:gd name="connsiteY101" fmla="*/ 4506035 h 4650769"/>
              <a:gd name="connsiteX102" fmla="*/ 1375355 w 10052180"/>
              <a:gd name="connsiteY102" fmla="*/ 4535286 h 4650769"/>
              <a:gd name="connsiteX103" fmla="*/ 1281723 w 10052180"/>
              <a:gd name="connsiteY103" fmla="*/ 4557767 h 4650769"/>
              <a:gd name="connsiteX104" fmla="*/ 1152251 w 10052180"/>
              <a:gd name="connsiteY104" fmla="*/ 4596280 h 4650769"/>
              <a:gd name="connsiteX105" fmla="*/ 1112386 w 10052180"/>
              <a:gd name="connsiteY105" fmla="*/ 4603999 h 4650769"/>
              <a:gd name="connsiteX106" fmla="*/ 1055042 w 10052180"/>
              <a:gd name="connsiteY106" fmla="*/ 4590297 h 4650769"/>
              <a:gd name="connsiteX107" fmla="*/ 961705 w 10052180"/>
              <a:gd name="connsiteY107" fmla="*/ 4577719 h 4650769"/>
              <a:gd name="connsiteX108" fmla="*/ 875879 w 10052180"/>
              <a:gd name="connsiteY108" fmla="*/ 4564303 h 4650769"/>
              <a:gd name="connsiteX109" fmla="*/ 771366 w 10052180"/>
              <a:gd name="connsiteY109" fmla="*/ 4567383 h 4650769"/>
              <a:gd name="connsiteX110" fmla="*/ 676592 w 10052180"/>
              <a:gd name="connsiteY110" fmla="*/ 4560117 h 4650769"/>
              <a:gd name="connsiteX111" fmla="*/ 558512 w 10052180"/>
              <a:gd name="connsiteY111" fmla="*/ 4558530 h 4650769"/>
              <a:gd name="connsiteX112" fmla="*/ 362079 w 10052180"/>
              <a:gd name="connsiteY112" fmla="*/ 4545572 h 4650769"/>
              <a:gd name="connsiteX113" fmla="*/ 309653 w 10052180"/>
              <a:gd name="connsiteY113" fmla="*/ 4537476 h 4650769"/>
              <a:gd name="connsiteX114" fmla="*/ 174742 w 10052180"/>
              <a:gd name="connsiteY114" fmla="*/ 4492281 h 4650769"/>
              <a:gd name="connsiteX115" fmla="*/ 107390 w 10052180"/>
              <a:gd name="connsiteY115" fmla="*/ 4476433 h 4650769"/>
              <a:gd name="connsiteX116" fmla="*/ 2537 w 10052180"/>
              <a:gd name="connsiteY116" fmla="*/ 4465393 h 4650769"/>
              <a:gd name="connsiteX117" fmla="*/ 0 w 10052180"/>
              <a:gd name="connsiteY117" fmla="*/ 4463105 h 4650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</a:cxnLst>
            <a:rect l="l" t="t" r="r" b="b"/>
            <a:pathLst>
              <a:path w="10052180" h="4650769">
                <a:moveTo>
                  <a:pt x="0" y="0"/>
                </a:moveTo>
                <a:lnTo>
                  <a:pt x="10052180" y="0"/>
                </a:lnTo>
                <a:lnTo>
                  <a:pt x="10052180" y="4571218"/>
                </a:lnTo>
                <a:lnTo>
                  <a:pt x="10050702" y="4571562"/>
                </a:lnTo>
                <a:cubicBezTo>
                  <a:pt x="10033695" y="4573943"/>
                  <a:pt x="10017259" y="4574375"/>
                  <a:pt x="10001878" y="4572066"/>
                </a:cubicBezTo>
                <a:cubicBezTo>
                  <a:pt x="9987347" y="4562370"/>
                  <a:pt x="9978539" y="4560848"/>
                  <a:pt x="9969638" y="4575824"/>
                </a:cubicBezTo>
                <a:cubicBezTo>
                  <a:pt x="9931111" y="4571506"/>
                  <a:pt x="9885705" y="4604598"/>
                  <a:pt x="9864299" y="4580290"/>
                </a:cubicBezTo>
                <a:cubicBezTo>
                  <a:pt x="9860644" y="4614890"/>
                  <a:pt x="9811449" y="4560843"/>
                  <a:pt x="9796089" y="4591897"/>
                </a:cubicBezTo>
                <a:cubicBezTo>
                  <a:pt x="9744340" y="4604414"/>
                  <a:pt x="9702353" y="4613016"/>
                  <a:pt x="9658617" y="4628572"/>
                </a:cubicBezTo>
                <a:cubicBezTo>
                  <a:pt x="9625107" y="4639733"/>
                  <a:pt x="9621223" y="4635658"/>
                  <a:pt x="9605787" y="4633374"/>
                </a:cubicBezTo>
                <a:cubicBezTo>
                  <a:pt x="9564172" y="4634284"/>
                  <a:pt x="9459602" y="4639135"/>
                  <a:pt x="9408928" y="4634030"/>
                </a:cubicBezTo>
                <a:cubicBezTo>
                  <a:pt x="9373936" y="4630911"/>
                  <a:pt x="9320962" y="4677031"/>
                  <a:pt x="9290980" y="4628234"/>
                </a:cubicBezTo>
                <a:cubicBezTo>
                  <a:pt x="9269062" y="4638218"/>
                  <a:pt x="9223761" y="4630232"/>
                  <a:pt x="9195937" y="4629562"/>
                </a:cubicBezTo>
                <a:cubicBezTo>
                  <a:pt x="9143088" y="4610116"/>
                  <a:pt x="9133223" y="4633821"/>
                  <a:pt x="9091821" y="4619955"/>
                </a:cubicBezTo>
                <a:cubicBezTo>
                  <a:pt x="9032935" y="4627891"/>
                  <a:pt x="9027183" y="4624471"/>
                  <a:pt x="9005324" y="4627981"/>
                </a:cubicBezTo>
                <a:cubicBezTo>
                  <a:pt x="8967164" y="4640966"/>
                  <a:pt x="8953005" y="4638659"/>
                  <a:pt x="8911383" y="4634700"/>
                </a:cubicBezTo>
                <a:cubicBezTo>
                  <a:pt x="8910140" y="4622209"/>
                  <a:pt x="8861731" y="4642891"/>
                  <a:pt x="8853295" y="4644792"/>
                </a:cubicBezTo>
                <a:cubicBezTo>
                  <a:pt x="8855383" y="4637166"/>
                  <a:pt x="8821677" y="4629387"/>
                  <a:pt x="8813991" y="4634596"/>
                </a:cubicBezTo>
                <a:cubicBezTo>
                  <a:pt x="8714011" y="4640974"/>
                  <a:pt x="8735462" y="4587278"/>
                  <a:pt x="8687179" y="4588065"/>
                </a:cubicBezTo>
                <a:cubicBezTo>
                  <a:pt x="8647941" y="4587885"/>
                  <a:pt x="8644846" y="4590573"/>
                  <a:pt x="8623955" y="4578046"/>
                </a:cubicBezTo>
                <a:lnTo>
                  <a:pt x="8622786" y="4577305"/>
                </a:lnTo>
                <a:lnTo>
                  <a:pt x="8600904" y="4582918"/>
                </a:lnTo>
                <a:cubicBezTo>
                  <a:pt x="8551179" y="4589770"/>
                  <a:pt x="8503007" y="4582778"/>
                  <a:pt x="8433071" y="4606234"/>
                </a:cubicBezTo>
                <a:cubicBezTo>
                  <a:pt x="8391517" y="4597543"/>
                  <a:pt x="8356812" y="4603351"/>
                  <a:pt x="8318071" y="4586590"/>
                </a:cubicBezTo>
                <a:cubicBezTo>
                  <a:pt x="8301780" y="4574528"/>
                  <a:pt x="8258966" y="4594748"/>
                  <a:pt x="8242424" y="4566486"/>
                </a:cubicBezTo>
                <a:cubicBezTo>
                  <a:pt x="8237603" y="4584126"/>
                  <a:pt x="8200783" y="4561583"/>
                  <a:pt x="8193517" y="4551756"/>
                </a:cubicBezTo>
                <a:cubicBezTo>
                  <a:pt x="8181915" y="4557821"/>
                  <a:pt x="8167403" y="4540618"/>
                  <a:pt x="8156253" y="4539485"/>
                </a:cubicBezTo>
                <a:cubicBezTo>
                  <a:pt x="8141597" y="4496572"/>
                  <a:pt x="8127998" y="4557617"/>
                  <a:pt x="8105237" y="4530754"/>
                </a:cubicBezTo>
                <a:cubicBezTo>
                  <a:pt x="8091039" y="4542025"/>
                  <a:pt x="8045973" y="4563365"/>
                  <a:pt x="8012182" y="4569955"/>
                </a:cubicBezTo>
                <a:cubicBezTo>
                  <a:pt x="7945237" y="4585532"/>
                  <a:pt x="7935255" y="4616038"/>
                  <a:pt x="7873023" y="4594395"/>
                </a:cubicBezTo>
                <a:cubicBezTo>
                  <a:pt x="7859384" y="4618199"/>
                  <a:pt x="7761094" y="4535441"/>
                  <a:pt x="7766598" y="4583182"/>
                </a:cubicBezTo>
                <a:cubicBezTo>
                  <a:pt x="7745587" y="4577284"/>
                  <a:pt x="7733182" y="4556528"/>
                  <a:pt x="7739745" y="4588115"/>
                </a:cubicBezTo>
                <a:lnTo>
                  <a:pt x="7616434" y="4564808"/>
                </a:lnTo>
                <a:cubicBezTo>
                  <a:pt x="7546376" y="4561257"/>
                  <a:pt x="7499612" y="4575632"/>
                  <a:pt x="7431215" y="4552516"/>
                </a:cubicBezTo>
                <a:cubicBezTo>
                  <a:pt x="7362500" y="4539342"/>
                  <a:pt x="7331229" y="4514002"/>
                  <a:pt x="7237422" y="4498285"/>
                </a:cubicBezTo>
                <a:cubicBezTo>
                  <a:pt x="7171877" y="4484375"/>
                  <a:pt x="7080174" y="4453116"/>
                  <a:pt x="7011658" y="4451218"/>
                </a:cubicBezTo>
                <a:cubicBezTo>
                  <a:pt x="6935893" y="4414558"/>
                  <a:pt x="6950516" y="4446303"/>
                  <a:pt x="6867111" y="4419048"/>
                </a:cubicBezTo>
                <a:cubicBezTo>
                  <a:pt x="6820640" y="4462144"/>
                  <a:pt x="6759791" y="4426229"/>
                  <a:pt x="6712288" y="4430721"/>
                </a:cubicBezTo>
                <a:cubicBezTo>
                  <a:pt x="6658294" y="4432523"/>
                  <a:pt x="6596353" y="4433885"/>
                  <a:pt x="6543149" y="4429858"/>
                </a:cubicBezTo>
                <a:cubicBezTo>
                  <a:pt x="6505785" y="4400413"/>
                  <a:pt x="6438998" y="4445436"/>
                  <a:pt x="6393064" y="4406561"/>
                </a:cubicBezTo>
                <a:cubicBezTo>
                  <a:pt x="6375470" y="4396073"/>
                  <a:pt x="6316748" y="4386920"/>
                  <a:pt x="6303049" y="4399385"/>
                </a:cubicBezTo>
                <a:cubicBezTo>
                  <a:pt x="6290271" y="4400402"/>
                  <a:pt x="6276955" y="4392864"/>
                  <a:pt x="6268511" y="4407283"/>
                </a:cubicBezTo>
                <a:cubicBezTo>
                  <a:pt x="6255819" y="4424201"/>
                  <a:pt x="6218422" y="4388280"/>
                  <a:pt x="6220512" y="4411171"/>
                </a:cubicBezTo>
                <a:cubicBezTo>
                  <a:pt x="6193829" y="4386375"/>
                  <a:pt x="6162713" y="4421037"/>
                  <a:pt x="6135538" y="4426253"/>
                </a:cubicBezTo>
                <a:cubicBezTo>
                  <a:pt x="6115250" y="4402715"/>
                  <a:pt x="6087532" y="4424859"/>
                  <a:pt x="6031127" y="4420204"/>
                </a:cubicBezTo>
                <a:cubicBezTo>
                  <a:pt x="6014546" y="4399963"/>
                  <a:pt x="5996210" y="4415252"/>
                  <a:pt x="5969808" y="4408049"/>
                </a:cubicBezTo>
                <a:lnTo>
                  <a:pt x="5944950" y="4393767"/>
                </a:lnTo>
                <a:lnTo>
                  <a:pt x="5509282" y="4393767"/>
                </a:lnTo>
                <a:lnTo>
                  <a:pt x="5488183" y="4398554"/>
                </a:lnTo>
                <a:lnTo>
                  <a:pt x="5481447" y="4395975"/>
                </a:lnTo>
                <a:lnTo>
                  <a:pt x="5473864" y="4393767"/>
                </a:lnTo>
                <a:lnTo>
                  <a:pt x="5441368" y="4393767"/>
                </a:lnTo>
                <a:lnTo>
                  <a:pt x="5427734" y="4401537"/>
                </a:lnTo>
                <a:cubicBezTo>
                  <a:pt x="5424659" y="4397308"/>
                  <a:pt x="5420116" y="4394509"/>
                  <a:pt x="5412372" y="4394628"/>
                </a:cubicBezTo>
                <a:lnTo>
                  <a:pt x="5412559" y="4393767"/>
                </a:lnTo>
                <a:lnTo>
                  <a:pt x="5182205" y="4393767"/>
                </a:lnTo>
                <a:lnTo>
                  <a:pt x="5167180" y="4401547"/>
                </a:lnTo>
                <a:cubicBezTo>
                  <a:pt x="5145322" y="4388995"/>
                  <a:pt x="5130136" y="4396666"/>
                  <a:pt x="5116191" y="4410857"/>
                </a:cubicBezTo>
                <a:cubicBezTo>
                  <a:pt x="5069121" y="4410132"/>
                  <a:pt x="5029330" y="4432817"/>
                  <a:pt x="4978049" y="4444099"/>
                </a:cubicBezTo>
                <a:cubicBezTo>
                  <a:pt x="4921746" y="4464946"/>
                  <a:pt x="4952787" y="4460274"/>
                  <a:pt x="4918199" y="4475969"/>
                </a:cubicBezTo>
                <a:lnTo>
                  <a:pt x="4819404" y="4498170"/>
                </a:lnTo>
                <a:lnTo>
                  <a:pt x="4748850" y="4510039"/>
                </a:lnTo>
                <a:lnTo>
                  <a:pt x="4728909" y="4533669"/>
                </a:lnTo>
                <a:lnTo>
                  <a:pt x="4728624" y="4534109"/>
                </a:lnTo>
                <a:lnTo>
                  <a:pt x="4685733" y="4537269"/>
                </a:lnTo>
                <a:cubicBezTo>
                  <a:pt x="4662932" y="4542040"/>
                  <a:pt x="4617689" y="4556675"/>
                  <a:pt x="4591811" y="4562739"/>
                </a:cubicBezTo>
                <a:cubicBezTo>
                  <a:pt x="4568298" y="4558219"/>
                  <a:pt x="4553786" y="4538337"/>
                  <a:pt x="4562217" y="4569392"/>
                </a:cubicBezTo>
                <a:cubicBezTo>
                  <a:pt x="4554496" y="4568788"/>
                  <a:pt x="4549787" y="4571298"/>
                  <a:pt x="4546453" y="4575327"/>
                </a:cubicBezTo>
                <a:lnTo>
                  <a:pt x="4522757" y="4559783"/>
                </a:lnTo>
                <a:lnTo>
                  <a:pt x="4493193" y="4566418"/>
                </a:lnTo>
                <a:lnTo>
                  <a:pt x="4486309" y="4568571"/>
                </a:lnTo>
                <a:lnTo>
                  <a:pt x="4434522" y="4553363"/>
                </a:lnTo>
                <a:lnTo>
                  <a:pt x="4429460" y="4547302"/>
                </a:lnTo>
                <a:cubicBezTo>
                  <a:pt x="4424037" y="4543565"/>
                  <a:pt x="4416331" y="4541821"/>
                  <a:pt x="4403505" y="4544604"/>
                </a:cubicBezTo>
                <a:lnTo>
                  <a:pt x="4400557" y="4546201"/>
                </a:lnTo>
                <a:lnTo>
                  <a:pt x="4379030" y="4536886"/>
                </a:lnTo>
                <a:cubicBezTo>
                  <a:pt x="4372078" y="4532654"/>
                  <a:pt x="4297808" y="4527155"/>
                  <a:pt x="4292758" y="4520332"/>
                </a:cubicBezTo>
                <a:cubicBezTo>
                  <a:pt x="4211493" y="4536974"/>
                  <a:pt x="4205812" y="4507045"/>
                  <a:pt x="4126934" y="4511325"/>
                </a:cubicBezTo>
                <a:cubicBezTo>
                  <a:pt x="4058483" y="4465563"/>
                  <a:pt x="4015465" y="4493211"/>
                  <a:pt x="3954199" y="4486409"/>
                </a:cubicBezTo>
                <a:cubicBezTo>
                  <a:pt x="3895850" y="4481584"/>
                  <a:pt x="3868881" y="4496263"/>
                  <a:pt x="3790501" y="4495445"/>
                </a:cubicBezTo>
                <a:cubicBezTo>
                  <a:pt x="3707431" y="4485284"/>
                  <a:pt x="3586435" y="4490248"/>
                  <a:pt x="3492963" y="4468480"/>
                </a:cubicBezTo>
                <a:cubicBezTo>
                  <a:pt x="3419549" y="4461359"/>
                  <a:pt x="3419311" y="4466480"/>
                  <a:pt x="3390904" y="4465867"/>
                </a:cubicBezTo>
                <a:cubicBezTo>
                  <a:pt x="3381467" y="4468795"/>
                  <a:pt x="3331557" y="4460030"/>
                  <a:pt x="3322528" y="4464799"/>
                </a:cubicBezTo>
                <a:lnTo>
                  <a:pt x="3317795" y="4467272"/>
                </a:lnTo>
                <a:lnTo>
                  <a:pt x="3298702" y="4468689"/>
                </a:lnTo>
                <a:lnTo>
                  <a:pt x="3293503" y="4479690"/>
                </a:lnTo>
                <a:lnTo>
                  <a:pt x="3229705" y="4489069"/>
                </a:lnTo>
                <a:cubicBezTo>
                  <a:pt x="3187202" y="4462144"/>
                  <a:pt x="3151062" y="4494035"/>
                  <a:pt x="3076109" y="4492987"/>
                </a:cubicBezTo>
                <a:cubicBezTo>
                  <a:pt x="3056222" y="4483674"/>
                  <a:pt x="2977114" y="4460921"/>
                  <a:pt x="2962379" y="4474229"/>
                </a:cubicBezTo>
                <a:cubicBezTo>
                  <a:pt x="2948249" y="4476071"/>
                  <a:pt x="2933210" y="4469418"/>
                  <a:pt x="2924375" y="4484334"/>
                </a:cubicBezTo>
                <a:cubicBezTo>
                  <a:pt x="2910921" y="4502015"/>
                  <a:pt x="2868144" y="4468636"/>
                  <a:pt x="2871297" y="4491313"/>
                </a:cubicBezTo>
                <a:cubicBezTo>
                  <a:pt x="2834012" y="4491430"/>
                  <a:pt x="2752532" y="4485335"/>
                  <a:pt x="2700663" y="4485036"/>
                </a:cubicBezTo>
                <a:cubicBezTo>
                  <a:pt x="2675164" y="4459571"/>
                  <a:pt x="2600340" y="4494322"/>
                  <a:pt x="2560084" y="4489523"/>
                </a:cubicBezTo>
                <a:cubicBezTo>
                  <a:pt x="2524760" y="4491171"/>
                  <a:pt x="2521424" y="4504416"/>
                  <a:pt x="2479658" y="4499250"/>
                </a:cubicBezTo>
                <a:cubicBezTo>
                  <a:pt x="2405210" y="4494755"/>
                  <a:pt x="2378207" y="4484444"/>
                  <a:pt x="2309526" y="4471569"/>
                </a:cubicBezTo>
                <a:cubicBezTo>
                  <a:pt x="2231692" y="4461873"/>
                  <a:pt x="2230867" y="4475023"/>
                  <a:pt x="2143849" y="4458678"/>
                </a:cubicBezTo>
                <a:cubicBezTo>
                  <a:pt x="2123776" y="4453795"/>
                  <a:pt x="2075082" y="4453878"/>
                  <a:pt x="2054460" y="4444435"/>
                </a:cubicBezTo>
                <a:cubicBezTo>
                  <a:pt x="2025665" y="4449526"/>
                  <a:pt x="1907402" y="4455434"/>
                  <a:pt x="1875690" y="4462877"/>
                </a:cubicBezTo>
                <a:cubicBezTo>
                  <a:pt x="1830650" y="4467513"/>
                  <a:pt x="1869806" y="4459610"/>
                  <a:pt x="1829588" y="4463680"/>
                </a:cubicBezTo>
                <a:cubicBezTo>
                  <a:pt x="1791050" y="4448543"/>
                  <a:pt x="1782985" y="4472982"/>
                  <a:pt x="1729685" y="4483196"/>
                </a:cubicBezTo>
                <a:cubicBezTo>
                  <a:pt x="1707743" y="4468503"/>
                  <a:pt x="1689784" y="4474556"/>
                  <a:pt x="1672107" y="4487209"/>
                </a:cubicBezTo>
                <a:cubicBezTo>
                  <a:pt x="1620500" y="4481667"/>
                  <a:pt x="1573015" y="4500097"/>
                  <a:pt x="1514794" y="4506035"/>
                </a:cubicBezTo>
                <a:cubicBezTo>
                  <a:pt x="1452269" y="4488005"/>
                  <a:pt x="1437575" y="4529096"/>
                  <a:pt x="1375355" y="4535286"/>
                </a:cubicBezTo>
                <a:cubicBezTo>
                  <a:pt x="1321736" y="4564899"/>
                  <a:pt x="1333953" y="4560797"/>
                  <a:pt x="1281723" y="4557767"/>
                </a:cubicBezTo>
                <a:cubicBezTo>
                  <a:pt x="1233584" y="4553963"/>
                  <a:pt x="1251636" y="4608894"/>
                  <a:pt x="1152251" y="4596280"/>
                </a:cubicBezTo>
                <a:cubicBezTo>
                  <a:pt x="1144905" y="4590601"/>
                  <a:pt x="1110779" y="4596258"/>
                  <a:pt x="1112386" y="4603999"/>
                </a:cubicBezTo>
                <a:cubicBezTo>
                  <a:pt x="1104086" y="4601575"/>
                  <a:pt x="1057064" y="4577908"/>
                  <a:pt x="1055042" y="4590297"/>
                </a:cubicBezTo>
                <a:cubicBezTo>
                  <a:pt x="1013255" y="4591647"/>
                  <a:pt x="998979" y="4593064"/>
                  <a:pt x="961705" y="4577719"/>
                </a:cubicBezTo>
                <a:cubicBezTo>
                  <a:pt x="940108" y="4572850"/>
                  <a:pt x="934154" y="4575904"/>
                  <a:pt x="875879" y="4564303"/>
                </a:cubicBezTo>
                <a:cubicBezTo>
                  <a:pt x="833691" y="4575554"/>
                  <a:pt x="825327" y="4551279"/>
                  <a:pt x="771366" y="4567383"/>
                </a:cubicBezTo>
                <a:cubicBezTo>
                  <a:pt x="743555" y="4566313"/>
                  <a:pt x="697843" y="4571452"/>
                  <a:pt x="676592" y="4560117"/>
                </a:cubicBezTo>
                <a:cubicBezTo>
                  <a:pt x="643619" y="4606945"/>
                  <a:pt x="593631" y="4557605"/>
                  <a:pt x="558512" y="4558530"/>
                </a:cubicBezTo>
                <a:cubicBezTo>
                  <a:pt x="507618" y="4560458"/>
                  <a:pt x="403556" y="4549081"/>
                  <a:pt x="362079" y="4545572"/>
                </a:cubicBezTo>
                <a:cubicBezTo>
                  <a:pt x="346531" y="4546886"/>
                  <a:pt x="342400" y="4550710"/>
                  <a:pt x="309653" y="4537476"/>
                </a:cubicBezTo>
                <a:cubicBezTo>
                  <a:pt x="266974" y="4519218"/>
                  <a:pt x="225607" y="4508008"/>
                  <a:pt x="174742" y="4492281"/>
                </a:cubicBezTo>
                <a:cubicBezTo>
                  <a:pt x="161353" y="4460328"/>
                  <a:pt x="108876" y="4511194"/>
                  <a:pt x="107390" y="4476433"/>
                </a:cubicBezTo>
                <a:cubicBezTo>
                  <a:pt x="84507" y="4499356"/>
                  <a:pt x="41258" y="4463491"/>
                  <a:pt x="2537" y="4465393"/>
                </a:cubicBezTo>
                <a:lnTo>
                  <a:pt x="0" y="446310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99DD1A-526A-F58F-312F-EE85CD096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2376" y="1729408"/>
            <a:ext cx="7127248" cy="210561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b="1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شكرا على استماعكم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B4E49B-CBBE-285B-B209-8FB1F4592A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21456" y="4195065"/>
            <a:ext cx="5549088" cy="1125469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1800" kern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عمل</a:t>
            </a:r>
            <a:r>
              <a: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: </a:t>
            </a:r>
            <a:r>
              <a:rPr lang="en-US" sz="1800" kern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مريم</a:t>
            </a:r>
            <a:r>
              <a: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kern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النمري</a:t>
            </a:r>
            <a:r>
              <a: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kern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وأوليفيا</a:t>
            </a:r>
            <a:r>
              <a: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قضاة</a:t>
            </a:r>
            <a:endParaRPr lang="en-US" sz="1800" kern="1200" dirty="0" err="1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Calibri"/>
            </a:endParaRPr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5353D259-DA18-451D-9A95-02198BF55E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21727" y="546282"/>
            <a:ext cx="1348547" cy="407804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70127 w 2201784"/>
              <a:gd name="connsiteY2" fmla="*/ 33245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70127 w 2201784"/>
              <a:gd name="connsiteY2" fmla="*/ 33245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cubicBezTo>
                  <a:pt x="781874" y="4129"/>
                  <a:pt x="1607589" y="24681"/>
                  <a:pt x="2170127" y="33245"/>
                </a:cubicBezTo>
                <a:cubicBezTo>
                  <a:pt x="2169852" y="63908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35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C9EB291-12F3-AE7A-E57F-58A2A46BE056}"/>
              </a:ext>
            </a:extLst>
          </p:cNvPr>
          <p:cNvSpPr txBox="1"/>
          <p:nvPr/>
        </p:nvSpPr>
        <p:spPr>
          <a:xfrm>
            <a:off x="4220688" y="1073726"/>
            <a:ext cx="10663051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err="1">
                <a:cs typeface="Calibri"/>
              </a:rPr>
              <a:t>لو</a:t>
            </a:r>
            <a:r>
              <a:rPr lang="en-US" dirty="0">
                <a:cs typeface="Calibri"/>
              </a:rPr>
              <a:t> </a:t>
            </a:r>
            <a:r>
              <a:rPr lang="en-US" sz="2800" err="1">
                <a:cs typeface="Calibri"/>
              </a:rPr>
              <a:t>كان</a:t>
            </a:r>
            <a:r>
              <a:rPr lang="en-US" dirty="0">
                <a:cs typeface="Calibri"/>
              </a:rPr>
              <a:t> </a:t>
            </a:r>
            <a:r>
              <a:rPr lang="en-US" sz="2800" err="1">
                <a:cs typeface="Calibri"/>
              </a:rPr>
              <a:t>الفقر</a:t>
            </a:r>
            <a:r>
              <a:rPr lang="en-US" dirty="0">
                <a:cs typeface="Calibri"/>
              </a:rPr>
              <a:t> </a:t>
            </a:r>
            <a:r>
              <a:rPr lang="en-US" sz="2800" err="1">
                <a:cs typeface="Calibri"/>
              </a:rPr>
              <a:t>رجل</a:t>
            </a:r>
            <a:r>
              <a:rPr lang="en-US" dirty="0">
                <a:cs typeface="Calibri"/>
              </a:rPr>
              <a:t> </a:t>
            </a:r>
            <a:r>
              <a:rPr lang="en-US" sz="2800" err="1">
                <a:cs typeface="Calibri"/>
              </a:rPr>
              <a:t>لقتلتة</a:t>
            </a:r>
            <a:endParaRPr lang="en-US" sz="28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366140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9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 الجوع والفقر </vt:lpstr>
      <vt:lpstr>ما معنى الفقر؟  </vt:lpstr>
      <vt:lpstr>أسباب الفقر</vt:lpstr>
      <vt:lpstr>PowerPoint Presentation</vt:lpstr>
      <vt:lpstr>:الآثار الناتجة عن ظاهرة تفشي الفقر</vt:lpstr>
      <vt:lpstr> :حلولا للقضاء على مشكلة الفقر في العصر الحاضر</vt:lpstr>
      <vt:lpstr>PowerPoint Presentation</vt:lpstr>
      <vt:lpstr>خاتمة عن الفقر </vt:lpstr>
      <vt:lpstr>شكرا على استماعكم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revision>399</cp:revision>
  <dcterms:created xsi:type="dcterms:W3CDTF">2023-05-23T16:37:35Z</dcterms:created>
  <dcterms:modified xsi:type="dcterms:W3CDTF">2023-05-28T12:15:32Z</dcterms:modified>
</cp:coreProperties>
</file>