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631F-0818-4E0F-825F-4E59572CE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A3D3D3-9846-437F-AF55-E5585C51B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0B3C5-A34A-4B31-89E7-78E3D522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73A8E-8038-4A7D-9943-D9153B38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FDDE0-BC74-487A-871B-A2B168E5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9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2B4C1-45DB-4B5A-857A-73ED1DA46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0114A-D694-4151-9F3B-F396C7F04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FFB74-FCF2-43F8-B474-775DC796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2B5E-DB9B-4EC0-A9C8-42075EF0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61C20-DDC5-4FCF-B366-318BFEB1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ADA450-E111-4EE3-A840-6F84F78FD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DD6EE-CE32-4CD7-BEF5-E391E4BBC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C69FC-B14A-4608-9EC2-1055FFBD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913D3-9B0E-453E-AF67-90746D60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0BA92-C7AB-435C-BB00-023AEB9A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48AAC-4EF3-418F-834C-FFF42F3F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1ED3A-2A78-47D8-8797-BB9A9BC81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4673F-A46B-4F10-9BA4-6A1DE1B9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512B-E36C-4B36-8DD2-B6B70526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4417A-FF48-4B68-AB50-7E9F14C9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C3011-7C20-4EEA-B720-05044BE7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B8A79-9081-4E1A-BB19-227F850E5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6F680-DBC7-411F-8ABC-7831FB0E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660D7-5173-45C5-A0F6-B47887C64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5197A-2D37-4BA2-9BFC-ADE1C2F9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1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3A7E2-5BC7-4249-BCF7-F5F7CFF7C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55711-EF1F-4B60-96D0-3AFFC5CA9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B4316-D018-490C-B79A-6197DEF3D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337DE-46F6-4E4C-BF14-24777930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D210F-A0BB-4CFD-81D2-1028A17D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0F76C-97B4-414B-ACCE-C0C8B439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9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4CD8-21F0-480A-B44F-E3778BB7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49CCD-5E92-433F-B961-D81FF609C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5CE22-3BE9-4609-845C-C34D283E4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9979C-3D62-47D5-BCA7-4A274ADD0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0DE74-5094-4526-9991-E0E0852FC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510A7-8BEA-4E83-8089-08565B0A5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EA0406-F44D-481B-B331-5BAEA73F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F677CB-8BCF-4A6B-8870-8C8B2422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7AA03-F7FE-4444-A8B0-569E4018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8B84-F896-4FC2-A116-6F55F8F7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08534-331D-483B-989C-B4E18987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5381F-4259-401D-856B-4BCB5961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0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7FBBCB-D605-4B36-B8B9-6237736B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3B4775-BC76-447F-9486-353CFC43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53513-5179-4AC0-9ED4-66D3309CA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4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3520D-9489-4344-BCA0-073808DE9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8DD2F-C7E5-44EA-B4DB-D2F34D63C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5ED19-E965-432C-A968-A7B09FA58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176AD-3D69-4E77-8548-65EE6448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8F8BE-878F-490C-A33F-9E0DB6B9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C6C5B-2155-4E39-BB99-B1B51421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1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EA70-E355-4403-8DF7-560329FD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073A60-D934-47DA-B85D-731897FD6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BC243-B585-435E-B88C-334D1F959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BF7E4-6F6E-40C4-A822-C4A4C62B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D3107-E351-42B0-B76F-EB2743FC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4073B-D05B-47F3-AA27-F30CF6EB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3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9B074-AFA9-46A7-B2E3-99B885FB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57489-5F22-4021-AC5A-1307869BB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9EBE9-A8B9-408E-9C24-AD24BF2F9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3F7CF-D69E-48C3-834B-6729B3F2659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CF761-82F6-4D30-99A0-85ECAC168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95C22-AAEC-4BB2-B75A-400E6E4E0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4C2F8-9ACC-4AF6-AF9C-5FF2CC9F9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2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543A2-4415-4C16-B4B3-62DAFA48E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813" y="177554"/>
            <a:ext cx="11691891" cy="3480046"/>
          </a:xfrm>
        </p:spPr>
        <p:txBody>
          <a:bodyPr>
            <a:normAutofit/>
          </a:bodyPr>
          <a:lstStyle/>
          <a:p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br>
              <a:rPr lang="ar-JO" sz="4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8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ar-JO" sz="8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سور الصّين العظيم </a:t>
            </a:r>
            <a:endParaRPr lang="en-US" sz="1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31E21A-6197-48FF-B5B7-AF42A3A27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4730" y="3923301"/>
            <a:ext cx="9144000" cy="1285550"/>
          </a:xfrm>
        </p:spPr>
        <p:txBody>
          <a:bodyPr>
            <a:normAutofit/>
          </a:bodyPr>
          <a:lstStyle/>
          <a:p>
            <a:r>
              <a:rPr lang="ar-JO" sz="3600" b="1" i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داود نجمة (الخامس د)</a:t>
            </a:r>
            <a:r>
              <a:rPr lang="en-US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</a:t>
            </a:r>
            <a:endParaRPr lang="ar-JO" sz="1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JO" sz="18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ar-JO" sz="18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en-US" sz="18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22365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3F756-46DD-44A2-8056-13F28CA4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b="1" i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تاريخ سور الصّين العظيم</a:t>
            </a: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                 </a:t>
            </a:r>
            <a:r>
              <a:rPr lang="en-US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FAE2-C7BF-4B86-8D0E-B1FDE21AC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845" y="1690688"/>
            <a:ext cx="1051560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ar-JO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سور يمتد على الحدود الشمالية والشمالية الغربية للصين، من تشنهوانغتاو على خليج بحر بوهاي (البحر الأصفر) في الشرق إلى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منطقة غاوتاي  في الغرب. بني سور آخر إلى الجنوب، وامتد من منطقة بكين إلى هاندن. وطول سور الصين العظيم حوالي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21,196.18 كـم (13,170.70 ميل)،</a:t>
            </a:r>
            <a:r>
              <a:rPr lang="ar-JO" sz="1600" baseline="30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وسور الصين العظيم هو أحد أهم مواقع التراث العالمي واختير واحدًا من عجائب الدّنيا السّبع في العالم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 عام 2007. أصبح سور الصين العظيم من أهم الأشياء التي لابد من رؤيتها بالنسبة للزوار والسائحين. حيث يتوافد إليه الناس من جميع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أنحاء العالم كل عام.</a:t>
            </a:r>
          </a:p>
          <a:p>
            <a:pPr marL="0" indent="0" algn="r">
              <a:buNone/>
            </a:pPr>
            <a:endParaRPr lang="ar-JO" sz="1600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ويعتبر سور الصين العظيم مشروعا دفاعيا عسكريا قديما بارزا ونادرا في التاريخ المعماري البشري. إنه رمز للأمة الصينية، ولم يظهر ذكاء أسلاف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الصينيين فحسب، بل يجسد جهدا بذلوا فيه العرق والدماء. ويشتهر في العالم بتاريخه العريق وضخامة تحصيناته وعظمته وقوته. بدأ بناء سور الصين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العظيم خلال عهد الربيع والخريف وعهد الممالك المتحاربة قبل أكثر من 2000 عام.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9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54392-0A64-4F86-9497-84B4B54C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2152" y="433951"/>
            <a:ext cx="11372580" cy="1869915"/>
          </a:xfrm>
        </p:spPr>
        <p:txBody>
          <a:bodyPr>
            <a:noAutofit/>
          </a:bodyPr>
          <a:lstStyle/>
          <a:p>
            <a:pPr algn="r"/>
            <a:r>
              <a:rPr lang="ar-JO" sz="3600" b="1" i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جغرافية سور الصّين العظيم                                                                                                  </a:t>
            </a:r>
            <a:endParaRPr lang="en-US" sz="3600" b="1" i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1A37B-D00E-4E15-AA9B-FC6B040A4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28" y="2303866"/>
            <a:ext cx="10515600" cy="4351338"/>
          </a:xfrm>
        </p:spPr>
        <p:txBody>
          <a:bodyPr>
            <a:normAutofit/>
          </a:bodyPr>
          <a:lstStyle/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يمر سور الصين العظيم بتضاريس جغرافية مختلفة ومعقدة، حيث يعبر الجبال والأجرف ويخترق الصحراء ويجتاز المروج ويقطع الأنهار. لذلك إن الهياكل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المعمارية للسور مختلفة وغريبة أيضا إذ بني السور في المناطق الصحراوية بمواد مكونة من الأحجار المحلية ونوع خاص من الصفصاف نظرا لشح الصخور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والطوب. أما في مناطق هضبة التراب الأصفر شمال غربي الصين، فبني السور بالتراب المدكوك أو الطوب غير المحروق، لكنه متين وقوي لا يقل عن متانة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السور المبني بالصخور والآجر. وبني السور في عهد أسرة مينغ الملكية غالبا من الطوب أو الصخور أو بخليط من الطوب والصخور. وتوجد قناة يصرف المياه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على قمة السور لأجل صرف مياه الأمطار تلقائيا وحماية السور. وبالإضافة إلى دوره العسكري، أثر سور الصين العظيم على التنمية الاقتصادية الصينية أيضا.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إن اتجاه سور الصين متطابق تقريبا مع الخط الفاصل بين المناخ شبه الرطب والمناخ الجاف في الصين، وأصبح في الواقع فاصلا بين المناطق الزراعية والمناطق</a:t>
            </a:r>
          </a:p>
          <a:p>
            <a:pPr marL="0" indent="0" algn="r">
              <a:buNone/>
            </a:pPr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البدوية.</a:t>
            </a:r>
          </a:p>
          <a:p>
            <a:br>
              <a:rPr lang="ar-J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763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656D-4295-45B3-96A0-CE6C02F92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3600" b="1" i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الأهميّة الاقتصادية لسور الصّين العظيم                                                                     </a:t>
            </a:r>
            <a:endParaRPr lang="en-US" sz="3600" b="1" i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688AF-E2B7-44EB-A5B2-5E22AEFB7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الصين العظيم أهمية كبيرة، نذكر منها الآتي: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كان سور الصين العظيم مهمًا في الدفاع عن الصين من الغزو الشمالي لعدة قرون.عمل سور الصين العظيم على حماية التنمية الاقتصادية والتقدم الثقافي في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الصين.حماية طرق التجارة مثل: طريق الحرير، كما عمل على تأمين نقل المعلومات والمواصلات في شمال الصين.كان يُمثل سور الصين العظيم حصارًا 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ضد الثقافة والأفكار الغربية. كان سور الصين العظيم يعزز التجارة بين الصين والقبائل البدوية الشمالية.[٥]حمى التجار من الغزاة، وعزز تجارة الاستيراد</a:t>
            </a:r>
          </a:p>
          <a:p>
            <a:pPr algn="r"/>
            <a:r>
              <a:rPr lang="ar-JO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والتصدير على طول طريق الحرير.حماية القوافل وأبراج الإنارة من هجوم الأعداء. يعتبر سور الصين العظيم حاليًا نقطة جذب للسيّاح.</a:t>
            </a:r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10627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5ECB4-2E7B-4994-A500-02F8B43CB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معلومات مثيرة للاهتمام عن سور الصّين العظيم</a:t>
            </a: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105F3-61F8-4D8D-8AE7-3EE2606F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/>
              <a:t> كم.</a:t>
            </a:r>
            <a:r>
              <a:rPr lang="en-US" dirty="0"/>
              <a:t>21196.18 </a:t>
            </a:r>
            <a:r>
              <a:rPr lang="ar-JO" dirty="0"/>
              <a:t>يبلغ طول سور </a:t>
            </a:r>
            <a:r>
              <a:rPr lang="ar-JO"/>
              <a:t>الصّين العظيم</a:t>
            </a:r>
          </a:p>
          <a:p>
            <a:pPr marL="0" indent="0" algn="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15675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170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Simplified Arabic</vt:lpstr>
      <vt:lpstr>Office Theme</vt:lpstr>
      <vt:lpstr>                  سور الصّين العظيم </vt:lpstr>
      <vt:lpstr>تاريخ سور الصّين العظيم                                     </vt:lpstr>
      <vt:lpstr>جغرافية سور الصّين العظيم                                                                                                  </vt:lpstr>
      <vt:lpstr>الأهميّة الاقتصادية لسور الصّين العظيم                                                                     </vt:lpstr>
      <vt:lpstr>معلومات مثيرة للاهتمام عن سور الصّين العظيم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سور الصّين العظيم</dc:title>
  <dc:creator>salem nijmeh</dc:creator>
  <cp:lastModifiedBy>salem nijmeh</cp:lastModifiedBy>
  <cp:revision>28</cp:revision>
  <dcterms:created xsi:type="dcterms:W3CDTF">2023-05-26T10:10:34Z</dcterms:created>
  <dcterms:modified xsi:type="dcterms:W3CDTF">2023-05-26T17:20:58Z</dcterms:modified>
</cp:coreProperties>
</file>