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6">
        <a:lumMod val="40000"/>
        <a:lumOff val="6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0BB16-0C42-4EAD-9DA4-C7B059BF427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37450-B024-4A11-A466-1AEF546AB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3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2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B657C-0175-42D1-950D-BDCCA2E8BA1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9790-B10C-4F6E-B206-DF7FE637E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visitpetra.jo/Pages/viewpage.aspx?pageID=17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r.wikipedia.org/wiki/%D8%A7%D9%84%D9%86%D8%AD%D8%A7%D8%B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622280" cy="5304155"/>
          </a:xfrm>
        </p:spPr>
        <p:txBody>
          <a:bodyPr>
            <a:normAutofit/>
          </a:bodyPr>
          <a:lstStyle/>
          <a:p>
            <a:pPr algn="ctr"/>
            <a:r>
              <a:rPr lang="ar-JO" dirty="0"/>
              <a:t>آ</a:t>
            </a:r>
            <a:r>
              <a:rPr lang="ar-JO" dirty="0" smtClean="0"/>
              <a:t>دم عادل صباغ</a:t>
            </a:r>
            <a:br>
              <a:rPr lang="ar-JO" dirty="0" smtClean="0"/>
            </a:b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الصف </a:t>
            </a:r>
            <a:r>
              <a:rPr lang="ar-JO" smtClean="0"/>
              <a:t>الخامس الأساسي </a:t>
            </a:r>
            <a:r>
              <a:rPr lang="ar-JO" dirty="0" smtClean="0"/>
              <a:t>ف</a:t>
            </a:r>
            <a:br>
              <a:rPr lang="ar-JO" dirty="0" smtClean="0"/>
            </a:b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البتراء</a:t>
            </a:r>
            <a:br>
              <a:rPr lang="ar-JO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2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91">
        <p:split orient="vert"/>
      </p:transition>
    </mc:Choice>
    <mc:Fallback>
      <p:transition spd="slow" advTm="39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458879" cy="2308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-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349" y="287384"/>
            <a:ext cx="9718765" cy="6270170"/>
          </a:xfrm>
        </p:spPr>
        <p:txBody>
          <a:bodyPr>
            <a:noAutofit/>
          </a:bodyPr>
          <a:lstStyle/>
          <a:p>
            <a:pPr rtl="1"/>
            <a:r>
              <a:rPr lang="ar-JO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  <a:r>
              <a:rPr lang="ar-JO" sz="2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البتراء الوردية</a:t>
            </a:r>
            <a:endParaRPr lang="ar-JO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</a:p>
          <a:p>
            <a:pPr algn="r"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تعتبر مدينة البتراء، عاصمة العرب الأنباط من أشهر المواقع الأثرية في العالم وأهم مواقع الجذب السياحي في الأردن، حيث تزورها أفواج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السياح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كل بقاع الأرض، وتقع عن بعد 240 كيلو مترا إلى الجنوب من عمان وعلى بعد 120 كم من خليج العقبة - البحر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الأحمر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  <a:r>
              <a:rPr lang="ar-JO" sz="1600" b="1" dirty="0">
                <a:latin typeface="Simplified Arabic" panose="02020603050405020304" pitchFamily="18" charset="-78"/>
                <a:cs typeface="Simplified Arabic" panose="02020603050405020304" pitchFamily="18" charset="-78"/>
                <a:hlinkClick r:id="rId4"/>
              </a:rPr>
              <a:t>(الخريطة)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، وتتميز البتراء بطبيعة معمارها المنحوت في الصخر الوردي الذي يحتوي على مزيج من الفنون المعمارية القديمة التي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تنتمي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حضارات متنوعة و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عبارة عن مدينة كاملة منحوتة في الصخر الوردي اللون.</a:t>
            </a: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والبتراء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 فريد لأعرق حضارة عربية ( حضارة الأنباط)، حيث قام العرب الأنباط بنحتها من الصخر منذ أكثر من 2000 عام،وهي شاهدة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أكثر الحضارات العربية القديمة ثراءً وإبداعا، حيث بقي موقع البتراء غير مكتشف للغرب طيلة الفترة العثمانية، حتى أعاد اكتشافها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المستشرق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السويسري يوهان لودفيغ بركهارت عام 1812، من خلال رحلة استكشافية في كل من بلاد الشام ومصر والجزيرة العربية لحساب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الجمعية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الجغرافية الملكية البريطانية، لذلك يطلق العديد من العلماء والمستشرقين على البتراء "بالمدينة الضائعة" وذلك لتأخر إظهارها إلى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العالم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وقد وصفها الشاعر الانجليزي بيرجن بأنها المدينة الشرقية المذهلة، المدينة الوردية التي لا مثيل لها.</a:t>
            </a: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ازدهرت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مملكة الأنباط وامتدت حدودها جنوباً لتصل إلى شمال غرب الجزيرة العربية حيث توجد مدينة مدائن صالح ،وقد مدّ الأنباط نفوذهم كي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يصل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شواطئ البحر الأحمر وشرق شبه جزيرة سيناء ومنطقة سهل حوران في سوريا حتى مدينة دمشق ، فكان يحيط بالمملكة النبطية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وعاصمتها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البتراء العديد من الممالك والحضارات :منها الحضارة الفرعونية غرباً ،وحضارة تدمر شمالاً، وحضارة بلاد ما بين النهرين شرقاً، لذا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كانت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النبطية تتوسط حضارات العالم القديم، وتشكل بؤرة التقاء وتواصل مختلف الحضارات العالمية.</a:t>
            </a:r>
          </a:p>
          <a:p>
            <a:pPr algn="r" rtl="1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اشتهر الأنباط بتقنيات هندسة المياه والحصاد المائي وهم أصحاب الفكرة منذ القدم، حيث طور الأنباط أنظمة الري وجمع مياه الأمطار والينابيع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وتفننوا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بناء السدود والخزانات التي حفروها في الصخر، كما شقوا القنوات لمسافات طويلة، إضافة لبنائهم المصاطب الزراعية في المنحدرات </a:t>
            </a: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لاتستغلال الأراضي في الزراعة.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</a:p>
          <a:p>
            <a:pPr algn="r"/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912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355">
        <p:cut/>
      </p:transition>
    </mc:Choice>
    <mc:Fallback>
      <p:transition advTm="135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2000" b="1" cap="all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الجغرافيا</a:t>
            </a:r>
            <a:r>
              <a:rPr lang="ar-JO" sz="2000" b="1" cap="all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000" b="1" cap="all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للبتراء الوردية</a:t>
            </a:r>
            <a:br>
              <a:rPr lang="ar-JO" sz="2000" b="1" cap="all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096"/>
            <a:ext cx="10515600" cy="5747657"/>
          </a:xfrm>
        </p:spPr>
        <p:txBody>
          <a:bodyPr>
            <a:normAutofit/>
          </a:bodyPr>
          <a:lstStyle/>
          <a:p>
            <a:pPr algn="ctr" fontAlgn="base"/>
            <a:endParaRPr lang="ar-JO" sz="1600" cap="all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تقع مدينة البتراء في لواء البتراء التابع لمحافظة معان، على بعد 225 كيلومتر جنوب العاصمة الأردنية عمّان، وإلى الغرب من الطريق الصحراوي الذي يصل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عمّان ومدينة العقبة على ساحل خليج العقبة. يقع اللواء في الجهة الغربية من مدينة معان مركز المحافظة، ويبعد عنها 36 كم. ويتواجد على امتداد سلسلة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جبال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الشراه المطلة على وادي عربة وطبيعتها الجغرافية المنحدرة والمحاطة بالجبال. تبلغ مساحة اللواء 900 كم2 ، أما مساحة المحمية الأثرية فتبلغ 264 كم2.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وتُعتبر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البتراء أحد مناطق هذا اللواء، ومركزه مدينة وادي موسى.</a:t>
            </a: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تتميز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مدينة البتراء بأنها مدينة محفورة في الحجر الرملي الملون في صخور جبال وادي موسى الوردي، ولذا سُميت بـ “المدينة الوردية”. و يمكن للزائر أن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يصل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اليها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بواسطة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السيارة وبعدها يبدأ في السير بين جنبات مدينة ضخمة محفورة في الصخر، ومختبئة خلف حاجز منيع من الجبال المتراصة التي بالكاد يسهل اختراقها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يطلق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علية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اسم السيق.</a:t>
            </a:r>
          </a:p>
          <a:p>
            <a:pPr algn="r"/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7089"/>
            <a:ext cx="4360062" cy="2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04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407">
        <p15:prstTrans prst="fracture"/>
      </p:transition>
    </mc:Choice>
    <mc:Fallback>
      <p:transition spd="slow" advTm="14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4899498"/>
            <a:ext cx="2940148" cy="1958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9085" y="612845"/>
            <a:ext cx="108160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r-JO" sz="2000" b="1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الصخور الوردية المكونة للبتراء.</a:t>
            </a:r>
          </a:p>
          <a:p>
            <a:pPr algn="r" fontAlgn="base"/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dirty="0">
              <a:solidFill>
                <a:srgbClr val="40404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أهم المظاهر الجيولوجية في مناطق البتراء؛ التكشفات الصخرية والتي تبين معظم الفترات والعصور والأعمار على السلم الجيولوجي، لتأثر المنطقة بعمليات </a:t>
            </a:r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dirty="0" smtClean="0">
              <a:solidFill>
                <a:srgbClr val="40404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تكتونية ناجمة عن حركة انفتاح وتوسع صدع البحر الميت، حيث تتكشف صخور القاعدةالجرانيتية في وادي نملة شمال غرب منطقة بيضاء البترا، والتي تعود إلى </a:t>
            </a:r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dirty="0">
              <a:solidFill>
                <a:srgbClr val="40404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فترات ما قبل الكامبري بعمر 650 مليون سنة.</a:t>
            </a:r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ar-JO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تمتاز منطقة البتراء بتكشفات الصخور الرسوبية والرمال التي تتكون من فتات معادن الفلدسبار وغيرها والتي تعود لعصري الكامبري والأوردوفيشي، حيث ترسبت في بيئات</a:t>
            </a:r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نهرية أدت إلى نقلها وترسيبها آنذاك، ومن ثم وللأعلى تتكشف مباشرة صخور العصر الكريتاسي وبوجود عدم توافق ترسيبي يفسر بعمليات؛ زوال صخور عصور </a:t>
            </a:r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dirty="0">
              <a:solidFill>
                <a:srgbClr val="40404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معروفة كالسيلوري والجوراسي وانقطاع في الترسيب في تلك العصور. توجد أيضا تراكيب جيولوجية مثالية كالصدوع والطيات، والمقاطع الجيولوجية المثالية التي تتجمل</a:t>
            </a:r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بألوان زاهية، إضافة الينابيع والكهوف الطبيعية، والأحافير الممثلة لكافة العصور الجيولوجية. من أهم التراكيب الجيولوجية في البترا هي؛ صدع وادي موسى، حيث </a:t>
            </a:r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تأثرت المنطقة بصدع رأسي اتجاهه شمال- جنوب؛ وهو أحد الصدوع الرئيسية في جنوبالأردن. وتعمل سلطة إقليم البترا على التمهيد من أجل إطلاق مشروع السياحية</a:t>
            </a:r>
            <a:endParaRPr lang="en-US" sz="1600" b="0" i="0" dirty="0" smtClean="0"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endParaRPr lang="en-US" sz="1600" dirty="0">
              <a:solidFill>
                <a:srgbClr val="40404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fontAlgn="base"/>
            <a:r>
              <a:rPr lang="ar-JO" sz="1600" b="0" i="0" dirty="0" smtClean="0"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الجيولوجية من خلال التعاون مع سلطة المصادر الطبيعية الأردنية، وتعد هذه التجربة الأولى من نوعها في المملكة.</a:t>
            </a:r>
          </a:p>
          <a:p>
            <a:pPr algn="r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737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49">
        <p:split orient="vert"/>
      </p:transition>
    </mc:Choice>
    <mc:Fallback>
      <p:transition spd="slow" advTm="134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2000" b="1" cap="all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النشاط الإقتصادي</a:t>
            </a:r>
            <a:br>
              <a:rPr lang="ar-JO" sz="2000" b="1" cap="all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2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معدن 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  <a:hlinkClick r:id="rId2" tooltip="النحاس"/>
              </a:rPr>
              <a:t>ا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لنحاس، عصب الحياة الاقتصادية وعنصرًا هامًا في تدعيم نفوذ وقوة حضارة الأنباط. وامتدت أراضي المملكة النبطية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عبر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مساحات واسعة، فكان تحت نفوذها أراضي واديضانا، حيث أقيم أقدم مناجم للنحاس في العالم، وهي مناجم النحاس في وادي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فنان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إضافة إلى صناعة الفخار، حيث يعتبر الفخار النبطي من أفضل وأدق الفخار الذي صنع في العالم، لما عرف من منظر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وإتقان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وهو رقيق جدًا لدرجة أنه يُطلق عليه ” قشرة البيض”.</a:t>
            </a: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وقد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اشتهر الأنباط بالتجارة، وكانت مدينة البتراء محط استراحة للقوافل التجارية. وهذا ما جعل أنتيجونوس – أحد قادة الإسكندر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المقدوني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– بغزو الأنباط في عام 312 ق.م. ومع مرور الزمن أصبح الأنباط يتمتعون بكيان ونفوذ كبيرين في المنطقة وأزدهر فن 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fontAlgn="base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المعمار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والبناء وسك العملات وصناعة الفخار وفنون النحت وغيرها. وتعكس عاصمتهم مدينة البتراء تلك الفنون في أجمل صورها.</a:t>
            </a:r>
          </a:p>
          <a:p>
            <a:pPr algn="r"/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49" name="Picture 1" descr="https://upload.wikimedia.org/wikipedia/commons/thumb/6/6d/Nabataean_Pottery.JPG/220px-Nabataean_Pott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93816"/>
            <a:ext cx="2492829" cy="1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9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608">
        <p14:glitter pattern="hexagon"/>
      </p:transition>
    </mc:Choice>
    <mc:Fallback>
      <p:transition spd="slow" advTm="5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ttps://upload.wikimedia.org/wikipedia/commons/thumb/a/a9/Jo-petra-flaschen.jpg/220px-Jo-petra-flas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15" y="4592446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9406" y="2013226"/>
            <a:ext cx="10569388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8050" tIns="0" rIns="23805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فن الرسم بالرمال, حيث يُعد من أكثر ما يشتهر به سكان البتراء حاليآ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استطاع الأنباط تطوير طرق الزراعة الجافة والحصاد المائي، مما يعكس قدرة الإنسان النبطي على التكيف مع ظروف الحياة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الجافة وتطويع الطبيعة، ففنون الزراعة الجافة وطرق الحصاد المائي ما زالت مستخدمة حتى الوقت الحاضر، ومما يجدر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40404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ذكره أن العديد من العلماء الغربين استطاعوا نقل التقنيات النبطية القديمة والمستخدمة في الزراعة الجافة والحصاد المائي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40404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ويرجع الفضل بهذا حقيقة إلى الأنباط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230" y="6281079"/>
            <a:ext cx="525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0" i="1" dirty="0" smtClean="0">
                <a:solidFill>
                  <a:srgbClr val="404040"/>
                </a:solidFill>
                <a:effectLst/>
                <a:latin typeface="Droid Serif"/>
              </a:rPr>
              <a:t>فن الرسم بالرمال, حيث يُعد من أكثر ما يشتهر به سكان البتراء حاليآ.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0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57">
        <p14:window dir="vert"/>
      </p:transition>
    </mc:Choice>
    <mc:Fallback>
      <p:transition spd="slow" advTm="8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894" y="3427070"/>
            <a:ext cx="6159378" cy="346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93" y="-1"/>
            <a:ext cx="6103108" cy="3432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1311" cy="3530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30991"/>
            <a:ext cx="6091311" cy="34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5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54">
        <p14:flythrough/>
      </p:transition>
    </mc:Choice>
    <mc:Fallback>
      <p:transition spd="slow" advTm="6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ترويج البتراء على خارطة العالم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JO" dirty="0" smtClean="0"/>
              <a:t>البتراء هي من أقدم مدن العالم وتم التصويت لها لتكون احدى عجائب العالم.</a:t>
            </a:r>
          </a:p>
          <a:p>
            <a:pPr marL="0" indent="0" algn="ctr">
              <a:buNone/>
            </a:pPr>
            <a:r>
              <a:rPr lang="ar-JO" dirty="0" smtClean="0"/>
              <a:t>وللحفاظ على مكانتها في خريطة العالم يجب علينا جميعا ان نرتقي في معاملتها كي ترتقي هي وتحافظ على شموخها.</a:t>
            </a:r>
          </a:p>
          <a:p>
            <a:pPr marL="0" indent="0" algn="ctr">
              <a:buNone/>
            </a:pPr>
            <a:r>
              <a:rPr lang="ar-JO" dirty="0" smtClean="0"/>
              <a:t>هناك طرق كثيرة لترويج البتراء بشكل يليق بمكانتها ومن اهمها المحافظة على النظافة وبناء استراحات ودورات مياه مع وجود موظفين للحفاظ على نظافتها.</a:t>
            </a:r>
          </a:p>
          <a:p>
            <a:pPr marL="0" indent="0" algn="ctr">
              <a:buNone/>
            </a:pPr>
            <a:r>
              <a:rPr lang="ar-JO" dirty="0" smtClean="0"/>
              <a:t>وأيضا يجب تثقيف سكان المدينة وتعليمهم اللغات المختلفة لحسن التعامل مع السياح الزائرين مما يؤدي الى رفع مستوى سمعة مدينة البتراء بين دول العالم.</a:t>
            </a:r>
          </a:p>
          <a:p>
            <a:pPr marL="0" indent="0" algn="ctr">
              <a:buNone/>
            </a:pPr>
            <a:r>
              <a:rPr lang="ar-JO" dirty="0" smtClean="0"/>
              <a:t>وأخيرا أنصح بتخفيض رسوم دخولية زيارة مدينة البتراء حيث انها مرتفعة للأجانب حتى يتسنى لجميع السائحين زيارتها والتمتع بأثارها الخلابة.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29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2939</TotalTime>
  <Words>578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Droid Serif</vt:lpstr>
      <vt:lpstr>Simplified Arabic</vt:lpstr>
      <vt:lpstr>Times New Roman</vt:lpstr>
      <vt:lpstr>Office Theme</vt:lpstr>
      <vt:lpstr>آدم عادل صباغ  الصف الخامس الأساسي ف  البتراء </vt:lpstr>
      <vt:lpstr>-</vt:lpstr>
      <vt:lpstr>الجغرافيا للبتراء الوردية </vt:lpstr>
      <vt:lpstr>PowerPoint Presentation</vt:lpstr>
      <vt:lpstr>النشاط الإقتصادي </vt:lpstr>
      <vt:lpstr>PowerPoint Presentation</vt:lpstr>
      <vt:lpstr>PowerPoint Presentation</vt:lpstr>
      <vt:lpstr>ترويج البتراء على خارطة العالم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hp</dc:creator>
  <cp:lastModifiedBy>hp</cp:lastModifiedBy>
  <cp:revision>29</cp:revision>
  <dcterms:created xsi:type="dcterms:W3CDTF">2023-05-26T10:44:58Z</dcterms:created>
  <dcterms:modified xsi:type="dcterms:W3CDTF">2023-05-28T11:44:35Z</dcterms:modified>
</cp:coreProperties>
</file>