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EBF5F-3F0C-4A43-9C63-6D35EAD56BD2}" v="176" dt="2023-05-28T11:39:30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sz="7200">
                <a:cs typeface="Calibri Light"/>
              </a:rPr>
              <a:t>Mein traumtag</a:t>
            </a:r>
            <a:endParaRPr lang="en-US" sz="72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cs typeface="Calibri"/>
              </a:rPr>
              <a:t>Von: Issa Nino</a:t>
            </a:r>
            <a:endParaRPr lang="en-US" sz="2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E6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A2CBA-9CCB-2491-0065-A38D1065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um 6 Uhr aufstehen und duschen</a:t>
            </a:r>
          </a:p>
        </p:txBody>
      </p:sp>
      <p:pic>
        <p:nvPicPr>
          <p:cNvPr id="4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B3830B5F-5579-2C55-7CCC-04720CB73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028244"/>
            <a:ext cx="7188199" cy="479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6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3CCA09D-CCF6-025C-91CF-B9BB3C125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391" r="2" b="2754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303E6-46E1-1569-F451-195CF8321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Ich frühstücke um 7 Uhr morgens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27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0019B-0E6F-2830-DC6F-9276CD830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600">
                <a:cs typeface="Calibri Light"/>
              </a:rPr>
              <a:t>Ich Gehe 7:30 Uhr in die schule</a:t>
            </a:r>
            <a:endParaRPr lang="en-US" sz="460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text, clock, time&#10;&#10;Description automatically generated">
            <a:extLst>
              <a:ext uri="{FF2B5EF4-FFF2-40B4-BE49-F238E27FC236}">
                <a16:creationId xmlns:a16="http://schemas.microsoft.com/office/drawing/2014/main" id="{00CE7307-6A74-0B49-8512-094C1E068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519" y="3065645"/>
            <a:ext cx="3834147" cy="2666865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F4F136E-6122-0E65-7922-2D60DDA018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03" r="494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3642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indoor, floor, game, hard&#10;&#10;Description automatically generated">
            <a:extLst>
              <a:ext uri="{FF2B5EF4-FFF2-40B4-BE49-F238E27FC236}">
                <a16:creationId xmlns:a16="http://schemas.microsoft.com/office/drawing/2014/main" id="{9BDFB334-8937-98FA-2836-15185F0B7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14" t="3226" r="14594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AF8D6-16F2-7761-A307-8FAEA40F0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Ich bin 6:30 uhr video game spielen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946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E3392-0BAA-615C-887D-C639D0EA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r>
              <a:rPr lang="en-US" sz="3700">
                <a:cs typeface="Calibri Light"/>
              </a:rPr>
              <a:t>Ich bin schlafen 10:30 uhr</a:t>
            </a:r>
            <a:endParaRPr lang="en-US" sz="3700"/>
          </a:p>
        </p:txBody>
      </p: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0913C88-C807-F54A-4126-38A200A455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0" r="32113" b="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D0EFFB-7F11-3E3D-9321-99B4F4DDD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48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Mein traumtag</vt:lpstr>
      <vt:lpstr>um 6 Uhr aufstehen und duschen</vt:lpstr>
      <vt:lpstr>Ich frühstücke um 7 Uhr morgens</vt:lpstr>
      <vt:lpstr>Ich Gehe 7:30 Uhr in die schule</vt:lpstr>
      <vt:lpstr>Ich bin 6:30 uhr video game spielen</vt:lpstr>
      <vt:lpstr>Ich bin schlafen 10:30 uhr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52</cp:revision>
  <dcterms:created xsi:type="dcterms:W3CDTF">2023-05-28T09:35:57Z</dcterms:created>
  <dcterms:modified xsi:type="dcterms:W3CDTF">2023-05-28T11:39:44Z</dcterms:modified>
</cp:coreProperties>
</file>