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3A4D13-44D4-4D2C-98C4-57A1AA2C5537}" v="2" dt="2023-05-27T08:39:51.2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55" y="4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yham" userId="e26e2793b43fbcbe" providerId="LiveId" clId="{363A4D13-44D4-4D2C-98C4-57A1AA2C5537}"/>
    <pc:docChg chg="undo custSel addSld modSld">
      <pc:chgData name="Ayham" userId="e26e2793b43fbcbe" providerId="LiveId" clId="{363A4D13-44D4-4D2C-98C4-57A1AA2C5537}" dt="2023-05-27T08:40:48.190" v="268" actId="26606"/>
      <pc:docMkLst>
        <pc:docMk/>
      </pc:docMkLst>
      <pc:sldChg chg="modSp mod">
        <pc:chgData name="Ayham" userId="e26e2793b43fbcbe" providerId="LiveId" clId="{363A4D13-44D4-4D2C-98C4-57A1AA2C5537}" dt="2023-05-26T14:35:07.728" v="115" actId="6549"/>
        <pc:sldMkLst>
          <pc:docMk/>
          <pc:sldMk cId="1318804356" sldId="257"/>
        </pc:sldMkLst>
        <pc:spChg chg="mod">
          <ac:chgData name="Ayham" userId="e26e2793b43fbcbe" providerId="LiveId" clId="{363A4D13-44D4-4D2C-98C4-57A1AA2C5537}" dt="2023-05-26T14:30:22.826" v="74" actId="20577"/>
          <ac:spMkLst>
            <pc:docMk/>
            <pc:sldMk cId="1318804356" sldId="257"/>
            <ac:spMk id="2" creationId="{9CDBB2CA-3F2E-27CA-4ACB-40659F2A3654}"/>
          </ac:spMkLst>
        </pc:spChg>
        <pc:spChg chg="mod">
          <ac:chgData name="Ayham" userId="e26e2793b43fbcbe" providerId="LiveId" clId="{363A4D13-44D4-4D2C-98C4-57A1AA2C5537}" dt="2023-05-26T14:35:07.728" v="115" actId="6549"/>
          <ac:spMkLst>
            <pc:docMk/>
            <pc:sldMk cId="1318804356" sldId="257"/>
            <ac:spMk id="3" creationId="{9600265E-4F02-2AA5-B831-0A4579C379DD}"/>
          </ac:spMkLst>
        </pc:spChg>
      </pc:sldChg>
      <pc:sldChg chg="modSp mod">
        <pc:chgData name="Ayham" userId="e26e2793b43fbcbe" providerId="LiveId" clId="{363A4D13-44D4-4D2C-98C4-57A1AA2C5537}" dt="2023-05-26T14:22:31.270" v="35" actId="1076"/>
        <pc:sldMkLst>
          <pc:docMk/>
          <pc:sldMk cId="1823888325" sldId="258"/>
        </pc:sldMkLst>
        <pc:spChg chg="mod">
          <ac:chgData name="Ayham" userId="e26e2793b43fbcbe" providerId="LiveId" clId="{363A4D13-44D4-4D2C-98C4-57A1AA2C5537}" dt="2023-05-26T14:22:25.198" v="34" actId="5793"/>
          <ac:spMkLst>
            <pc:docMk/>
            <pc:sldMk cId="1823888325" sldId="258"/>
            <ac:spMk id="3" creationId="{0B81F108-6377-1AD5-6F3B-32478FD6F294}"/>
          </ac:spMkLst>
        </pc:spChg>
        <pc:picChg chg="mod">
          <ac:chgData name="Ayham" userId="e26e2793b43fbcbe" providerId="LiveId" clId="{363A4D13-44D4-4D2C-98C4-57A1AA2C5537}" dt="2023-05-26T14:22:31.270" v="35" actId="1076"/>
          <ac:picMkLst>
            <pc:docMk/>
            <pc:sldMk cId="1823888325" sldId="258"/>
            <ac:picMk id="5" creationId="{162FA844-4569-C90D-25B7-BF39E76D8082}"/>
          </ac:picMkLst>
        </pc:picChg>
      </pc:sldChg>
      <pc:sldChg chg="modSp mod">
        <pc:chgData name="Ayham" userId="e26e2793b43fbcbe" providerId="LiveId" clId="{363A4D13-44D4-4D2C-98C4-57A1AA2C5537}" dt="2023-05-26T14:39:10.503" v="198" actId="20577"/>
        <pc:sldMkLst>
          <pc:docMk/>
          <pc:sldMk cId="3968525869" sldId="260"/>
        </pc:sldMkLst>
        <pc:spChg chg="mod">
          <ac:chgData name="Ayham" userId="e26e2793b43fbcbe" providerId="LiveId" clId="{363A4D13-44D4-4D2C-98C4-57A1AA2C5537}" dt="2023-05-26T14:39:10.503" v="198" actId="20577"/>
          <ac:spMkLst>
            <pc:docMk/>
            <pc:sldMk cId="3968525869" sldId="260"/>
            <ac:spMk id="3" creationId="{871BC701-4E7F-314B-5749-7B4281753EE8}"/>
          </ac:spMkLst>
        </pc:spChg>
      </pc:sldChg>
      <pc:sldChg chg="addSp modSp mod setBg">
        <pc:chgData name="Ayham" userId="e26e2793b43fbcbe" providerId="LiveId" clId="{363A4D13-44D4-4D2C-98C4-57A1AA2C5537}" dt="2023-05-26T14:23:33.068" v="36" actId="20577"/>
        <pc:sldMkLst>
          <pc:docMk/>
          <pc:sldMk cId="1746684365" sldId="262"/>
        </pc:sldMkLst>
        <pc:spChg chg="mod">
          <ac:chgData name="Ayham" userId="e26e2793b43fbcbe" providerId="LiveId" clId="{363A4D13-44D4-4D2C-98C4-57A1AA2C5537}" dt="2023-05-19T09:34:04.545" v="4" actId="782"/>
          <ac:spMkLst>
            <pc:docMk/>
            <pc:sldMk cId="1746684365" sldId="262"/>
            <ac:spMk id="2" creationId="{A287EA55-22F0-C6ED-5F45-4FB6943259AA}"/>
          </ac:spMkLst>
        </pc:spChg>
        <pc:spChg chg="mod">
          <ac:chgData name="Ayham" userId="e26e2793b43fbcbe" providerId="LiveId" clId="{363A4D13-44D4-4D2C-98C4-57A1AA2C5537}" dt="2023-05-26T14:23:33.068" v="36" actId="20577"/>
          <ac:spMkLst>
            <pc:docMk/>
            <pc:sldMk cId="1746684365" sldId="262"/>
            <ac:spMk id="3" creationId="{B74D66D3-E8E5-E0B7-0D16-7C85915B39A4}"/>
          </ac:spMkLst>
        </pc:spChg>
        <pc:spChg chg="add">
          <ac:chgData name="Ayham" userId="e26e2793b43fbcbe" providerId="LiveId" clId="{363A4D13-44D4-4D2C-98C4-57A1AA2C5537}" dt="2023-05-19T09:33:53.628" v="0" actId="26606"/>
          <ac:spMkLst>
            <pc:docMk/>
            <pc:sldMk cId="1746684365" sldId="262"/>
            <ac:spMk id="1031" creationId="{D1D34770-47A8-402C-AF23-2B653F2D88C1}"/>
          </ac:spMkLst>
        </pc:spChg>
        <pc:picChg chg="mod">
          <ac:chgData name="Ayham" userId="e26e2793b43fbcbe" providerId="LiveId" clId="{363A4D13-44D4-4D2C-98C4-57A1AA2C5537}" dt="2023-05-19T09:33:53.628" v="0" actId="26606"/>
          <ac:picMkLst>
            <pc:docMk/>
            <pc:sldMk cId="1746684365" sldId="262"/>
            <ac:picMk id="1026" creationId="{8C9F15AF-2356-DC46-7D71-7602D513BA92}"/>
          </ac:picMkLst>
        </pc:picChg>
      </pc:sldChg>
      <pc:sldChg chg="addSp delSp modSp new mod setBg modAnim">
        <pc:chgData name="Ayham" userId="e26e2793b43fbcbe" providerId="LiveId" clId="{363A4D13-44D4-4D2C-98C4-57A1AA2C5537}" dt="2023-05-27T08:40:48.190" v="268" actId="26606"/>
        <pc:sldMkLst>
          <pc:docMk/>
          <pc:sldMk cId="1098870558" sldId="263"/>
        </pc:sldMkLst>
        <pc:spChg chg="del mod">
          <ac:chgData name="Ayham" userId="e26e2793b43fbcbe" providerId="LiveId" clId="{363A4D13-44D4-4D2C-98C4-57A1AA2C5537}" dt="2023-05-27T08:40:06.596" v="265" actId="478"/>
          <ac:spMkLst>
            <pc:docMk/>
            <pc:sldMk cId="1098870558" sldId="263"/>
            <ac:spMk id="2" creationId="{FB66ECEA-150A-DD5C-F7EB-7FD83858C3BA}"/>
          </ac:spMkLst>
        </pc:spChg>
        <pc:spChg chg="del">
          <ac:chgData name="Ayham" userId="e26e2793b43fbcbe" providerId="LiveId" clId="{363A4D13-44D4-4D2C-98C4-57A1AA2C5537}" dt="2023-05-27T08:39:02.503" v="200" actId="931"/>
          <ac:spMkLst>
            <pc:docMk/>
            <pc:sldMk cId="1098870558" sldId="263"/>
            <ac:spMk id="3" creationId="{0E72B56D-087D-4008-0183-32D090D3C8E6}"/>
          </ac:spMkLst>
        </pc:spChg>
        <pc:spChg chg="add del mod">
          <ac:chgData name="Ayham" userId="e26e2793b43fbcbe" providerId="LiveId" clId="{363A4D13-44D4-4D2C-98C4-57A1AA2C5537}" dt="2023-05-27T08:39:23.721" v="261" actId="478"/>
          <ac:spMkLst>
            <pc:docMk/>
            <pc:sldMk cId="1098870558" sldId="263"/>
            <ac:spMk id="6" creationId="{C644F7CD-84F7-06FD-5EF5-4C0ADB1C1865}"/>
          </ac:spMkLst>
        </pc:spChg>
        <pc:spChg chg="add del">
          <ac:chgData name="Ayham" userId="e26e2793b43fbcbe" providerId="LiveId" clId="{363A4D13-44D4-4D2C-98C4-57A1AA2C5537}" dt="2023-05-27T08:39:51.299" v="263"/>
          <ac:spMkLst>
            <pc:docMk/>
            <pc:sldMk cId="1098870558" sldId="263"/>
            <ac:spMk id="9" creationId="{BF4857BA-2B83-E5D0-CC93-DF8E9CAFFDE9}"/>
          </ac:spMkLst>
        </pc:spChg>
        <pc:spChg chg="add del">
          <ac:chgData name="Ayham" userId="e26e2793b43fbcbe" providerId="LiveId" clId="{363A4D13-44D4-4D2C-98C4-57A1AA2C5537}" dt="2023-05-27T08:40:01.242" v="264" actId="26606"/>
          <ac:spMkLst>
            <pc:docMk/>
            <pc:sldMk cId="1098870558" sldId="263"/>
            <ac:spMk id="12" creationId="{F13C74B1-5B17-4795-BED0-7140497B445A}"/>
          </ac:spMkLst>
        </pc:spChg>
        <pc:spChg chg="add del">
          <ac:chgData name="Ayham" userId="e26e2793b43fbcbe" providerId="LiveId" clId="{363A4D13-44D4-4D2C-98C4-57A1AA2C5537}" dt="2023-05-27T08:40:01.242" v="264" actId="26606"/>
          <ac:spMkLst>
            <pc:docMk/>
            <pc:sldMk cId="1098870558" sldId="263"/>
            <ac:spMk id="14" creationId="{D4974D33-8DC5-464E-8C6D-BE58F0669C17}"/>
          </ac:spMkLst>
        </pc:spChg>
        <pc:spChg chg="add del">
          <ac:chgData name="Ayham" userId="e26e2793b43fbcbe" providerId="LiveId" clId="{363A4D13-44D4-4D2C-98C4-57A1AA2C5537}" dt="2023-05-27T08:40:48.190" v="268" actId="26606"/>
          <ac:spMkLst>
            <pc:docMk/>
            <pc:sldMk cId="1098870558" sldId="263"/>
            <ac:spMk id="19" creationId="{C4879EFC-8E62-4E00-973C-C45EE9EC676D}"/>
          </ac:spMkLst>
        </pc:spChg>
        <pc:spChg chg="add del">
          <ac:chgData name="Ayham" userId="e26e2793b43fbcbe" providerId="LiveId" clId="{363A4D13-44D4-4D2C-98C4-57A1AA2C5537}" dt="2023-05-27T08:40:48.190" v="268" actId="26606"/>
          <ac:spMkLst>
            <pc:docMk/>
            <pc:sldMk cId="1098870558" sldId="263"/>
            <ac:spMk id="21" creationId="{D6A9C53F-5F90-40A5-8C85-5412D39C8C68}"/>
          </ac:spMkLst>
        </pc:spChg>
        <pc:spChg chg="add del">
          <ac:chgData name="Ayham" userId="e26e2793b43fbcbe" providerId="LiveId" clId="{363A4D13-44D4-4D2C-98C4-57A1AA2C5537}" dt="2023-05-27T08:40:48.174" v="267" actId="26606"/>
          <ac:spMkLst>
            <pc:docMk/>
            <pc:sldMk cId="1098870558" sldId="263"/>
            <ac:spMk id="26" creationId="{A9F529C3-C941-49FD-8C67-82F134F64BDB}"/>
          </ac:spMkLst>
        </pc:spChg>
        <pc:spChg chg="add del">
          <ac:chgData name="Ayham" userId="e26e2793b43fbcbe" providerId="LiveId" clId="{363A4D13-44D4-4D2C-98C4-57A1AA2C5537}" dt="2023-05-27T08:40:48.174" v="267" actId="26606"/>
          <ac:spMkLst>
            <pc:docMk/>
            <pc:sldMk cId="1098870558" sldId="263"/>
            <ac:spMk id="28" creationId="{20586029-32A0-47E5-9AEC-AE3ABA6B94D0}"/>
          </ac:spMkLst>
        </pc:spChg>
        <pc:spChg chg="add">
          <ac:chgData name="Ayham" userId="e26e2793b43fbcbe" providerId="LiveId" clId="{363A4D13-44D4-4D2C-98C4-57A1AA2C5537}" dt="2023-05-27T08:40:48.190" v="268" actId="26606"/>
          <ac:spMkLst>
            <pc:docMk/>
            <pc:sldMk cId="1098870558" sldId="263"/>
            <ac:spMk id="32" creationId="{664E23E2-7440-4E36-A67B-0F88C5F7E185}"/>
          </ac:spMkLst>
        </pc:spChg>
        <pc:spChg chg="add">
          <ac:chgData name="Ayham" userId="e26e2793b43fbcbe" providerId="LiveId" clId="{363A4D13-44D4-4D2C-98C4-57A1AA2C5537}" dt="2023-05-27T08:40:48.190" v="268" actId="26606"/>
          <ac:spMkLst>
            <pc:docMk/>
            <pc:sldMk cId="1098870558" sldId="263"/>
            <ac:spMk id="33" creationId="{B06949AE-010D-4C18-8AED-7872085ADD57}"/>
          </ac:spMkLst>
        </pc:spChg>
        <pc:spChg chg="add">
          <ac:chgData name="Ayham" userId="e26e2793b43fbcbe" providerId="LiveId" clId="{363A4D13-44D4-4D2C-98C4-57A1AA2C5537}" dt="2023-05-27T08:40:48.190" v="268" actId="26606"/>
          <ac:spMkLst>
            <pc:docMk/>
            <pc:sldMk cId="1098870558" sldId="263"/>
            <ac:spMk id="34" creationId="{FE54AADB-50C7-4293-94C0-27361A32B8CF}"/>
          </ac:spMkLst>
        </pc:spChg>
        <pc:picChg chg="add mod">
          <ac:chgData name="Ayham" userId="e26e2793b43fbcbe" providerId="LiveId" clId="{363A4D13-44D4-4D2C-98C4-57A1AA2C5537}" dt="2023-05-27T08:40:48.190" v="268" actId="26606"/>
          <ac:picMkLst>
            <pc:docMk/>
            <pc:sldMk cId="1098870558" sldId="263"/>
            <ac:picMk id="5" creationId="{D9007C5B-DCA9-125E-BC9F-9384058A7402}"/>
          </ac:picMkLst>
        </pc:picChg>
        <pc:picChg chg="add mod ord">
          <ac:chgData name="Ayham" userId="e26e2793b43fbcbe" providerId="LiveId" clId="{363A4D13-44D4-4D2C-98C4-57A1AA2C5537}" dt="2023-05-27T08:40:48.190" v="268" actId="26606"/>
          <ac:picMkLst>
            <pc:docMk/>
            <pc:sldMk cId="1098870558" sldId="263"/>
            <ac:picMk id="7" creationId="{7CFAA2E0-550A-3391-8E58-2D27AE44FD7E}"/>
          </ac:picMkLst>
        </pc:picChg>
        <pc:cxnChg chg="add del">
          <ac:chgData name="Ayham" userId="e26e2793b43fbcbe" providerId="LiveId" clId="{363A4D13-44D4-4D2C-98C4-57A1AA2C5537}" dt="2023-05-27T08:40:48.174" v="267" actId="26606"/>
          <ac:cxnSpMkLst>
            <pc:docMk/>
            <pc:sldMk cId="1098870558" sldId="263"/>
            <ac:cxnSpMk id="30" creationId="{8C730EAB-A532-4295-A302-FB4B90DB9F5E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8E2-55E8-E27C-821F-AFEA9198F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6EAFB5-1896-B51B-3B74-73A26B3E9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D5F5C-53CB-814C-029A-1977B95EB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B136-D7D1-445C-9787-3C71F3F01A13}" type="datetimeFigureOut">
              <a:rPr lang="en-US" smtClean="0"/>
              <a:t>27-May-23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E9735-3FDD-43DB-2D3E-1955FF149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9012A-9E98-ED59-F28E-F5CCA7B58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17A9D-3BD4-4D5D-AC31-4958A12D6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26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7B4C2-898F-6803-8A9D-2F0CF469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BEA0EC-6043-61ED-858D-F0DB747C0E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D30C1-422B-965E-5C4B-9E4F88E6F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B136-D7D1-445C-9787-3C71F3F01A13}" type="datetimeFigureOut">
              <a:rPr lang="en-US" smtClean="0"/>
              <a:t>27-May-23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0AA2E-510B-F00A-DE8F-AB468118D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DA491-00B6-9122-C788-37262E2A9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17A9D-3BD4-4D5D-AC31-4958A12D6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13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D0E33A-2B65-2AE9-EC99-893A6316F0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5DF4E1-6A37-844B-951D-5B5DC20D3E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5E76C-A9AA-D95E-C6DF-41C347F74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B136-D7D1-445C-9787-3C71F3F01A13}" type="datetimeFigureOut">
              <a:rPr lang="en-US" smtClean="0"/>
              <a:t>27-May-23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4EEED-4E89-9CCE-2446-78555748E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C02EC-42B6-B3EA-8D07-D2B5C1C21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17A9D-3BD4-4D5D-AC31-4958A12D6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16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AB53-3AB1-5CC9-39FD-5E877664F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7231B-ACE1-FE57-202B-74208C83E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2E810-23CE-E521-2FB0-6B412BE1C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B136-D7D1-445C-9787-3C71F3F01A13}" type="datetimeFigureOut">
              <a:rPr lang="en-US" smtClean="0"/>
              <a:t>27-May-23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F6DD1-EF4F-4D0F-F412-FAE7FA645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35A05-240A-B47A-B5B7-514D2CF3D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17A9D-3BD4-4D5D-AC31-4958A12D6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55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3DD26-49E8-4A5C-2B81-54B8F44C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E6F12-A124-6BC9-0A5A-BC3766C47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6614E-EAE8-133E-8D6A-C6A498732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B136-D7D1-445C-9787-3C71F3F01A13}" type="datetimeFigureOut">
              <a:rPr lang="en-US" smtClean="0"/>
              <a:t>27-May-23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1A4C8-B037-9C06-E828-4CD1950A5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47EF6-2920-B09D-769E-EC813E1C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17A9D-3BD4-4D5D-AC31-4958A12D6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87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7081F-87E5-E5A6-CC83-45A4123FE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CECCF-295A-92D9-BAC9-EB51667FC5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06B9A-8507-9130-C86C-10B63FA77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68183A-50D2-6229-D82D-198DD5F75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B136-D7D1-445C-9787-3C71F3F01A13}" type="datetimeFigureOut">
              <a:rPr lang="en-US" smtClean="0"/>
              <a:t>27-May-23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BEE006-BF08-5866-8BF2-BD03671C7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F8C216-09ED-D38F-6FE9-25A2AE33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17A9D-3BD4-4D5D-AC31-4958A12D6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15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A1E39-8202-1E16-4A2E-C1CC42D61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FAC2A-C057-70C3-3B34-FD83C70CA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87308-2EA5-85D1-655A-70D520047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8E0B63-57EB-E7F9-447A-91DC1B7F89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A4695-1FF7-1BAF-1346-D997ACF5E4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A79F1B-A26E-ABE5-4A0E-CE6002863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B136-D7D1-445C-9787-3C71F3F01A13}" type="datetimeFigureOut">
              <a:rPr lang="en-US" smtClean="0"/>
              <a:t>27-May-23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F8EF8B-F32B-86A2-2510-B08173D04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A698D4-D501-3800-183D-E304A5E0F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17A9D-3BD4-4D5D-AC31-4958A12D6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60B2A-F4C1-3A1B-F93B-BACD2662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A9A4FD-F062-C007-9F1C-5561DBA4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B136-D7D1-445C-9787-3C71F3F01A13}" type="datetimeFigureOut">
              <a:rPr lang="en-US" smtClean="0"/>
              <a:t>27-May-23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5D505D-3500-2573-707B-EA8B1133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99A9DA-BB43-11B9-2CC6-1E0D9CE9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17A9D-3BD4-4D5D-AC31-4958A12D6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29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01DCD-077C-7B0A-BAA1-CD368DA6A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B136-D7D1-445C-9787-3C71F3F01A13}" type="datetimeFigureOut">
              <a:rPr lang="en-US" smtClean="0"/>
              <a:t>27-May-23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19B5D4-352F-0044-C8AD-372F14C5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02B31-357E-4718-C65A-B15A42E1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17A9D-3BD4-4D5D-AC31-4958A12D6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19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5E329-6269-97F7-F73C-1C8BAF1C4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EFC1B-99D4-EE3E-4B54-AEAB317DC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B99CF-E43F-A688-0D19-CD6BAB46D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9FE072-3B19-0D3D-1523-3B6C48BB4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B136-D7D1-445C-9787-3C71F3F01A13}" type="datetimeFigureOut">
              <a:rPr lang="en-US" smtClean="0"/>
              <a:t>27-May-23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322D8-AE79-8EF8-542B-9C592D68A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16554-91DC-FB4E-FCEC-18D59D978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17A9D-3BD4-4D5D-AC31-4958A12D6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12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D801-C226-7098-AF9A-A79081E3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B69E94-163B-E577-3F3D-A2A4E76B55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FAAB03-D34E-2D31-6C7A-3540801AED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39DBB-E804-2112-49F1-A88EF969D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B136-D7D1-445C-9787-3C71F3F01A13}" type="datetimeFigureOut">
              <a:rPr lang="en-US" smtClean="0"/>
              <a:t>27-May-23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E91B5-BB49-6595-EE06-E701DCC2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31464-C367-0751-09F4-37D664A78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17A9D-3BD4-4D5D-AC31-4958A12D6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14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E38B3F-75A0-6488-40A3-D7476AFE1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D762A-A9BB-F705-9044-73573BF91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1F60E-2A03-0DAD-43EA-E3DE2543CD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6B136-D7D1-445C-9787-3C71F3F01A13}" type="datetimeFigureOut">
              <a:rPr lang="en-US" smtClean="0"/>
              <a:t>27-May-23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4C9AB-5D86-709C-B38D-15618BCAFD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3C47A-7632-7224-0BDF-DE980D98B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17A9D-3BD4-4D5D-AC31-4958A12D6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8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ncientworldonline.blogspot.com/2015/11/petra-rose-red-city-google-sreetview.htm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mm-yoso/49628402748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xemapamundi.blogspot.com/2011/02/petra-el-tesoro-de-jordania.html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ustria-forum.org/af/Geography/Asia/Jordan/Pictures/Petra/Tourists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druidabruxux/5578000505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ancientworldonline.blogspot.com/2015/11/petra-rose-red-city-google-sreetview.html" TargetMode="External"/><Relationship Id="rId5" Type="http://schemas.openxmlformats.org/officeDocument/2006/relationships/image" Target="../media/image1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cave, building, outdoor, temple&#10;&#10;Description automatically generated">
            <a:extLst>
              <a:ext uri="{FF2B5EF4-FFF2-40B4-BE49-F238E27FC236}">
                <a16:creationId xmlns:a16="http://schemas.microsoft.com/office/drawing/2014/main" id="{C7AB5736-C2DA-617C-8756-261795C696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2244" r="1697" b="7090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638340-A61A-97B9-F2C8-9474C16EE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r"/>
            <a:r>
              <a:rPr lang="ar-SA" sz="48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البتراء: كنز أثري في الأردن</a:t>
            </a:r>
            <a:br>
              <a:rPr lang="en-US" sz="48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</a:br>
            <a:endParaRPr lang="en-US" sz="48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98D844-D170-E613-32BB-FB9B41D1D524}"/>
              </a:ext>
            </a:extLst>
          </p:cNvPr>
          <p:cNvSpPr txBox="1"/>
          <p:nvPr/>
        </p:nvSpPr>
        <p:spPr>
          <a:xfrm>
            <a:off x="6361470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ancientworldonline.blogspot.com/2015/11/petra-rose-red-city-google-sreetview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20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cave, statue, outdoor, history">
            <a:extLst>
              <a:ext uri="{FF2B5EF4-FFF2-40B4-BE49-F238E27FC236}">
                <a16:creationId xmlns:a16="http://schemas.microsoft.com/office/drawing/2014/main" id="{70E12F3C-8F68-664C-4C76-0100B6AAAE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4120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CEEEBD-0AF6-456B-ED14-3BD24087F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pPr rtl="1"/>
            <a:r>
              <a:rPr lang="ar-JO" sz="4000" kern="100" dirty="0"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نظرة عامة عن البتراء</a:t>
            </a:r>
            <a:endParaRPr lang="en-US" sz="4000" kern="100">
              <a:latin typeface="Simplified Arabic" panose="02020603050405020304" pitchFamily="18" charset="-78"/>
              <a:ea typeface="Yu Mincho" panose="02020400000000000000" pitchFamily="18" charset="-128"/>
              <a:cs typeface="Simplified Arabic" panose="02020603050405020304" pitchFamily="18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BC701-4E7F-314B-5749-7B4281753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algn="r" rtl="1">
              <a:spcAft>
                <a:spcPts val="800"/>
              </a:spcAft>
            </a:pPr>
            <a:r>
              <a:rPr lang="ar-JO" sz="2000" kern="100" dirty="0"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تأسست البتراء في القرن الرابع قبل الميلاد وكانت عاصمة مملكة النبطيين.</a:t>
            </a:r>
          </a:p>
          <a:p>
            <a:pPr algn="r" rtl="1">
              <a:spcAft>
                <a:spcPts val="800"/>
              </a:spcAft>
            </a:pPr>
            <a:r>
              <a:rPr lang="ar-JO" sz="2000" kern="100" dirty="0"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تُعتبر البتراء "المدينة الوردية" موقعًا محميًا عالميًا من قبل اليونسكو وتحمل أهمية أثرية كبيرة وأصبحت في العام 2007 </a:t>
            </a:r>
            <a:r>
              <a:rPr lang="ar-JO" sz="2000" kern="100"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من عجائب الدنيا السبعة الجديدة.</a:t>
            </a:r>
            <a:endParaRPr lang="ar-JO" sz="2000" kern="100" dirty="0">
              <a:latin typeface="Simplified Arabic" panose="02020603050405020304" pitchFamily="18" charset="-78"/>
              <a:ea typeface="Yu Mincho" panose="02020400000000000000" pitchFamily="18" charset="-128"/>
              <a:cs typeface="Simplified Arabic" panose="02020603050405020304" pitchFamily="18" charset="-78"/>
            </a:endParaRPr>
          </a:p>
          <a:p>
            <a:pPr marL="0" indent="0" algn="r" rtl="1">
              <a:buNone/>
            </a:pPr>
            <a:endParaRPr lang="en-US" sz="20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8525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BB2CA-3F2E-27CA-4ACB-40659F2A3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506" y="537883"/>
            <a:ext cx="4783697" cy="1942810"/>
          </a:xfrm>
        </p:spPr>
        <p:txBody>
          <a:bodyPr anchor="b">
            <a:normAutofit/>
          </a:bodyPr>
          <a:lstStyle/>
          <a:p>
            <a:pPr algn="r"/>
            <a:r>
              <a:rPr lang="ar-JO" sz="4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موقع البتراء الجغرافي وتاريخها</a:t>
            </a:r>
            <a:endParaRPr lang="en-US" sz="40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0265E-4F02-2AA5-B831-0A4579C3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68" y="2686323"/>
            <a:ext cx="4783697" cy="3433583"/>
          </a:xfrm>
        </p:spPr>
        <p:txBody>
          <a:bodyPr>
            <a:normAutofit/>
          </a:bodyPr>
          <a:lstStyle/>
          <a:p>
            <a:pPr algn="r" rtl="1">
              <a:spcAft>
                <a:spcPts val="800"/>
              </a:spcAft>
            </a:pPr>
            <a:r>
              <a:rPr lang="ar-SA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تقع البتراء</a:t>
            </a:r>
            <a:r>
              <a:rPr lang="ar-JO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 في جنوب المملكة الأردنيّة الهاشميّة.</a:t>
            </a:r>
          </a:p>
          <a:p>
            <a:pPr algn="r" rtl="1">
              <a:spcAft>
                <a:spcPts val="800"/>
              </a:spcAft>
            </a:pPr>
            <a:r>
              <a:rPr lang="ar-JO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بُنيت مدينة البتراء كمنطقة تجارية من قِبل الأنباط، الذين كانوا السكان الأصليين لمنطقة جنوب غرب الأردن في ذلك الوقت.</a:t>
            </a:r>
          </a:p>
          <a:p>
            <a:pPr algn="r" rtl="1">
              <a:spcAft>
                <a:spcPts val="800"/>
              </a:spcAft>
            </a:pPr>
            <a:r>
              <a:rPr lang="ar-JO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على مر العصور، تأثرت البتراء بعدة حضارات، بما في ذلك الرومان والبيزنطيين.</a:t>
            </a:r>
          </a:p>
          <a:p>
            <a:pPr algn="r" rtl="1">
              <a:spcAft>
                <a:spcPts val="800"/>
              </a:spcAft>
            </a:pPr>
            <a:endParaRPr lang="ar-JO" sz="2000" kern="100" dirty="0">
              <a:effectLst/>
              <a:latin typeface="Simplified Arabic" panose="02020603050405020304" pitchFamily="18" charset="-78"/>
              <a:ea typeface="Yu Mincho" panose="02020400000000000000" pitchFamily="18" charset="-128"/>
              <a:cs typeface="Simplified Arabic" panose="02020603050405020304" pitchFamily="18" charset="-78"/>
            </a:endParaRPr>
          </a:p>
          <a:p>
            <a:pPr algn="r" rtl="1">
              <a:spcAft>
                <a:spcPts val="800"/>
              </a:spcAft>
            </a:pPr>
            <a:endParaRPr lang="ar-JO" sz="2000" kern="100" dirty="0">
              <a:effectLst/>
              <a:latin typeface="Simplified Arabic" panose="02020603050405020304" pitchFamily="18" charset="-78"/>
              <a:ea typeface="Yu Mincho" panose="02020400000000000000" pitchFamily="18" charset="-128"/>
              <a:cs typeface="Simplified Arabic" panose="02020603050405020304" pitchFamily="18" charset="-78"/>
            </a:endParaRPr>
          </a:p>
        </p:txBody>
      </p:sp>
      <p:pic>
        <p:nvPicPr>
          <p:cNvPr id="9" name="Picture 8" descr="A map of the middle east&#10;&#10;Description automatically generated with low confidence">
            <a:extLst>
              <a:ext uri="{FF2B5EF4-FFF2-40B4-BE49-F238E27FC236}">
                <a16:creationId xmlns:a16="http://schemas.microsoft.com/office/drawing/2014/main" id="{E9F3192C-04A1-ADAE-09C0-C2C553CED7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5608" b="-3"/>
          <a:stretch/>
        </p:blipFill>
        <p:spPr>
          <a:xfrm>
            <a:off x="5423448" y="0"/>
            <a:ext cx="6765504" cy="693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04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tanding in a canyon">
            <a:extLst>
              <a:ext uri="{FF2B5EF4-FFF2-40B4-BE49-F238E27FC236}">
                <a16:creationId xmlns:a16="http://schemas.microsoft.com/office/drawing/2014/main" id="{162FA844-4569-C90D-25B7-BF39E76D8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6237"/>
          <a:stretch/>
        </p:blipFill>
        <p:spPr>
          <a:xfrm>
            <a:off x="255544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0157AF-A79B-3626-BF6B-13A97D27C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pPr algn="r"/>
            <a:r>
              <a:rPr lang="ar-SA" sz="4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الأهمية الاقتصادية للبتراء </a:t>
            </a:r>
            <a:endParaRPr lang="en-US" sz="40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1F108-6377-1AD5-6F3B-32478FD6F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 algn="r" rtl="1">
              <a:spcAft>
                <a:spcPts val="800"/>
              </a:spcAft>
              <a:buNone/>
            </a:pPr>
            <a:r>
              <a:rPr lang="en-US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.</a:t>
            </a:r>
          </a:p>
          <a:p>
            <a:pPr algn="r" rtl="1">
              <a:spcAft>
                <a:spcPts val="800"/>
              </a:spcAft>
            </a:pPr>
            <a:r>
              <a:rPr lang="en-US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 </a:t>
            </a:r>
            <a:r>
              <a:rPr lang="ar-JO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تجذب البتراء </a:t>
            </a:r>
            <a:r>
              <a:rPr lang="ar-SA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السياح من مختلف أنحاء العالم و</a:t>
            </a:r>
            <a:r>
              <a:rPr lang="ar-JO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هذا </a:t>
            </a:r>
            <a:r>
              <a:rPr lang="ar-SA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يسهم في تحقيق إيرادات كبيرة</a:t>
            </a:r>
            <a:r>
              <a:rPr lang="en-US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.</a:t>
            </a:r>
          </a:p>
          <a:p>
            <a:pPr algn="r" rtl="1">
              <a:spcAft>
                <a:spcPts val="800"/>
              </a:spcAft>
            </a:pPr>
            <a:r>
              <a:rPr lang="en-US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 </a:t>
            </a:r>
            <a:r>
              <a:rPr lang="ar-SA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يدعم السياحة في البتراء العديد من الصناعات المحلية</a:t>
            </a:r>
            <a:r>
              <a:rPr lang="en-US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.</a:t>
            </a:r>
          </a:p>
          <a:p>
            <a:pPr marL="0" indent="0" algn="r" rtl="1">
              <a:buNone/>
            </a:pPr>
            <a:endParaRPr lang="en-US" sz="20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3888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A6DEF1-756F-E3BC-66F4-28FBDE344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pPr rtl="1"/>
            <a:r>
              <a:rPr lang="ar-SA" sz="4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الجمال الثقافي للبتراء</a:t>
            </a:r>
            <a:endParaRPr lang="en-US" sz="40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DD899-BFC2-98E4-10DB-9FD74BA8E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pPr algn="r" rtl="1">
              <a:spcAft>
                <a:spcPts val="800"/>
              </a:spcAft>
            </a:pPr>
            <a:r>
              <a:rPr lang="ar-SA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تعد البتراء تحفة أثرية فريدة تحتضن آثارًا تاريخية وتحفًا فنية نبطية قديمة</a:t>
            </a:r>
            <a:r>
              <a:rPr lang="en-US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.</a:t>
            </a:r>
          </a:p>
          <a:p>
            <a:pPr algn="r" rtl="1">
              <a:spcAft>
                <a:spcPts val="800"/>
              </a:spcAft>
            </a:pPr>
            <a:r>
              <a:rPr lang="ar-JO" sz="2000" kern="100" dirty="0"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تس</a:t>
            </a:r>
            <a:r>
              <a:rPr lang="ar-SA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اهم البتراء في الحفاظ على التراث الثقافي للمنطقة</a:t>
            </a:r>
            <a:r>
              <a:rPr lang="ar-JO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.</a:t>
            </a:r>
            <a:r>
              <a:rPr lang="en-US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 </a:t>
            </a:r>
          </a:p>
          <a:p>
            <a:pPr algn="r" rtl="1"/>
            <a:endParaRPr lang="en-US" sz="20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5" name="Picture 4" descr="A horse carriage in a canyon&#10;&#10;Description automatically generated with medium confidence">
            <a:extLst>
              <a:ext uri="{FF2B5EF4-FFF2-40B4-BE49-F238E27FC236}">
                <a16:creationId xmlns:a16="http://schemas.microsoft.com/office/drawing/2014/main" id="{A2680FE7-08E8-49C2-AAD7-59BF39594F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512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66794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78AFA7-092A-3438-2174-2B8380093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pPr algn="r"/>
            <a:r>
              <a:rPr lang="ar-SA" sz="4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طرق ترويج البتراء على خريطة العالم</a:t>
            </a:r>
            <a:endParaRPr lang="en-US" sz="40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08859-00A9-1333-77A6-9315DE134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algn="r" rtl="1">
              <a:spcAft>
                <a:spcPts val="800"/>
              </a:spcAft>
            </a:pPr>
            <a:r>
              <a:rPr lang="ar-JO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إنشاء موقع إلكتروني مخصص يحتوي على معلومات مفصلة وصور جذابة للبتراء.</a:t>
            </a:r>
          </a:p>
          <a:p>
            <a:pPr algn="r" rtl="1">
              <a:spcAft>
                <a:spcPts val="800"/>
              </a:spcAft>
            </a:pPr>
            <a:r>
              <a:rPr lang="ar-SA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استخدام وسائل التواصل الاجتماعي لنشر صور ومعلومات عن البتراء والتفاعل مع الزوار</a:t>
            </a:r>
            <a:r>
              <a:rPr lang="en-US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.</a:t>
            </a:r>
          </a:p>
          <a:p>
            <a:pPr algn="r" rtl="1">
              <a:spcAft>
                <a:spcPts val="800"/>
              </a:spcAft>
            </a:pPr>
            <a:r>
              <a:rPr lang="ar-SA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التعاون مع وكالات السفر والشركات السياحية لتسويق البتراء كوجهة سياحية رائعة</a:t>
            </a:r>
            <a:r>
              <a:rPr lang="en-US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.</a:t>
            </a:r>
          </a:p>
          <a:p>
            <a:pPr algn="r" rtl="1">
              <a:spcAft>
                <a:spcPts val="800"/>
              </a:spcAft>
            </a:pPr>
            <a:r>
              <a:rPr lang="ar-SA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استخدام الإعلانات والمواد الترويجية في الصحف والمجلات السياحية والمنصات الرقمية</a:t>
            </a:r>
            <a:r>
              <a:rPr lang="en-US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.</a:t>
            </a:r>
          </a:p>
          <a:p>
            <a:pPr algn="r" rtl="1"/>
            <a:endParaRPr lang="en-US" sz="20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4" name="Picture 3" descr="A magazine cover with a group of people riding camels&#10;&#10;Description automatically generated with low confidence">
            <a:extLst>
              <a:ext uri="{FF2B5EF4-FFF2-40B4-BE49-F238E27FC236}">
                <a16:creationId xmlns:a16="http://schemas.microsoft.com/office/drawing/2014/main" id="{69FB4805-39BC-F6C4-2314-023AB196E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1" r="-3" b="3605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24594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7EA55-22F0-C6ED-5F45-4FB694325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pPr algn="r"/>
            <a:r>
              <a:rPr lang="ar-JO" sz="4000">
                <a:latin typeface="Simplified Arabic" panose="02020603050405020304" pitchFamily="18" charset="-78"/>
                <a:cs typeface="Simplified Arabic" panose="02020603050405020304" pitchFamily="18" charset="-78"/>
              </a:rPr>
              <a:t>دعوة لاستكشاف البتراء</a:t>
            </a:r>
            <a:endParaRPr lang="en-US" sz="40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D66D3-E8E5-E0B7-0D16-7C85915B3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algn="r" rtl="1">
              <a:spcAft>
                <a:spcPts val="800"/>
              </a:spcAft>
            </a:pPr>
            <a:r>
              <a:rPr lang="ar-SA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تعالوا واستمتعوا بجمال البتراء وتاريخها العريق</a:t>
            </a:r>
            <a:r>
              <a:rPr lang="en-US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.</a:t>
            </a:r>
          </a:p>
          <a:p>
            <a:pPr algn="r" rtl="1">
              <a:spcAft>
                <a:spcPts val="800"/>
              </a:spcAft>
            </a:pPr>
            <a:r>
              <a:rPr lang="ar-SA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اكتشفوا المباني الحجرية الضخمة والمدرجات والمعابد النبطية القديمة</a:t>
            </a:r>
            <a:r>
              <a:rPr lang="en-US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.</a:t>
            </a:r>
          </a:p>
          <a:p>
            <a:pPr algn="r" rtl="1">
              <a:spcAft>
                <a:spcPts val="800"/>
              </a:spcAft>
            </a:pPr>
            <a:r>
              <a:rPr lang="ar-SA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احجزوا رحلة إلى البتراء اليوم وعشوا تجربة لا تُنسى</a:t>
            </a:r>
            <a:r>
              <a:rPr lang="en-US" sz="2000" kern="100" dirty="0">
                <a:effectLst/>
                <a:latin typeface="Simplified Arabic" panose="02020603050405020304" pitchFamily="18" charset="-78"/>
                <a:ea typeface="Yu Mincho" panose="02020400000000000000" pitchFamily="18" charset="-128"/>
                <a:cs typeface="Simplified Arabic" panose="02020603050405020304" pitchFamily="18" charset="-78"/>
              </a:rPr>
              <a:t>. </a:t>
            </a:r>
          </a:p>
          <a:p>
            <a:pPr algn="r" rtl="1"/>
            <a:endParaRPr lang="en-US" sz="20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1026" name="Picture 2" descr="Petra By Night - Visit Petra">
            <a:extLst>
              <a:ext uri="{FF2B5EF4-FFF2-40B4-BE49-F238E27FC236}">
                <a16:creationId xmlns:a16="http://schemas.microsoft.com/office/drawing/2014/main" id="{8C9F15AF-2356-DC46-7D71-7602D513B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1" r="7125" b="-1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684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5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BF94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alla">
            <a:hlinkClick r:id="" action="ppaction://media"/>
            <a:extLst>
              <a:ext uri="{FF2B5EF4-FFF2-40B4-BE49-F238E27FC236}">
                <a16:creationId xmlns:a16="http://schemas.microsoft.com/office/drawing/2014/main" id="{7CFAA2E0-550A-3391-8E58-2D27AE44FD7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180" y="1986866"/>
            <a:ext cx="5129784" cy="2898327"/>
          </a:xfrm>
          <a:prstGeom prst="rect">
            <a:avLst/>
          </a:prstGeom>
        </p:spPr>
      </p:pic>
      <p:sp>
        <p:nvSpPr>
          <p:cNvPr id="34" name="Rectangle 29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BF94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cave, building, outdoor, temple">
            <a:extLst>
              <a:ext uri="{FF2B5EF4-FFF2-40B4-BE49-F238E27FC236}">
                <a16:creationId xmlns:a16="http://schemas.microsoft.com/office/drawing/2014/main" id="{D9007C5B-DCA9-125E-BC9F-9384058A74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4979" r="18601"/>
          <a:stretch/>
        </p:blipFill>
        <p:spPr>
          <a:xfrm>
            <a:off x="6421034" y="871836"/>
            <a:ext cx="5129784" cy="511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7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53</TotalTime>
  <Words>246</Words>
  <Application>Microsoft Office PowerPoint</Application>
  <PresentationFormat>Widescreen</PresentationFormat>
  <Paragraphs>25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Simplified Arabic</vt:lpstr>
      <vt:lpstr>Office Theme</vt:lpstr>
      <vt:lpstr>البتراء: كنز أثري في الأردن </vt:lpstr>
      <vt:lpstr>نظرة عامة عن البتراء</vt:lpstr>
      <vt:lpstr>موقع البتراء الجغرافي وتاريخها</vt:lpstr>
      <vt:lpstr>الأهمية الاقتصادية للبتراء </vt:lpstr>
      <vt:lpstr>الجمال الثقافي للبتراء</vt:lpstr>
      <vt:lpstr>طرق ترويج البتراء على خريطة العالم</vt:lpstr>
      <vt:lpstr>دعوة لاستكشاف البتراء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البتراء: كنز أثري في الأردن </dc:title>
  <dc:creator>Ayham</dc:creator>
  <cp:lastModifiedBy>Ayham</cp:lastModifiedBy>
  <cp:revision>1</cp:revision>
  <cp:lastPrinted>2023-05-19T08:33:28Z</cp:lastPrinted>
  <dcterms:created xsi:type="dcterms:W3CDTF">2023-05-19T08:16:58Z</dcterms:created>
  <dcterms:modified xsi:type="dcterms:W3CDTF">2023-05-27T08:40:56Z</dcterms:modified>
</cp:coreProperties>
</file>