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90" d="100"/>
          <a:sy n="90" d="100"/>
        </p:scale>
        <p:origin x="232"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53FF-10D6-ED98-31EA-F8A9D3F232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O"/>
          </a:p>
        </p:txBody>
      </p:sp>
      <p:sp>
        <p:nvSpPr>
          <p:cNvPr id="3" name="Subtitle 2">
            <a:extLst>
              <a:ext uri="{FF2B5EF4-FFF2-40B4-BE49-F238E27FC236}">
                <a16:creationId xmlns:a16="http://schemas.microsoft.com/office/drawing/2014/main" id="{BA35B938-F1D7-A949-A399-4BDA2BAAE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O"/>
          </a:p>
        </p:txBody>
      </p:sp>
      <p:sp>
        <p:nvSpPr>
          <p:cNvPr id="4" name="Date Placeholder 3">
            <a:extLst>
              <a:ext uri="{FF2B5EF4-FFF2-40B4-BE49-F238E27FC236}">
                <a16:creationId xmlns:a16="http://schemas.microsoft.com/office/drawing/2014/main" id="{22E8A9FB-6646-AE1A-80BB-068ABB9E101B}"/>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5" name="Footer Placeholder 4">
            <a:extLst>
              <a:ext uri="{FF2B5EF4-FFF2-40B4-BE49-F238E27FC236}">
                <a16:creationId xmlns:a16="http://schemas.microsoft.com/office/drawing/2014/main" id="{C0211FB5-300D-9F2A-184A-ABC51BA95209}"/>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BEC2366F-D41D-15AD-DA72-AFC873006B11}"/>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248017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3604-32F5-8A8F-36FA-883012FF2BF4}"/>
              </a:ext>
            </a:extLst>
          </p:cNvPr>
          <p:cNvSpPr>
            <a:spLocks noGrp="1"/>
          </p:cNvSpPr>
          <p:nvPr>
            <p:ph type="title"/>
          </p:nvPr>
        </p:nvSpPr>
        <p:spPr/>
        <p:txBody>
          <a:bodyPr/>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8D68C8CF-1C8E-8A82-7C1B-813D536E11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46CBD877-4001-ACD8-BAE2-2A2E465C4457}"/>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5" name="Footer Placeholder 4">
            <a:extLst>
              <a:ext uri="{FF2B5EF4-FFF2-40B4-BE49-F238E27FC236}">
                <a16:creationId xmlns:a16="http://schemas.microsoft.com/office/drawing/2014/main" id="{4AC5D2D7-1653-E44E-84A5-2D7268B7903D}"/>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12494D0C-E755-EAD2-B91C-9C6D9AFF05FA}"/>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276734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8508A-24F9-7555-F709-5AA4BC16E7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36832BFA-CEE7-B7AE-9E8B-801035BCA3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666C0D0A-C6E8-EC59-8D19-40B933FFEA62}"/>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5" name="Footer Placeholder 4">
            <a:extLst>
              <a:ext uri="{FF2B5EF4-FFF2-40B4-BE49-F238E27FC236}">
                <a16:creationId xmlns:a16="http://schemas.microsoft.com/office/drawing/2014/main" id="{A1BF2329-6BAD-3CF3-574C-A0EB09B6DD6A}"/>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DA05FE2B-4B1D-089F-910B-CF886D79B8B3}"/>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72966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99DF-D605-1F06-99B3-4BABF65406C6}"/>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5464C64C-1747-5019-F331-90FDE837A8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39A059FC-2F02-F49B-8D33-005EF3C9D3B2}"/>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5" name="Footer Placeholder 4">
            <a:extLst>
              <a:ext uri="{FF2B5EF4-FFF2-40B4-BE49-F238E27FC236}">
                <a16:creationId xmlns:a16="http://schemas.microsoft.com/office/drawing/2014/main" id="{903C9C89-E029-D8BD-3C20-EACEC8310F03}"/>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FCA7F261-024A-510C-8C62-E75A02FE7F9D}"/>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1706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7A5-00FE-11E4-EA01-6D335F187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O"/>
          </a:p>
        </p:txBody>
      </p:sp>
      <p:sp>
        <p:nvSpPr>
          <p:cNvPr id="3" name="Text Placeholder 2">
            <a:extLst>
              <a:ext uri="{FF2B5EF4-FFF2-40B4-BE49-F238E27FC236}">
                <a16:creationId xmlns:a16="http://schemas.microsoft.com/office/drawing/2014/main" id="{58AD9245-9185-1A9C-F953-C09FFB193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CCA00-ED66-898D-A5C6-408178FEE2AA}"/>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5" name="Footer Placeholder 4">
            <a:extLst>
              <a:ext uri="{FF2B5EF4-FFF2-40B4-BE49-F238E27FC236}">
                <a16:creationId xmlns:a16="http://schemas.microsoft.com/office/drawing/2014/main" id="{B8A1629E-A0DC-4B4F-4549-9087433B990B}"/>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C215B26F-9B43-7741-A328-9AC0214F6ED7}"/>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270003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540D-A385-152D-407A-BC920CF0F673}"/>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96767960-6F31-A3D3-1F43-B85E57C9E8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Content Placeholder 3">
            <a:extLst>
              <a:ext uri="{FF2B5EF4-FFF2-40B4-BE49-F238E27FC236}">
                <a16:creationId xmlns:a16="http://schemas.microsoft.com/office/drawing/2014/main" id="{CC937FE8-8038-9D8C-A46E-668EACB4C6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Date Placeholder 4">
            <a:extLst>
              <a:ext uri="{FF2B5EF4-FFF2-40B4-BE49-F238E27FC236}">
                <a16:creationId xmlns:a16="http://schemas.microsoft.com/office/drawing/2014/main" id="{6C0862F4-9722-3D28-7699-030A44C0BA07}"/>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6" name="Footer Placeholder 5">
            <a:extLst>
              <a:ext uri="{FF2B5EF4-FFF2-40B4-BE49-F238E27FC236}">
                <a16:creationId xmlns:a16="http://schemas.microsoft.com/office/drawing/2014/main" id="{7B6DA108-0D63-88E5-5DDE-DA38A87BDDFE}"/>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CA9DC706-BA0B-C990-4659-50B5DE6A6CD9}"/>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31347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5C8A-BC04-BEC4-C614-7F6B054BDECC}"/>
              </a:ext>
            </a:extLst>
          </p:cNvPr>
          <p:cNvSpPr>
            <a:spLocks noGrp="1"/>
          </p:cNvSpPr>
          <p:nvPr>
            <p:ph type="title"/>
          </p:nvPr>
        </p:nvSpPr>
        <p:spPr>
          <a:xfrm>
            <a:off x="839788" y="365125"/>
            <a:ext cx="10515600" cy="1325563"/>
          </a:xfrm>
        </p:spPr>
        <p:txBody>
          <a:bodyPr/>
          <a:lstStyle/>
          <a:p>
            <a:r>
              <a:rPr lang="en-US"/>
              <a:t>Click to edit Master title style</a:t>
            </a:r>
            <a:endParaRPr lang="en-JO"/>
          </a:p>
        </p:txBody>
      </p:sp>
      <p:sp>
        <p:nvSpPr>
          <p:cNvPr id="3" name="Text Placeholder 2">
            <a:extLst>
              <a:ext uri="{FF2B5EF4-FFF2-40B4-BE49-F238E27FC236}">
                <a16:creationId xmlns:a16="http://schemas.microsoft.com/office/drawing/2014/main" id="{D1C1E1DB-D470-62EF-6867-F5B98DD5C4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718C9-4C14-D9C8-4635-4A142057E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Text Placeholder 4">
            <a:extLst>
              <a:ext uri="{FF2B5EF4-FFF2-40B4-BE49-F238E27FC236}">
                <a16:creationId xmlns:a16="http://schemas.microsoft.com/office/drawing/2014/main" id="{C91FB794-9174-7D6D-FD2B-EEF4FF6BF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C8476-F9DE-24CB-4821-B89AB9E4C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7" name="Date Placeholder 6">
            <a:extLst>
              <a:ext uri="{FF2B5EF4-FFF2-40B4-BE49-F238E27FC236}">
                <a16:creationId xmlns:a16="http://schemas.microsoft.com/office/drawing/2014/main" id="{6DE1B8C7-6942-2EC5-3486-6174DDE0D375}"/>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8" name="Footer Placeholder 7">
            <a:extLst>
              <a:ext uri="{FF2B5EF4-FFF2-40B4-BE49-F238E27FC236}">
                <a16:creationId xmlns:a16="http://schemas.microsoft.com/office/drawing/2014/main" id="{82CC93A7-023C-C06F-0ABD-6143E01F2E25}"/>
              </a:ext>
            </a:extLst>
          </p:cNvPr>
          <p:cNvSpPr>
            <a:spLocks noGrp="1"/>
          </p:cNvSpPr>
          <p:nvPr>
            <p:ph type="ftr" sz="quarter" idx="11"/>
          </p:nvPr>
        </p:nvSpPr>
        <p:spPr/>
        <p:txBody>
          <a:bodyPr/>
          <a:lstStyle/>
          <a:p>
            <a:endParaRPr lang="en-JO"/>
          </a:p>
        </p:txBody>
      </p:sp>
      <p:sp>
        <p:nvSpPr>
          <p:cNvPr id="9" name="Slide Number Placeholder 8">
            <a:extLst>
              <a:ext uri="{FF2B5EF4-FFF2-40B4-BE49-F238E27FC236}">
                <a16:creationId xmlns:a16="http://schemas.microsoft.com/office/drawing/2014/main" id="{F2A0AE68-9A01-3F35-1A2C-013E802B3838}"/>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273450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9C34-9A93-1D0A-53AE-A0FF6A7C9732}"/>
              </a:ext>
            </a:extLst>
          </p:cNvPr>
          <p:cNvSpPr>
            <a:spLocks noGrp="1"/>
          </p:cNvSpPr>
          <p:nvPr>
            <p:ph type="title"/>
          </p:nvPr>
        </p:nvSpPr>
        <p:spPr/>
        <p:txBody>
          <a:bodyPr/>
          <a:lstStyle/>
          <a:p>
            <a:r>
              <a:rPr lang="en-US"/>
              <a:t>Click to edit Master title style</a:t>
            </a:r>
            <a:endParaRPr lang="en-JO"/>
          </a:p>
        </p:txBody>
      </p:sp>
      <p:sp>
        <p:nvSpPr>
          <p:cNvPr id="3" name="Date Placeholder 2">
            <a:extLst>
              <a:ext uri="{FF2B5EF4-FFF2-40B4-BE49-F238E27FC236}">
                <a16:creationId xmlns:a16="http://schemas.microsoft.com/office/drawing/2014/main" id="{F527EEBE-143B-EDFC-006F-5FD66DDFF5FE}"/>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4" name="Footer Placeholder 3">
            <a:extLst>
              <a:ext uri="{FF2B5EF4-FFF2-40B4-BE49-F238E27FC236}">
                <a16:creationId xmlns:a16="http://schemas.microsoft.com/office/drawing/2014/main" id="{C6703794-726B-A125-241E-7A9CBA0839F8}"/>
              </a:ext>
            </a:extLst>
          </p:cNvPr>
          <p:cNvSpPr>
            <a:spLocks noGrp="1"/>
          </p:cNvSpPr>
          <p:nvPr>
            <p:ph type="ftr" sz="quarter" idx="11"/>
          </p:nvPr>
        </p:nvSpPr>
        <p:spPr/>
        <p:txBody>
          <a:bodyPr/>
          <a:lstStyle/>
          <a:p>
            <a:endParaRPr lang="en-JO"/>
          </a:p>
        </p:txBody>
      </p:sp>
      <p:sp>
        <p:nvSpPr>
          <p:cNvPr id="5" name="Slide Number Placeholder 4">
            <a:extLst>
              <a:ext uri="{FF2B5EF4-FFF2-40B4-BE49-F238E27FC236}">
                <a16:creationId xmlns:a16="http://schemas.microsoft.com/office/drawing/2014/main" id="{782A862F-5441-B3E5-4545-DFEF12351475}"/>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38198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01EDF3-9FCA-63EB-5A3D-AC7430BA9198}"/>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3" name="Footer Placeholder 2">
            <a:extLst>
              <a:ext uri="{FF2B5EF4-FFF2-40B4-BE49-F238E27FC236}">
                <a16:creationId xmlns:a16="http://schemas.microsoft.com/office/drawing/2014/main" id="{2F8A5B31-4CB9-5830-FC7B-3C4D069AD95D}"/>
              </a:ext>
            </a:extLst>
          </p:cNvPr>
          <p:cNvSpPr>
            <a:spLocks noGrp="1"/>
          </p:cNvSpPr>
          <p:nvPr>
            <p:ph type="ftr" sz="quarter" idx="11"/>
          </p:nvPr>
        </p:nvSpPr>
        <p:spPr/>
        <p:txBody>
          <a:bodyPr/>
          <a:lstStyle/>
          <a:p>
            <a:endParaRPr lang="en-JO"/>
          </a:p>
        </p:txBody>
      </p:sp>
      <p:sp>
        <p:nvSpPr>
          <p:cNvPr id="4" name="Slide Number Placeholder 3">
            <a:extLst>
              <a:ext uri="{FF2B5EF4-FFF2-40B4-BE49-F238E27FC236}">
                <a16:creationId xmlns:a16="http://schemas.microsoft.com/office/drawing/2014/main" id="{F8740EFD-23A5-8390-B181-8D1D4D77EBD4}"/>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41208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07B9-EF24-9807-8DF0-3FB2C5F72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Content Placeholder 2">
            <a:extLst>
              <a:ext uri="{FF2B5EF4-FFF2-40B4-BE49-F238E27FC236}">
                <a16:creationId xmlns:a16="http://schemas.microsoft.com/office/drawing/2014/main" id="{40DADFB7-2ACF-924C-4818-0B935F138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Text Placeholder 3">
            <a:extLst>
              <a:ext uri="{FF2B5EF4-FFF2-40B4-BE49-F238E27FC236}">
                <a16:creationId xmlns:a16="http://schemas.microsoft.com/office/drawing/2014/main" id="{16FCBEA7-92B3-35B5-1E3D-CDDB93883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597F3-D383-0F61-B306-78CC8F7E2F70}"/>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6" name="Footer Placeholder 5">
            <a:extLst>
              <a:ext uri="{FF2B5EF4-FFF2-40B4-BE49-F238E27FC236}">
                <a16:creationId xmlns:a16="http://schemas.microsoft.com/office/drawing/2014/main" id="{047367F9-F3D1-6019-385B-5A7D7DE50BC8}"/>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384A118E-9FDB-13EF-5F42-7C1E6B0F98E3}"/>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394631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CBC8-4B16-D631-6EC7-9D9EB3C79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Picture Placeholder 2">
            <a:extLst>
              <a:ext uri="{FF2B5EF4-FFF2-40B4-BE49-F238E27FC236}">
                <a16:creationId xmlns:a16="http://schemas.microsoft.com/office/drawing/2014/main" id="{BA40A98B-A390-01CA-8DE3-794D73083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O"/>
          </a:p>
        </p:txBody>
      </p:sp>
      <p:sp>
        <p:nvSpPr>
          <p:cNvPr id="4" name="Text Placeholder 3">
            <a:extLst>
              <a:ext uri="{FF2B5EF4-FFF2-40B4-BE49-F238E27FC236}">
                <a16:creationId xmlns:a16="http://schemas.microsoft.com/office/drawing/2014/main" id="{E4252380-ABF5-05FA-3831-E5C6511A4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E75DB-2862-4D2E-02DD-AA7EECC2F832}"/>
              </a:ext>
            </a:extLst>
          </p:cNvPr>
          <p:cNvSpPr>
            <a:spLocks noGrp="1"/>
          </p:cNvSpPr>
          <p:nvPr>
            <p:ph type="dt" sz="half" idx="10"/>
          </p:nvPr>
        </p:nvSpPr>
        <p:spPr/>
        <p:txBody>
          <a:bodyPr/>
          <a:lstStyle/>
          <a:p>
            <a:fld id="{B41C7688-3419-854D-ACB3-40F6463FCC53}" type="datetimeFigureOut">
              <a:rPr lang="en-JO" smtClean="0"/>
              <a:t>27/05/2023</a:t>
            </a:fld>
            <a:endParaRPr lang="en-JO"/>
          </a:p>
        </p:txBody>
      </p:sp>
      <p:sp>
        <p:nvSpPr>
          <p:cNvPr id="6" name="Footer Placeholder 5">
            <a:extLst>
              <a:ext uri="{FF2B5EF4-FFF2-40B4-BE49-F238E27FC236}">
                <a16:creationId xmlns:a16="http://schemas.microsoft.com/office/drawing/2014/main" id="{ECA45F8C-1649-6169-BE11-DD00ABBC99F5}"/>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88465D64-6D52-D8BF-543C-B452236129C6}"/>
              </a:ext>
            </a:extLst>
          </p:cNvPr>
          <p:cNvSpPr>
            <a:spLocks noGrp="1"/>
          </p:cNvSpPr>
          <p:nvPr>
            <p:ph type="sldNum" sz="quarter" idx="12"/>
          </p:nvPr>
        </p:nvSpPr>
        <p:spPr/>
        <p:txBody>
          <a:bodyPr/>
          <a:lstStyle/>
          <a:p>
            <a:fld id="{0B819EE2-6DA9-6D4E-B832-00DB49E12290}" type="slidenum">
              <a:rPr lang="en-JO" smtClean="0"/>
              <a:t>‹#›</a:t>
            </a:fld>
            <a:endParaRPr lang="en-JO"/>
          </a:p>
        </p:txBody>
      </p:sp>
    </p:spTree>
    <p:extLst>
      <p:ext uri="{BB962C8B-B14F-4D97-AF65-F5344CB8AC3E}">
        <p14:creationId xmlns:p14="http://schemas.microsoft.com/office/powerpoint/2010/main" val="2271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766D3-AA0B-91DC-32D5-DCCB2B58A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O"/>
          </a:p>
        </p:txBody>
      </p:sp>
      <p:sp>
        <p:nvSpPr>
          <p:cNvPr id="3" name="Text Placeholder 2">
            <a:extLst>
              <a:ext uri="{FF2B5EF4-FFF2-40B4-BE49-F238E27FC236}">
                <a16:creationId xmlns:a16="http://schemas.microsoft.com/office/drawing/2014/main" id="{ED42A657-D207-E030-2943-0F1EF108A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0600FCC3-5734-83DD-D6FD-EB8ADFD6B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C7688-3419-854D-ACB3-40F6463FCC53}" type="datetimeFigureOut">
              <a:rPr lang="en-JO" smtClean="0"/>
              <a:t>27/05/2023</a:t>
            </a:fld>
            <a:endParaRPr lang="en-JO"/>
          </a:p>
        </p:txBody>
      </p:sp>
      <p:sp>
        <p:nvSpPr>
          <p:cNvPr id="5" name="Footer Placeholder 4">
            <a:extLst>
              <a:ext uri="{FF2B5EF4-FFF2-40B4-BE49-F238E27FC236}">
                <a16:creationId xmlns:a16="http://schemas.microsoft.com/office/drawing/2014/main" id="{37209819-2640-9885-7710-F00CC1663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O"/>
          </a:p>
        </p:txBody>
      </p:sp>
      <p:sp>
        <p:nvSpPr>
          <p:cNvPr id="6" name="Slide Number Placeholder 5">
            <a:extLst>
              <a:ext uri="{FF2B5EF4-FFF2-40B4-BE49-F238E27FC236}">
                <a16:creationId xmlns:a16="http://schemas.microsoft.com/office/drawing/2014/main" id="{D93CB195-BC5B-F66E-F1A6-D8B8FFABE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19EE2-6DA9-6D4E-B832-00DB49E12290}" type="slidenum">
              <a:rPr lang="en-JO" smtClean="0"/>
              <a:t>‹#›</a:t>
            </a:fld>
            <a:endParaRPr lang="en-JO"/>
          </a:p>
        </p:txBody>
      </p:sp>
    </p:spTree>
    <p:extLst>
      <p:ext uri="{BB962C8B-B14F-4D97-AF65-F5344CB8AC3E}">
        <p14:creationId xmlns:p14="http://schemas.microsoft.com/office/powerpoint/2010/main" val="413480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wallpaperflare.com/peter-rock-petra-desert-jordan-ancient-wallpaper-sxdft" TargetMode="External"/><Relationship Id="rId7" Type="http://schemas.openxmlformats.org/officeDocument/2006/relationships/hyperlink" Target="https://alleideen.com/reisenurlaub/01/petra-jordanien.html"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flickr.com/photos/seetheholyland/5748356313" TargetMode="External"/><Relationship Id="rId4" Type="http://schemas.openxmlformats.org/officeDocument/2006/relationships/image" Target="../media/image2.jpg"/><Relationship Id="rId9" Type="http://schemas.openxmlformats.org/officeDocument/2006/relationships/hyperlink" Target="https://www.flickr.com/photos/synnwang/266724712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seetheholyland/5748356313"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r.wikipedia.org/wiki/%D8%A7%D9%84%D8%A8%D8%AA%D8%B1%D8%A7%D8%A1"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oonpost.com/content/25928"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uttalabellezzadelmondo.it/105/madain-salih-foto-e-storia-della-seconda-citta-nabatea-dopo-petr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retaescape.com/blog/petra/"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mericainarabic.net/%D9%85%D8%AC%D9%87%D9%88%D9%84-%D9%8A%D8%B7%D9%84%D9%82-%D8%A7%D9%84%D9%86%D8%A7%D8%B1-%D8%B9%D9%84%D9%89-%D8%AD%D8%A7%D9%81%D9%84%D8%A9-%D8%B3%D9%8A%D8%A7%D8%AD%D9%8A%D8%A9-%D9%81%D9%8A-%D8%A7%D9%84/"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48E3-A66B-6AB7-62B3-938C3331FFCB}"/>
              </a:ext>
            </a:extLst>
          </p:cNvPr>
          <p:cNvSpPr>
            <a:spLocks noGrp="1"/>
          </p:cNvSpPr>
          <p:nvPr>
            <p:ph type="ctrTitle"/>
          </p:nvPr>
        </p:nvSpPr>
        <p:spPr/>
        <p:txBody>
          <a:bodyPr/>
          <a:lstStyle/>
          <a:p>
            <a:pPr algn="ctr" defTabSz="914400" rtl="1" eaLnBrk="1" latinLnBrk="0" hangingPunct="1">
              <a:lnSpc>
                <a:spcPct val="90000"/>
              </a:lnSpc>
              <a:spcBef>
                <a:spcPct val="0"/>
              </a:spcBef>
              <a:buNone/>
            </a:pPr>
            <a:r>
              <a:rPr lang="ar-SA" dirty="0"/>
              <a:t>بيترا</a:t>
            </a:r>
            <a:endParaRPr lang="en-JO" dirty="0"/>
          </a:p>
        </p:txBody>
      </p:sp>
      <p:sp>
        <p:nvSpPr>
          <p:cNvPr id="3" name="Subtitle 2">
            <a:extLst>
              <a:ext uri="{FF2B5EF4-FFF2-40B4-BE49-F238E27FC236}">
                <a16:creationId xmlns:a16="http://schemas.microsoft.com/office/drawing/2014/main" id="{3439DEED-E092-300A-1FD2-7B53BBE6E8EF}"/>
              </a:ext>
            </a:extLst>
          </p:cNvPr>
          <p:cNvSpPr>
            <a:spLocks noGrp="1"/>
          </p:cNvSpPr>
          <p:nvPr>
            <p:ph type="subTitle" idx="1"/>
          </p:nvPr>
        </p:nvSpPr>
        <p:spPr/>
        <p:txBody>
          <a:bodyPr/>
          <a:lstStyle/>
          <a:p>
            <a:pPr marL="0" indent="0" algn="ctr" defTabSz="914400" rtl="1" eaLnBrk="1" latinLnBrk="0" hangingPunct="1">
              <a:lnSpc>
                <a:spcPct val="90000"/>
              </a:lnSpc>
              <a:spcBef>
                <a:spcPts val="1000"/>
              </a:spcBef>
              <a:buFont typeface="Arial" panose="020B0604020202020204" pitchFamily="34" charset="0"/>
              <a:buNone/>
            </a:pPr>
            <a:r>
              <a:rPr lang="ar-SA" dirty="0"/>
              <a:t>حمزا </a:t>
            </a:r>
            <a:r>
              <a:rPr lang="ar-SA" dirty="0" err="1"/>
              <a:t>الزاغه</a:t>
            </a:r>
            <a:endParaRPr lang="en-JO" dirty="0"/>
          </a:p>
        </p:txBody>
      </p:sp>
      <p:pic>
        <p:nvPicPr>
          <p:cNvPr id="5" name="Picture 4">
            <a:extLst>
              <a:ext uri="{FF2B5EF4-FFF2-40B4-BE49-F238E27FC236}">
                <a16:creationId xmlns:a16="http://schemas.microsoft.com/office/drawing/2014/main" id="{7F7E65C5-07A6-CA14-B1FB-9CF2FD3D39A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2226"/>
            <a:ext cx="5185235" cy="2922587"/>
          </a:xfrm>
          <a:prstGeom prst="rect">
            <a:avLst/>
          </a:prstGeom>
        </p:spPr>
      </p:pic>
      <p:pic>
        <p:nvPicPr>
          <p:cNvPr id="16" name="Picture 15">
            <a:extLst>
              <a:ext uri="{FF2B5EF4-FFF2-40B4-BE49-F238E27FC236}">
                <a16:creationId xmlns:a16="http://schemas.microsoft.com/office/drawing/2014/main" id="{D9C3FC83-2B69-3064-7126-23DE65AE1D2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58101" y="-1"/>
            <a:ext cx="4533900" cy="2900361"/>
          </a:xfrm>
          <a:prstGeom prst="rect">
            <a:avLst/>
          </a:prstGeom>
        </p:spPr>
      </p:pic>
      <p:pic>
        <p:nvPicPr>
          <p:cNvPr id="19" name="Picture 18">
            <a:extLst>
              <a:ext uri="{FF2B5EF4-FFF2-40B4-BE49-F238E27FC236}">
                <a16:creationId xmlns:a16="http://schemas.microsoft.com/office/drawing/2014/main" id="{AF047980-1413-7DFC-8246-DC3B6B6B185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 y="3530600"/>
            <a:ext cx="5185235" cy="3327400"/>
          </a:xfrm>
          <a:prstGeom prst="rect">
            <a:avLst/>
          </a:prstGeom>
        </p:spPr>
      </p:pic>
      <p:pic>
        <p:nvPicPr>
          <p:cNvPr id="22" name="Picture 21">
            <a:extLst>
              <a:ext uri="{FF2B5EF4-FFF2-40B4-BE49-F238E27FC236}">
                <a16:creationId xmlns:a16="http://schemas.microsoft.com/office/drawing/2014/main" id="{34511772-E1C1-635B-31F8-507289AF123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658101" y="3509963"/>
            <a:ext cx="4533901" cy="3348818"/>
          </a:xfrm>
          <a:prstGeom prst="rect">
            <a:avLst/>
          </a:prstGeom>
        </p:spPr>
      </p:pic>
    </p:spTree>
    <p:extLst>
      <p:ext uri="{BB962C8B-B14F-4D97-AF65-F5344CB8AC3E}">
        <p14:creationId xmlns:p14="http://schemas.microsoft.com/office/powerpoint/2010/main" val="405432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02A1-0ADA-C478-B1D1-822314099FB7}"/>
              </a:ext>
            </a:extLst>
          </p:cNvPr>
          <p:cNvSpPr>
            <a:spLocks noGrp="1"/>
          </p:cNvSpPr>
          <p:nvPr>
            <p:ph type="title"/>
          </p:nvPr>
        </p:nvSpPr>
        <p:spPr>
          <a:xfrm>
            <a:off x="623888" y="2512367"/>
            <a:ext cx="10515600" cy="1325563"/>
          </a:xfrm>
        </p:spPr>
        <p:txBody>
          <a:bodyPr/>
          <a:lstStyle/>
          <a:p>
            <a:pPr algn="ctr"/>
            <a:r>
              <a:rPr lang="ar-SA" b="1" dirty="0"/>
              <a:t>معلومات عن </a:t>
            </a:r>
            <a:r>
              <a:rPr lang="ar-SA" b="1" dirty="0" err="1"/>
              <a:t>البترا</a:t>
            </a:r>
            <a:r>
              <a:rPr lang="ar-SA" b="1" dirty="0"/>
              <a:t> </a:t>
            </a:r>
            <a:endParaRPr lang="en-JO" b="1" dirty="0"/>
          </a:p>
        </p:txBody>
      </p:sp>
      <p:sp>
        <p:nvSpPr>
          <p:cNvPr id="3" name="Content Placeholder 2">
            <a:extLst>
              <a:ext uri="{FF2B5EF4-FFF2-40B4-BE49-F238E27FC236}">
                <a16:creationId xmlns:a16="http://schemas.microsoft.com/office/drawing/2014/main" id="{1F44D5B3-2EBF-7A34-775E-1313B881E0BF}"/>
              </a:ext>
            </a:extLst>
          </p:cNvPr>
          <p:cNvSpPr>
            <a:spLocks noGrp="1"/>
          </p:cNvSpPr>
          <p:nvPr>
            <p:ph idx="1"/>
          </p:nvPr>
        </p:nvSpPr>
        <p:spPr>
          <a:xfrm>
            <a:off x="495300" y="3429000"/>
            <a:ext cx="10515600" cy="4351338"/>
          </a:xfrm>
        </p:spPr>
        <p:txBody>
          <a:bodyPr/>
          <a:lstStyle/>
          <a:p>
            <a:pPr algn="r" rtl="1"/>
            <a:r>
              <a:rPr lang="ar-JO" b="1" dirty="0"/>
              <a:t>عتبر مدينة البتراء، عاصمة العرب الأنباط من أشهر المواقع الأثرية في العالم وأهم مواقع الجذب السياحي في الأردن، حيث تزورها أفواج السياح من كل بقاع الأرض، وتقع عن بعد 240 كيلو مترا إلى الجنوب من عمان وعلى بعد 120 كم من خليج العقبة البحر الأحمر الخريطة، وتتميز البتراء بطبيعة معمارها المنحوت في الصخر الوردي الذي يحتوي على مزيج من الفنون المعمارية القديمة التي تنتمي إلى حضارات متنوعة وهي عبارة عن مدينة كاملة منحوتة في الصخر الوردي اللون.</a:t>
            </a:r>
            <a:endParaRPr lang="en-JO" b="1" dirty="0"/>
          </a:p>
        </p:txBody>
      </p:sp>
      <p:pic>
        <p:nvPicPr>
          <p:cNvPr id="5" name="Picture 4">
            <a:extLst>
              <a:ext uri="{FF2B5EF4-FFF2-40B4-BE49-F238E27FC236}">
                <a16:creationId xmlns:a16="http://schemas.microsoft.com/office/drawing/2014/main" id="{0D01329C-056F-FFAF-D17B-E5427871B8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8000" y="0"/>
            <a:ext cx="4064000" cy="2743200"/>
          </a:xfrm>
          <a:prstGeom prst="rect">
            <a:avLst/>
          </a:prstGeom>
        </p:spPr>
      </p:pic>
    </p:spTree>
    <p:extLst>
      <p:ext uri="{BB962C8B-B14F-4D97-AF65-F5344CB8AC3E}">
        <p14:creationId xmlns:p14="http://schemas.microsoft.com/office/powerpoint/2010/main" val="28817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BE9DE-23E9-7AA5-E7D5-6D978100EF71}"/>
              </a:ext>
            </a:extLst>
          </p:cNvPr>
          <p:cNvSpPr>
            <a:spLocks noGrp="1"/>
          </p:cNvSpPr>
          <p:nvPr>
            <p:ph idx="1"/>
          </p:nvPr>
        </p:nvSpPr>
        <p:spPr>
          <a:xfrm>
            <a:off x="0" y="3225800"/>
            <a:ext cx="10515600" cy="4351338"/>
          </a:xfr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JO" b="1" dirty="0"/>
              <a:t>البتراء مثال فريد لأعرق حضارة عربية حضارة الأنباط، حيث قام العرب الأنباط بنحتها من الصخر منذ أكثر من 2000 عام،وهي شاهدة على أكثر الحضارات العربية القديمة ثراءً وإبداعا، حيث بقي موقع البتراء غير مكتشف للغرب طيلة الفترة العثمانية، حتى أعاد اكتشافها المستشرق السويسري يوهان لودفيغ بركهارت عام 1812، من خلال رحلة استكشافية في كل من بلاد الشام ومصر والجزيرة العربية لحساب الجمعية الجغرافية الملكية البريطانية، لذلك يطلق العديد من العلماء والمستشرقين على البتراء بالمدينة الضائعة وذلك لتأخر إظهارها إلى العالم، وقد وصفها الشاعر الانجليزي بيرجن بأنها المدينة الشرقية المذهلة، المدينة الوردية التي لا مثيل لها.</a:t>
            </a:r>
            <a:endParaRPr lang="en-JO" b="1" dirty="0"/>
          </a:p>
        </p:txBody>
      </p:sp>
      <p:pic>
        <p:nvPicPr>
          <p:cNvPr id="5" name="Picture 4">
            <a:extLst>
              <a:ext uri="{FF2B5EF4-FFF2-40B4-BE49-F238E27FC236}">
                <a16:creationId xmlns:a16="http://schemas.microsoft.com/office/drawing/2014/main" id="{E78FDA81-48F5-DB87-5FC4-F3A45D3F9A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99612" y="0"/>
            <a:ext cx="2592388" cy="3089275"/>
          </a:xfrm>
          <a:prstGeom prst="rect">
            <a:avLst/>
          </a:prstGeom>
        </p:spPr>
      </p:pic>
    </p:spTree>
    <p:extLst>
      <p:ext uri="{BB962C8B-B14F-4D97-AF65-F5344CB8AC3E}">
        <p14:creationId xmlns:p14="http://schemas.microsoft.com/office/powerpoint/2010/main" val="265226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67E14-AF27-7F80-ECCD-2A2D8B91C7E6}"/>
              </a:ext>
            </a:extLst>
          </p:cNvPr>
          <p:cNvSpPr>
            <a:spLocks noGrp="1"/>
          </p:cNvSpPr>
          <p:nvPr>
            <p:ph idx="1"/>
          </p:nvPr>
        </p:nvSpPr>
        <p:spPr>
          <a:xfrm>
            <a:off x="495300" y="3333750"/>
            <a:ext cx="10515600" cy="4351338"/>
          </a:xfr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JO" b="1" dirty="0"/>
              <a:t>ازدهرت مملكة الأنباط وامتدت حدودها جنوباً لتصل إلى شمال غرب الجزيرة العربية حيث توجد مدينة مدائن صالح ،وقد مدّ الأنباط نفوذهم كي يصل إلى شواطئ البحر الأحمر وشرق شبه جزيرة سيناء ومنطقة سهل حوران في سوريا حتى مدينة دمشق ، فكان يحيط بالمملكة النبطية وعاصمتها البتراء العديد من الممالك والحضارات منها الحضارة الفرعونية غرباً ،وحضارة تدمر شمالاً، وحضارة بلاد ما بين النهرين شرقاً، لذا كانت المملكة النبطية تتوسط حضارات العالم القديم، وتشكل بؤرة التقاء وتواصل مختلف الحضارات العالمية.</a:t>
            </a:r>
            <a:endParaRPr lang="en-JO" b="1" dirty="0"/>
          </a:p>
        </p:txBody>
      </p:sp>
      <p:pic>
        <p:nvPicPr>
          <p:cNvPr id="4" name="Picture 3">
            <a:extLst>
              <a:ext uri="{FF2B5EF4-FFF2-40B4-BE49-F238E27FC236}">
                <a16:creationId xmlns:a16="http://schemas.microsoft.com/office/drawing/2014/main" id="{322A5D80-433F-AAAA-BE05-22E1BA8247E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72312" y="0"/>
            <a:ext cx="5119688" cy="2756360"/>
          </a:xfrm>
          <a:prstGeom prst="rect">
            <a:avLst/>
          </a:prstGeom>
        </p:spPr>
      </p:pic>
    </p:spTree>
    <p:extLst>
      <p:ext uri="{BB962C8B-B14F-4D97-AF65-F5344CB8AC3E}">
        <p14:creationId xmlns:p14="http://schemas.microsoft.com/office/powerpoint/2010/main" val="214050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3E85-20D8-195A-3206-35374AED5E60}"/>
              </a:ext>
            </a:extLst>
          </p:cNvPr>
          <p:cNvSpPr>
            <a:spLocks noGrp="1"/>
          </p:cNvSpPr>
          <p:nvPr>
            <p:ph type="title"/>
          </p:nvPr>
        </p:nvSpPr>
        <p:spPr/>
        <p:txBody>
          <a:bodyPr/>
          <a:lstStyle/>
          <a:p>
            <a:pPr algn="ctr" defTabSz="914400" rtl="1" eaLnBrk="1" latinLnBrk="0" hangingPunct="1">
              <a:lnSpc>
                <a:spcPct val="90000"/>
              </a:lnSpc>
              <a:spcBef>
                <a:spcPct val="0"/>
              </a:spcBef>
              <a:buNone/>
            </a:pPr>
            <a:r>
              <a:rPr lang="ar-JO" b="1" i="0" dirty="0">
                <a:solidFill>
                  <a:srgbClr val="333333"/>
                </a:solidFill>
                <a:effectLst/>
                <a:latin typeface="HelveticaTwoBQ-Roman"/>
              </a:rPr>
              <a:t>اشتهارها</a:t>
            </a:r>
            <a:endParaRPr lang="en-JO" b="1" dirty="0"/>
          </a:p>
        </p:txBody>
      </p:sp>
      <p:sp>
        <p:nvSpPr>
          <p:cNvPr id="3" name="Content Placeholder 2">
            <a:extLst>
              <a:ext uri="{FF2B5EF4-FFF2-40B4-BE49-F238E27FC236}">
                <a16:creationId xmlns:a16="http://schemas.microsoft.com/office/drawing/2014/main" id="{6572C66F-0D03-B779-D34B-542BD944A3B1}"/>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JO" sz="3200" b="1" i="0" dirty="0">
                <a:solidFill>
                  <a:srgbClr val="333333"/>
                </a:solidFill>
                <a:effectLst/>
                <a:latin typeface="HelveticaTwoBQ-Roman"/>
              </a:rPr>
              <a:t>اشتهر الأنباط بتقنيات هندسة المياه والحصاد المائي وهم أصحاب الفكرة منذ القدم، حيث طور الأنباط أنظمة الري وجمع مياه الأمطار والينابيع وتفننوا في بناء السدود والخزانات التي حفروها في الصخر، كما شقوا القنوات لمسافات طويلة، إضافة لبنائهم المصاطب الزراعية في المنحدرات لاستغلال الأراضي في الزراعة.</a:t>
            </a:r>
            <a:endParaRPr lang="en-JO" sz="3200" b="1" dirty="0"/>
          </a:p>
        </p:txBody>
      </p:sp>
      <p:pic>
        <p:nvPicPr>
          <p:cNvPr id="5" name="Picture 4">
            <a:extLst>
              <a:ext uri="{FF2B5EF4-FFF2-40B4-BE49-F238E27FC236}">
                <a16:creationId xmlns:a16="http://schemas.microsoft.com/office/drawing/2014/main" id="{080A7EBE-337F-4E02-0933-324C1CA189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743860"/>
            <a:ext cx="4643438" cy="3114140"/>
          </a:xfrm>
          <a:prstGeom prst="rect">
            <a:avLst/>
          </a:prstGeom>
        </p:spPr>
      </p:pic>
    </p:spTree>
    <p:extLst>
      <p:ext uri="{BB962C8B-B14F-4D97-AF65-F5344CB8AC3E}">
        <p14:creationId xmlns:p14="http://schemas.microsoft.com/office/powerpoint/2010/main" val="324222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35AD-CFF7-A337-A0E7-BCA561946986}"/>
              </a:ext>
            </a:extLst>
          </p:cNvPr>
          <p:cNvSpPr>
            <a:spLocks noGrp="1"/>
          </p:cNvSpPr>
          <p:nvPr>
            <p:ph type="title"/>
          </p:nvPr>
        </p:nvSpPr>
        <p:spPr/>
        <p:txBody>
          <a:bodyPr/>
          <a:lstStyle/>
          <a:p>
            <a:pPr algn="ctr" defTabSz="914400" rtl="1" eaLnBrk="1" latinLnBrk="0" hangingPunct="1">
              <a:lnSpc>
                <a:spcPct val="90000"/>
              </a:lnSpc>
              <a:spcBef>
                <a:spcPct val="0"/>
              </a:spcBef>
              <a:buNone/>
            </a:pPr>
            <a:r>
              <a:rPr lang="ar-JO" b="1" i="0" dirty="0">
                <a:solidFill>
                  <a:srgbClr val="4D5156"/>
                </a:solidFill>
                <a:effectLst/>
                <a:latin typeface="Helvetica Neue" panose="02000503000000020004" pitchFamily="2" charset="0"/>
              </a:rPr>
              <a:t>تميز مدينة البتراء</a:t>
            </a:r>
            <a:endParaRPr lang="en-JO" b="1" dirty="0"/>
          </a:p>
        </p:txBody>
      </p:sp>
      <p:sp>
        <p:nvSpPr>
          <p:cNvPr id="3" name="Content Placeholder 2">
            <a:extLst>
              <a:ext uri="{FF2B5EF4-FFF2-40B4-BE49-F238E27FC236}">
                <a16:creationId xmlns:a16="http://schemas.microsoft.com/office/drawing/2014/main" id="{1249620D-B48B-C652-FFD2-EA290BDDE5A9}"/>
              </a:ext>
            </a:extLst>
          </p:cNvPr>
          <p:cNvSpPr>
            <a:spLocks noGrp="1"/>
          </p:cNvSpPr>
          <p:nvPr>
            <p:ph idx="1"/>
          </p:nvPr>
        </p:nvSpPr>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ar-JO" b="1" dirty="0"/>
              <a:t>تتميز مدينة البتراء بأنها مدينة محفورة في الحجر الرملي الملون في صخور جبال وادي موسى الوردي، ولذا سُميت بـ المدينة الوردية. ويمكن للزائر أن يصل اليها بواسطة السيارة وبعدها يبدأ في السير بين جنبات مدينة ضخمة محفورة في الصخر، ومختبئة خلف حاجز منيع من الجبال المتراصة التي بالكاد يسهل اختراقها يطلق علية اسم السيق.</a:t>
            </a:r>
          </a:p>
          <a:p>
            <a:pPr marL="228600" indent="-228600" algn="r" defTabSz="914400" rtl="1" eaLnBrk="1" latinLnBrk="0" hangingPunct="1">
              <a:lnSpc>
                <a:spcPct val="90000"/>
              </a:lnSpc>
              <a:spcBef>
                <a:spcPts val="1000"/>
              </a:spcBef>
              <a:buFont typeface="Arial" panose="020B0604020202020204" pitchFamily="34" charset="0"/>
              <a:buChar char="•"/>
            </a:pPr>
            <a:endParaRPr lang="ar-JO" dirty="0"/>
          </a:p>
          <a:p>
            <a:pPr marL="228600" indent="-228600" algn="r" defTabSz="914400" rtl="1" eaLnBrk="1" latinLnBrk="0" hangingPunct="1">
              <a:lnSpc>
                <a:spcPct val="90000"/>
              </a:lnSpc>
              <a:spcBef>
                <a:spcPts val="1000"/>
              </a:spcBef>
              <a:buFont typeface="Arial" panose="020B0604020202020204" pitchFamily="34" charset="0"/>
              <a:buChar char="•"/>
            </a:pPr>
            <a:endParaRPr lang="en-JO" dirty="0"/>
          </a:p>
        </p:txBody>
      </p:sp>
      <p:pic>
        <p:nvPicPr>
          <p:cNvPr id="5" name="Picture 4">
            <a:extLst>
              <a:ext uri="{FF2B5EF4-FFF2-40B4-BE49-F238E27FC236}">
                <a16:creationId xmlns:a16="http://schemas.microsoft.com/office/drawing/2014/main" id="{879C0E23-8D8C-E943-F45A-8D6DABBD3C6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479800"/>
            <a:ext cx="5080000" cy="3378200"/>
          </a:xfrm>
          <a:prstGeom prst="rect">
            <a:avLst/>
          </a:prstGeom>
        </p:spPr>
      </p:pic>
    </p:spTree>
    <p:extLst>
      <p:ext uri="{BB962C8B-B14F-4D97-AF65-F5344CB8AC3E}">
        <p14:creationId xmlns:p14="http://schemas.microsoft.com/office/powerpoint/2010/main" val="192659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59B6-2077-CBF0-6980-00F6D6344214}"/>
              </a:ext>
            </a:extLst>
          </p:cNvPr>
          <p:cNvSpPr>
            <a:spLocks noGrp="1"/>
          </p:cNvSpPr>
          <p:nvPr>
            <p:ph type="title"/>
          </p:nvPr>
        </p:nvSpPr>
        <p:spPr>
          <a:xfrm>
            <a:off x="838200" y="-124618"/>
            <a:ext cx="10515600" cy="1325563"/>
          </a:xfrm>
        </p:spPr>
        <p:txBody>
          <a:bodyPr/>
          <a:lstStyle/>
          <a:p>
            <a:pPr algn="ctr" defTabSz="914400" rtl="1" eaLnBrk="1" latinLnBrk="0" hangingPunct="1">
              <a:lnSpc>
                <a:spcPct val="90000"/>
              </a:lnSpc>
              <a:spcBef>
                <a:spcPct val="0"/>
              </a:spcBef>
              <a:buNone/>
            </a:pPr>
            <a:r>
              <a:rPr lang="ar-JO" b="0" i="0" dirty="0">
                <a:solidFill>
                  <a:srgbClr val="202124"/>
                </a:solidFill>
                <a:effectLst/>
                <a:latin typeface="Helvetica Neue" panose="02000503000000020004" pitchFamily="2" charset="0"/>
              </a:rPr>
              <a:t>كم يبلغ عمر مدينة البتراء؟</a:t>
            </a:r>
            <a:endParaRPr lang="en-JO" dirty="0"/>
          </a:p>
        </p:txBody>
      </p:sp>
      <p:sp>
        <p:nvSpPr>
          <p:cNvPr id="3" name="Content Placeholder 2">
            <a:extLst>
              <a:ext uri="{FF2B5EF4-FFF2-40B4-BE49-F238E27FC236}">
                <a16:creationId xmlns:a16="http://schemas.microsoft.com/office/drawing/2014/main" id="{23F8E106-B125-2CC6-0D87-E51FDA1535B3}"/>
              </a:ext>
            </a:extLst>
          </p:cNvPr>
          <p:cNvSpPr>
            <a:spLocks noGrp="1"/>
          </p:cNvSpPr>
          <p:nvPr>
            <p:ph idx="1"/>
          </p:nvPr>
        </p:nvSpPr>
        <p:spPr>
          <a:xfrm>
            <a:off x="538162" y="896144"/>
            <a:ext cx="10515600" cy="4351338"/>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JO" sz="3200" b="1" dirty="0"/>
              <a:t>والبترا مثال فريد لأعرق حضارة عربية حضارة الأنباط، حيث قام العرب الأنباط بنحتها من الصخر منذ أكثر من 2000 عام، وهي تعد إحدى عجائب الدنيا السبع الجديدة وشاهدة على أكثر الحضارات العربية القديمة ثراء وإبداعا، تم اكتشاف البترا عام 1812 م علي يدي المستشرق السويسري يوهان لودفيج بركهارت، من خلال رحلة استكشافية في كل من.</a:t>
            </a:r>
            <a:endParaRPr lang="en-JO" sz="3200" b="1" dirty="0"/>
          </a:p>
        </p:txBody>
      </p:sp>
      <p:pic>
        <p:nvPicPr>
          <p:cNvPr id="6" name="Picture 5">
            <a:extLst>
              <a:ext uri="{FF2B5EF4-FFF2-40B4-BE49-F238E27FC236}">
                <a16:creationId xmlns:a16="http://schemas.microsoft.com/office/drawing/2014/main" id="{5D98F97D-3C44-42A6-FD96-D74A4956F1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308981"/>
            <a:ext cx="6843713" cy="3549017"/>
          </a:xfrm>
          <a:prstGeom prst="rect">
            <a:avLst/>
          </a:prstGeom>
        </p:spPr>
      </p:pic>
    </p:spTree>
    <p:extLst>
      <p:ext uri="{BB962C8B-B14F-4D97-AF65-F5344CB8AC3E}">
        <p14:creationId xmlns:p14="http://schemas.microsoft.com/office/powerpoint/2010/main" val="1315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454</Words>
  <Application>Microsoft Macintosh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 Neue</vt:lpstr>
      <vt:lpstr>HelveticaTwoBQ-Roman</vt:lpstr>
      <vt:lpstr>Office Theme</vt:lpstr>
      <vt:lpstr>بيترا</vt:lpstr>
      <vt:lpstr>معلومات عن البترا </vt:lpstr>
      <vt:lpstr>PowerPoint Presentation</vt:lpstr>
      <vt:lpstr>PowerPoint Presentation</vt:lpstr>
      <vt:lpstr>اشتهارها</vt:lpstr>
      <vt:lpstr>تميز مدينة البتراء</vt:lpstr>
      <vt:lpstr>كم يبلغ عمر مدينة البتراء؟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بيترا</dc:title>
  <dc:creator>Microsoft Office User</dc:creator>
  <cp:lastModifiedBy>Microsoft Office User</cp:lastModifiedBy>
  <cp:revision>1</cp:revision>
  <dcterms:created xsi:type="dcterms:W3CDTF">2023-05-27T16:42:50Z</dcterms:created>
  <dcterms:modified xsi:type="dcterms:W3CDTF">2023-05-27T17:29:51Z</dcterms:modified>
</cp:coreProperties>
</file>