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63" r:id="rId4"/>
    <p:sldId id="258" r:id="rId5"/>
    <p:sldId id="264" r:id="rId6"/>
    <p:sldId id="259"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91D5-4284-75B9-55A7-1DDFCAA547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2B89C8-B834-9CC2-E6A8-9CB90CA938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1C5BBC-DE5B-364C-F880-A6F2BA06D9C2}"/>
              </a:ext>
            </a:extLst>
          </p:cNvPr>
          <p:cNvSpPr>
            <a:spLocks noGrp="1"/>
          </p:cNvSpPr>
          <p:nvPr>
            <p:ph type="dt" sz="half" idx="10"/>
          </p:nvPr>
        </p:nvSpPr>
        <p:spPr/>
        <p:txBody>
          <a:bodyPr/>
          <a:lstStyle/>
          <a:p>
            <a:fld id="{DE06A4E4-A48D-46EB-9B03-06808E73BE36}" type="datetimeFigureOut">
              <a:rPr lang="en-GB" smtClean="0"/>
              <a:t>27/05/2023</a:t>
            </a:fld>
            <a:endParaRPr lang="en-GB"/>
          </a:p>
        </p:txBody>
      </p:sp>
      <p:sp>
        <p:nvSpPr>
          <p:cNvPr id="5" name="Footer Placeholder 4">
            <a:extLst>
              <a:ext uri="{FF2B5EF4-FFF2-40B4-BE49-F238E27FC236}">
                <a16:creationId xmlns:a16="http://schemas.microsoft.com/office/drawing/2014/main" id="{393E617A-4948-1389-48B7-72DE31FF11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8151B4-2518-0769-8154-7D0968F5A7CF}"/>
              </a:ext>
            </a:extLst>
          </p:cNvPr>
          <p:cNvSpPr>
            <a:spLocks noGrp="1"/>
          </p:cNvSpPr>
          <p:nvPr>
            <p:ph type="sldNum" sz="quarter" idx="12"/>
          </p:nvPr>
        </p:nvSpPr>
        <p:spPr/>
        <p:txBody>
          <a:bodyPr/>
          <a:lstStyle/>
          <a:p>
            <a:fld id="{0B007828-4247-4851-8C31-DE53A53CD687}" type="slidenum">
              <a:rPr lang="en-GB" smtClean="0"/>
              <a:t>‹#›</a:t>
            </a:fld>
            <a:endParaRPr lang="en-GB"/>
          </a:p>
        </p:txBody>
      </p:sp>
    </p:spTree>
    <p:extLst>
      <p:ext uri="{BB962C8B-B14F-4D97-AF65-F5344CB8AC3E}">
        <p14:creationId xmlns:p14="http://schemas.microsoft.com/office/powerpoint/2010/main" val="272725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C755-E315-C78D-5FBD-7ED9FF18CD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AA094F-4468-68D9-5508-AACC904779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CB667D-0D0B-C921-C3EC-8499CA38CC9F}"/>
              </a:ext>
            </a:extLst>
          </p:cNvPr>
          <p:cNvSpPr>
            <a:spLocks noGrp="1"/>
          </p:cNvSpPr>
          <p:nvPr>
            <p:ph type="dt" sz="half" idx="10"/>
          </p:nvPr>
        </p:nvSpPr>
        <p:spPr/>
        <p:txBody>
          <a:bodyPr/>
          <a:lstStyle/>
          <a:p>
            <a:fld id="{DE06A4E4-A48D-46EB-9B03-06808E73BE36}" type="datetimeFigureOut">
              <a:rPr lang="en-GB" smtClean="0"/>
              <a:t>27/05/2023</a:t>
            </a:fld>
            <a:endParaRPr lang="en-GB"/>
          </a:p>
        </p:txBody>
      </p:sp>
      <p:sp>
        <p:nvSpPr>
          <p:cNvPr id="5" name="Footer Placeholder 4">
            <a:extLst>
              <a:ext uri="{FF2B5EF4-FFF2-40B4-BE49-F238E27FC236}">
                <a16:creationId xmlns:a16="http://schemas.microsoft.com/office/drawing/2014/main" id="{5254F4F2-F432-6996-917C-694730D123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100CD8-C16F-5CF7-A715-640E7C513770}"/>
              </a:ext>
            </a:extLst>
          </p:cNvPr>
          <p:cNvSpPr>
            <a:spLocks noGrp="1"/>
          </p:cNvSpPr>
          <p:nvPr>
            <p:ph type="sldNum" sz="quarter" idx="12"/>
          </p:nvPr>
        </p:nvSpPr>
        <p:spPr/>
        <p:txBody>
          <a:bodyPr/>
          <a:lstStyle/>
          <a:p>
            <a:fld id="{0B007828-4247-4851-8C31-DE53A53CD687}" type="slidenum">
              <a:rPr lang="en-GB" smtClean="0"/>
              <a:t>‹#›</a:t>
            </a:fld>
            <a:endParaRPr lang="en-GB"/>
          </a:p>
        </p:txBody>
      </p:sp>
    </p:spTree>
    <p:extLst>
      <p:ext uri="{BB962C8B-B14F-4D97-AF65-F5344CB8AC3E}">
        <p14:creationId xmlns:p14="http://schemas.microsoft.com/office/powerpoint/2010/main" val="203956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C60FC3-5E71-9905-5566-25C7BDF04C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E8CE32-1B6E-A5DD-7CC9-7D12584FCF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732D5-DB06-CC80-F903-40A7498C6896}"/>
              </a:ext>
            </a:extLst>
          </p:cNvPr>
          <p:cNvSpPr>
            <a:spLocks noGrp="1"/>
          </p:cNvSpPr>
          <p:nvPr>
            <p:ph type="dt" sz="half" idx="10"/>
          </p:nvPr>
        </p:nvSpPr>
        <p:spPr/>
        <p:txBody>
          <a:bodyPr/>
          <a:lstStyle/>
          <a:p>
            <a:fld id="{DE06A4E4-A48D-46EB-9B03-06808E73BE36}" type="datetimeFigureOut">
              <a:rPr lang="en-GB" smtClean="0"/>
              <a:t>27/05/2023</a:t>
            </a:fld>
            <a:endParaRPr lang="en-GB"/>
          </a:p>
        </p:txBody>
      </p:sp>
      <p:sp>
        <p:nvSpPr>
          <p:cNvPr id="5" name="Footer Placeholder 4">
            <a:extLst>
              <a:ext uri="{FF2B5EF4-FFF2-40B4-BE49-F238E27FC236}">
                <a16:creationId xmlns:a16="http://schemas.microsoft.com/office/drawing/2014/main" id="{00AF2FFD-DBEC-DBB1-DBB5-224CB79EAC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4FCA84-01F4-43E3-3A45-9B36AEAA7FDA}"/>
              </a:ext>
            </a:extLst>
          </p:cNvPr>
          <p:cNvSpPr>
            <a:spLocks noGrp="1"/>
          </p:cNvSpPr>
          <p:nvPr>
            <p:ph type="sldNum" sz="quarter" idx="12"/>
          </p:nvPr>
        </p:nvSpPr>
        <p:spPr/>
        <p:txBody>
          <a:bodyPr/>
          <a:lstStyle/>
          <a:p>
            <a:fld id="{0B007828-4247-4851-8C31-DE53A53CD687}" type="slidenum">
              <a:rPr lang="en-GB" smtClean="0"/>
              <a:t>‹#›</a:t>
            </a:fld>
            <a:endParaRPr lang="en-GB"/>
          </a:p>
        </p:txBody>
      </p:sp>
    </p:spTree>
    <p:extLst>
      <p:ext uri="{BB962C8B-B14F-4D97-AF65-F5344CB8AC3E}">
        <p14:creationId xmlns:p14="http://schemas.microsoft.com/office/powerpoint/2010/main" val="315479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EB93-5D25-22AF-D343-66D3D5B2E7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B34DA7-7995-5642-51DD-1EB19DF38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C73AC-3F1F-9974-B14C-250106442E27}"/>
              </a:ext>
            </a:extLst>
          </p:cNvPr>
          <p:cNvSpPr>
            <a:spLocks noGrp="1"/>
          </p:cNvSpPr>
          <p:nvPr>
            <p:ph type="dt" sz="half" idx="10"/>
          </p:nvPr>
        </p:nvSpPr>
        <p:spPr/>
        <p:txBody>
          <a:bodyPr/>
          <a:lstStyle/>
          <a:p>
            <a:fld id="{DE06A4E4-A48D-46EB-9B03-06808E73BE36}" type="datetimeFigureOut">
              <a:rPr lang="en-GB" smtClean="0"/>
              <a:t>27/05/2023</a:t>
            </a:fld>
            <a:endParaRPr lang="en-GB"/>
          </a:p>
        </p:txBody>
      </p:sp>
      <p:sp>
        <p:nvSpPr>
          <p:cNvPr id="5" name="Footer Placeholder 4">
            <a:extLst>
              <a:ext uri="{FF2B5EF4-FFF2-40B4-BE49-F238E27FC236}">
                <a16:creationId xmlns:a16="http://schemas.microsoft.com/office/drawing/2014/main" id="{ED9569CF-F147-CC2B-161C-987DB19F95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53C283-D76D-D913-FB2E-EF25A78D13BF}"/>
              </a:ext>
            </a:extLst>
          </p:cNvPr>
          <p:cNvSpPr>
            <a:spLocks noGrp="1"/>
          </p:cNvSpPr>
          <p:nvPr>
            <p:ph type="sldNum" sz="quarter" idx="12"/>
          </p:nvPr>
        </p:nvSpPr>
        <p:spPr/>
        <p:txBody>
          <a:bodyPr/>
          <a:lstStyle/>
          <a:p>
            <a:fld id="{0B007828-4247-4851-8C31-DE53A53CD687}" type="slidenum">
              <a:rPr lang="en-GB" smtClean="0"/>
              <a:t>‹#›</a:t>
            </a:fld>
            <a:endParaRPr lang="en-GB"/>
          </a:p>
        </p:txBody>
      </p:sp>
    </p:spTree>
    <p:extLst>
      <p:ext uri="{BB962C8B-B14F-4D97-AF65-F5344CB8AC3E}">
        <p14:creationId xmlns:p14="http://schemas.microsoft.com/office/powerpoint/2010/main" val="247086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5F10-8813-FDC0-3009-A372333F30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39F75E-E1BC-3D3B-BE4E-329606C6D4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D3CACA-AED3-2E12-844C-FA5A55F13223}"/>
              </a:ext>
            </a:extLst>
          </p:cNvPr>
          <p:cNvSpPr>
            <a:spLocks noGrp="1"/>
          </p:cNvSpPr>
          <p:nvPr>
            <p:ph type="dt" sz="half" idx="10"/>
          </p:nvPr>
        </p:nvSpPr>
        <p:spPr/>
        <p:txBody>
          <a:bodyPr/>
          <a:lstStyle/>
          <a:p>
            <a:fld id="{DE06A4E4-A48D-46EB-9B03-06808E73BE36}" type="datetimeFigureOut">
              <a:rPr lang="en-GB" smtClean="0"/>
              <a:t>27/05/2023</a:t>
            </a:fld>
            <a:endParaRPr lang="en-GB"/>
          </a:p>
        </p:txBody>
      </p:sp>
      <p:sp>
        <p:nvSpPr>
          <p:cNvPr id="5" name="Footer Placeholder 4">
            <a:extLst>
              <a:ext uri="{FF2B5EF4-FFF2-40B4-BE49-F238E27FC236}">
                <a16:creationId xmlns:a16="http://schemas.microsoft.com/office/drawing/2014/main" id="{0386F8FB-F9D5-CB4A-CD36-8CCB4C264D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E6173D-68F2-90E3-4477-C2C6BCDA0C27}"/>
              </a:ext>
            </a:extLst>
          </p:cNvPr>
          <p:cNvSpPr>
            <a:spLocks noGrp="1"/>
          </p:cNvSpPr>
          <p:nvPr>
            <p:ph type="sldNum" sz="quarter" idx="12"/>
          </p:nvPr>
        </p:nvSpPr>
        <p:spPr/>
        <p:txBody>
          <a:bodyPr/>
          <a:lstStyle/>
          <a:p>
            <a:fld id="{0B007828-4247-4851-8C31-DE53A53CD687}" type="slidenum">
              <a:rPr lang="en-GB" smtClean="0"/>
              <a:t>‹#›</a:t>
            </a:fld>
            <a:endParaRPr lang="en-GB"/>
          </a:p>
        </p:txBody>
      </p:sp>
    </p:spTree>
    <p:extLst>
      <p:ext uri="{BB962C8B-B14F-4D97-AF65-F5344CB8AC3E}">
        <p14:creationId xmlns:p14="http://schemas.microsoft.com/office/powerpoint/2010/main" val="400129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BD01-B306-6C79-C4E6-E9945EE41E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F030D-3899-6480-E11D-C91F32EE7F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427514-F5AE-C6E6-A332-50DB5ADDE0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D20FC3-7E9F-9259-A1BC-C1EEFE9827E5}"/>
              </a:ext>
            </a:extLst>
          </p:cNvPr>
          <p:cNvSpPr>
            <a:spLocks noGrp="1"/>
          </p:cNvSpPr>
          <p:nvPr>
            <p:ph type="dt" sz="half" idx="10"/>
          </p:nvPr>
        </p:nvSpPr>
        <p:spPr/>
        <p:txBody>
          <a:bodyPr/>
          <a:lstStyle/>
          <a:p>
            <a:fld id="{DE06A4E4-A48D-46EB-9B03-06808E73BE36}" type="datetimeFigureOut">
              <a:rPr lang="en-GB" smtClean="0"/>
              <a:t>27/05/2023</a:t>
            </a:fld>
            <a:endParaRPr lang="en-GB"/>
          </a:p>
        </p:txBody>
      </p:sp>
      <p:sp>
        <p:nvSpPr>
          <p:cNvPr id="6" name="Footer Placeholder 5">
            <a:extLst>
              <a:ext uri="{FF2B5EF4-FFF2-40B4-BE49-F238E27FC236}">
                <a16:creationId xmlns:a16="http://schemas.microsoft.com/office/drawing/2014/main" id="{7CE36DDA-AF05-C449-24B1-DD65250C22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787392-0653-4D45-F9BE-D0621EEAD386}"/>
              </a:ext>
            </a:extLst>
          </p:cNvPr>
          <p:cNvSpPr>
            <a:spLocks noGrp="1"/>
          </p:cNvSpPr>
          <p:nvPr>
            <p:ph type="sldNum" sz="quarter" idx="12"/>
          </p:nvPr>
        </p:nvSpPr>
        <p:spPr/>
        <p:txBody>
          <a:bodyPr/>
          <a:lstStyle/>
          <a:p>
            <a:fld id="{0B007828-4247-4851-8C31-DE53A53CD687}" type="slidenum">
              <a:rPr lang="en-GB" smtClean="0"/>
              <a:t>‹#›</a:t>
            </a:fld>
            <a:endParaRPr lang="en-GB"/>
          </a:p>
        </p:txBody>
      </p:sp>
    </p:spTree>
    <p:extLst>
      <p:ext uri="{BB962C8B-B14F-4D97-AF65-F5344CB8AC3E}">
        <p14:creationId xmlns:p14="http://schemas.microsoft.com/office/powerpoint/2010/main" val="1113291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05C3-BEE0-8BA3-20F0-390FB48AD2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66B1B8-7A28-154B-4FFE-E35A4BA16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D59508-69A3-2DFD-4CCD-E38A3B374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A4FE8D-E101-C0C2-11E3-F286D3155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175870-99C4-24CB-5AE5-EB9617985F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8C7BB4-1596-40BC-DD07-F72032161F5B}"/>
              </a:ext>
            </a:extLst>
          </p:cNvPr>
          <p:cNvSpPr>
            <a:spLocks noGrp="1"/>
          </p:cNvSpPr>
          <p:nvPr>
            <p:ph type="dt" sz="half" idx="10"/>
          </p:nvPr>
        </p:nvSpPr>
        <p:spPr/>
        <p:txBody>
          <a:bodyPr/>
          <a:lstStyle/>
          <a:p>
            <a:fld id="{DE06A4E4-A48D-46EB-9B03-06808E73BE36}" type="datetimeFigureOut">
              <a:rPr lang="en-GB" smtClean="0"/>
              <a:t>27/05/2023</a:t>
            </a:fld>
            <a:endParaRPr lang="en-GB"/>
          </a:p>
        </p:txBody>
      </p:sp>
      <p:sp>
        <p:nvSpPr>
          <p:cNvPr id="8" name="Footer Placeholder 7">
            <a:extLst>
              <a:ext uri="{FF2B5EF4-FFF2-40B4-BE49-F238E27FC236}">
                <a16:creationId xmlns:a16="http://schemas.microsoft.com/office/drawing/2014/main" id="{19782EE5-6320-751A-A997-E2AFAEF5FA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B57C69E-FCCA-75FA-0E13-94432CC7DBDB}"/>
              </a:ext>
            </a:extLst>
          </p:cNvPr>
          <p:cNvSpPr>
            <a:spLocks noGrp="1"/>
          </p:cNvSpPr>
          <p:nvPr>
            <p:ph type="sldNum" sz="quarter" idx="12"/>
          </p:nvPr>
        </p:nvSpPr>
        <p:spPr/>
        <p:txBody>
          <a:bodyPr/>
          <a:lstStyle/>
          <a:p>
            <a:fld id="{0B007828-4247-4851-8C31-DE53A53CD687}" type="slidenum">
              <a:rPr lang="en-GB" smtClean="0"/>
              <a:t>‹#›</a:t>
            </a:fld>
            <a:endParaRPr lang="en-GB"/>
          </a:p>
        </p:txBody>
      </p:sp>
    </p:spTree>
    <p:extLst>
      <p:ext uri="{BB962C8B-B14F-4D97-AF65-F5344CB8AC3E}">
        <p14:creationId xmlns:p14="http://schemas.microsoft.com/office/powerpoint/2010/main" val="92478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8DD4-F463-81FF-6129-06FA13F3E4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B40414-F42A-9D38-16DE-6CD44FEC77B3}"/>
              </a:ext>
            </a:extLst>
          </p:cNvPr>
          <p:cNvSpPr>
            <a:spLocks noGrp="1"/>
          </p:cNvSpPr>
          <p:nvPr>
            <p:ph type="dt" sz="half" idx="10"/>
          </p:nvPr>
        </p:nvSpPr>
        <p:spPr/>
        <p:txBody>
          <a:bodyPr/>
          <a:lstStyle/>
          <a:p>
            <a:fld id="{DE06A4E4-A48D-46EB-9B03-06808E73BE36}" type="datetimeFigureOut">
              <a:rPr lang="en-GB" smtClean="0"/>
              <a:t>27/05/2023</a:t>
            </a:fld>
            <a:endParaRPr lang="en-GB"/>
          </a:p>
        </p:txBody>
      </p:sp>
      <p:sp>
        <p:nvSpPr>
          <p:cNvPr id="4" name="Footer Placeholder 3">
            <a:extLst>
              <a:ext uri="{FF2B5EF4-FFF2-40B4-BE49-F238E27FC236}">
                <a16:creationId xmlns:a16="http://schemas.microsoft.com/office/drawing/2014/main" id="{2B9F06C6-346B-DC9A-2BFA-A567C2C8CB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E37C2C-010C-A2D9-CC16-F15F00FFA84E}"/>
              </a:ext>
            </a:extLst>
          </p:cNvPr>
          <p:cNvSpPr>
            <a:spLocks noGrp="1"/>
          </p:cNvSpPr>
          <p:nvPr>
            <p:ph type="sldNum" sz="quarter" idx="12"/>
          </p:nvPr>
        </p:nvSpPr>
        <p:spPr/>
        <p:txBody>
          <a:bodyPr/>
          <a:lstStyle/>
          <a:p>
            <a:fld id="{0B007828-4247-4851-8C31-DE53A53CD687}" type="slidenum">
              <a:rPr lang="en-GB" smtClean="0"/>
              <a:t>‹#›</a:t>
            </a:fld>
            <a:endParaRPr lang="en-GB"/>
          </a:p>
        </p:txBody>
      </p:sp>
    </p:spTree>
    <p:extLst>
      <p:ext uri="{BB962C8B-B14F-4D97-AF65-F5344CB8AC3E}">
        <p14:creationId xmlns:p14="http://schemas.microsoft.com/office/powerpoint/2010/main" val="252700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784E95-69C1-76B9-7DEA-1400CFCE30C0}"/>
              </a:ext>
            </a:extLst>
          </p:cNvPr>
          <p:cNvSpPr>
            <a:spLocks noGrp="1"/>
          </p:cNvSpPr>
          <p:nvPr>
            <p:ph type="dt" sz="half" idx="10"/>
          </p:nvPr>
        </p:nvSpPr>
        <p:spPr/>
        <p:txBody>
          <a:bodyPr/>
          <a:lstStyle/>
          <a:p>
            <a:fld id="{DE06A4E4-A48D-46EB-9B03-06808E73BE36}" type="datetimeFigureOut">
              <a:rPr lang="en-GB" smtClean="0"/>
              <a:t>27/05/2023</a:t>
            </a:fld>
            <a:endParaRPr lang="en-GB"/>
          </a:p>
        </p:txBody>
      </p:sp>
      <p:sp>
        <p:nvSpPr>
          <p:cNvPr id="3" name="Footer Placeholder 2">
            <a:extLst>
              <a:ext uri="{FF2B5EF4-FFF2-40B4-BE49-F238E27FC236}">
                <a16:creationId xmlns:a16="http://schemas.microsoft.com/office/drawing/2014/main" id="{8D7B8F68-0DA7-2A51-FE22-B667235FB2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175206-74B4-3323-9C95-954D97457148}"/>
              </a:ext>
            </a:extLst>
          </p:cNvPr>
          <p:cNvSpPr>
            <a:spLocks noGrp="1"/>
          </p:cNvSpPr>
          <p:nvPr>
            <p:ph type="sldNum" sz="quarter" idx="12"/>
          </p:nvPr>
        </p:nvSpPr>
        <p:spPr/>
        <p:txBody>
          <a:bodyPr/>
          <a:lstStyle/>
          <a:p>
            <a:fld id="{0B007828-4247-4851-8C31-DE53A53CD687}" type="slidenum">
              <a:rPr lang="en-GB" smtClean="0"/>
              <a:t>‹#›</a:t>
            </a:fld>
            <a:endParaRPr lang="en-GB"/>
          </a:p>
        </p:txBody>
      </p:sp>
    </p:spTree>
    <p:extLst>
      <p:ext uri="{BB962C8B-B14F-4D97-AF65-F5344CB8AC3E}">
        <p14:creationId xmlns:p14="http://schemas.microsoft.com/office/powerpoint/2010/main" val="233308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4637-C396-1896-54BE-D7EAF0EC3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DE0642-0869-3478-819A-B1D055D85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511517-E009-5E08-58B4-60335418D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ACB2DE-6BD0-C51E-A7FF-465AE8AB8AE5}"/>
              </a:ext>
            </a:extLst>
          </p:cNvPr>
          <p:cNvSpPr>
            <a:spLocks noGrp="1"/>
          </p:cNvSpPr>
          <p:nvPr>
            <p:ph type="dt" sz="half" idx="10"/>
          </p:nvPr>
        </p:nvSpPr>
        <p:spPr/>
        <p:txBody>
          <a:bodyPr/>
          <a:lstStyle/>
          <a:p>
            <a:fld id="{DE06A4E4-A48D-46EB-9B03-06808E73BE36}" type="datetimeFigureOut">
              <a:rPr lang="en-GB" smtClean="0"/>
              <a:t>27/05/2023</a:t>
            </a:fld>
            <a:endParaRPr lang="en-GB"/>
          </a:p>
        </p:txBody>
      </p:sp>
      <p:sp>
        <p:nvSpPr>
          <p:cNvPr id="6" name="Footer Placeholder 5">
            <a:extLst>
              <a:ext uri="{FF2B5EF4-FFF2-40B4-BE49-F238E27FC236}">
                <a16:creationId xmlns:a16="http://schemas.microsoft.com/office/drawing/2014/main" id="{FB157AED-72E5-A3EF-91AF-91E7CB05BB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E0DA36-5952-A3CF-2F40-D36AD756DAE5}"/>
              </a:ext>
            </a:extLst>
          </p:cNvPr>
          <p:cNvSpPr>
            <a:spLocks noGrp="1"/>
          </p:cNvSpPr>
          <p:nvPr>
            <p:ph type="sldNum" sz="quarter" idx="12"/>
          </p:nvPr>
        </p:nvSpPr>
        <p:spPr/>
        <p:txBody>
          <a:bodyPr/>
          <a:lstStyle/>
          <a:p>
            <a:fld id="{0B007828-4247-4851-8C31-DE53A53CD687}" type="slidenum">
              <a:rPr lang="en-GB" smtClean="0"/>
              <a:t>‹#›</a:t>
            </a:fld>
            <a:endParaRPr lang="en-GB"/>
          </a:p>
        </p:txBody>
      </p:sp>
    </p:spTree>
    <p:extLst>
      <p:ext uri="{BB962C8B-B14F-4D97-AF65-F5344CB8AC3E}">
        <p14:creationId xmlns:p14="http://schemas.microsoft.com/office/powerpoint/2010/main" val="183533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4F3A-468E-7BB1-5074-C45839A88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CAFF3F-F32D-B6E6-5C5C-F7404209A4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ACF347-D6D9-ED16-A957-1450CC816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029A27-A713-3BE7-3315-8A9DB30C1176}"/>
              </a:ext>
            </a:extLst>
          </p:cNvPr>
          <p:cNvSpPr>
            <a:spLocks noGrp="1"/>
          </p:cNvSpPr>
          <p:nvPr>
            <p:ph type="dt" sz="half" idx="10"/>
          </p:nvPr>
        </p:nvSpPr>
        <p:spPr/>
        <p:txBody>
          <a:bodyPr/>
          <a:lstStyle/>
          <a:p>
            <a:fld id="{DE06A4E4-A48D-46EB-9B03-06808E73BE36}" type="datetimeFigureOut">
              <a:rPr lang="en-GB" smtClean="0"/>
              <a:t>27/05/2023</a:t>
            </a:fld>
            <a:endParaRPr lang="en-GB"/>
          </a:p>
        </p:txBody>
      </p:sp>
      <p:sp>
        <p:nvSpPr>
          <p:cNvPr id="6" name="Footer Placeholder 5">
            <a:extLst>
              <a:ext uri="{FF2B5EF4-FFF2-40B4-BE49-F238E27FC236}">
                <a16:creationId xmlns:a16="http://schemas.microsoft.com/office/drawing/2014/main" id="{F8BE4553-62C6-CB7B-D2C5-95B93CB5DA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6BC4E5-3B3D-3740-F5B5-BD898AF385ED}"/>
              </a:ext>
            </a:extLst>
          </p:cNvPr>
          <p:cNvSpPr>
            <a:spLocks noGrp="1"/>
          </p:cNvSpPr>
          <p:nvPr>
            <p:ph type="sldNum" sz="quarter" idx="12"/>
          </p:nvPr>
        </p:nvSpPr>
        <p:spPr/>
        <p:txBody>
          <a:bodyPr/>
          <a:lstStyle/>
          <a:p>
            <a:fld id="{0B007828-4247-4851-8C31-DE53A53CD687}" type="slidenum">
              <a:rPr lang="en-GB" smtClean="0"/>
              <a:t>‹#›</a:t>
            </a:fld>
            <a:endParaRPr lang="en-GB"/>
          </a:p>
        </p:txBody>
      </p:sp>
    </p:spTree>
    <p:extLst>
      <p:ext uri="{BB962C8B-B14F-4D97-AF65-F5344CB8AC3E}">
        <p14:creationId xmlns:p14="http://schemas.microsoft.com/office/powerpoint/2010/main" val="365615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5832C-A938-FD95-C80E-55CF47DF0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87A9C1-B4B8-F2B4-975D-5364BBC57D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8358B7-CA51-47D8-70B6-111723115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6A4E4-A48D-46EB-9B03-06808E73BE36}" type="datetimeFigureOut">
              <a:rPr lang="en-GB" smtClean="0"/>
              <a:t>27/05/2023</a:t>
            </a:fld>
            <a:endParaRPr lang="en-GB"/>
          </a:p>
        </p:txBody>
      </p:sp>
      <p:sp>
        <p:nvSpPr>
          <p:cNvPr id="5" name="Footer Placeholder 4">
            <a:extLst>
              <a:ext uri="{FF2B5EF4-FFF2-40B4-BE49-F238E27FC236}">
                <a16:creationId xmlns:a16="http://schemas.microsoft.com/office/drawing/2014/main" id="{3FCEC3BA-DB35-F84B-4637-6E66EC846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F60858-4548-3B08-5A31-7F2733BB0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07828-4247-4851-8C31-DE53A53CD687}" type="slidenum">
              <a:rPr lang="en-GB" smtClean="0"/>
              <a:t>‹#›</a:t>
            </a:fld>
            <a:endParaRPr lang="en-GB"/>
          </a:p>
        </p:txBody>
      </p:sp>
    </p:spTree>
    <p:extLst>
      <p:ext uri="{BB962C8B-B14F-4D97-AF65-F5344CB8AC3E}">
        <p14:creationId xmlns:p14="http://schemas.microsoft.com/office/powerpoint/2010/main" val="108676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2D62-A10D-EFAE-EA0B-07404DB4199B}"/>
              </a:ext>
            </a:extLst>
          </p:cNvPr>
          <p:cNvSpPr>
            <a:spLocks noGrp="1"/>
          </p:cNvSpPr>
          <p:nvPr>
            <p:ph type="title"/>
          </p:nvPr>
        </p:nvSpPr>
        <p:spPr/>
        <p:txBody>
          <a:bodyPr>
            <a:normAutofit/>
          </a:bodyPr>
          <a:lstStyle/>
          <a:p>
            <a:pPr algn="ctr"/>
            <a:r>
              <a:rPr lang="ar-BH" sz="4000" b="1" dirty="0">
                <a:latin typeface="Simplified Arabic" panose="02020603050405020304" pitchFamily="18" charset="-78"/>
                <a:ea typeface="SimHei" panose="020B0503020204020204" pitchFamily="49" charset="-122"/>
                <a:cs typeface="Simplified Arabic" panose="02020603050405020304" pitchFamily="18" charset="-78"/>
              </a:rPr>
              <a:t>كنيسة المهد </a:t>
            </a:r>
            <a:br>
              <a:rPr lang="ar-BH" sz="4000" b="1" dirty="0">
                <a:latin typeface="Simplified Arabic" panose="02020603050405020304" pitchFamily="18" charset="-78"/>
                <a:ea typeface="SimHei" panose="020B0503020204020204" pitchFamily="49" charset="-122"/>
                <a:cs typeface="Simplified Arabic" panose="02020603050405020304" pitchFamily="18" charset="-78"/>
              </a:rPr>
            </a:br>
            <a:r>
              <a:rPr lang="ar-BH" sz="4000" b="1" dirty="0">
                <a:latin typeface="Simplified Arabic" panose="02020603050405020304" pitchFamily="18" charset="-78"/>
                <a:ea typeface="SimHei" panose="020B0503020204020204" pitchFamily="49" charset="-122"/>
                <a:cs typeface="Simplified Arabic" panose="02020603050405020304" pitchFamily="18" charset="-78"/>
              </a:rPr>
              <a:t>بيت لحم, فلسطين</a:t>
            </a:r>
            <a:endParaRPr lang="en-GB" sz="4000" b="1" dirty="0">
              <a:latin typeface="Simplified Arabic" panose="02020603050405020304" pitchFamily="18" charset="-78"/>
              <a:ea typeface="SimHei" panose="020B0503020204020204" pitchFamily="49" charset="-122"/>
              <a:cs typeface="Simplified Arabic" panose="02020603050405020304" pitchFamily="18" charset="-78"/>
            </a:endParaRPr>
          </a:p>
        </p:txBody>
      </p:sp>
      <p:pic>
        <p:nvPicPr>
          <p:cNvPr id="1026" name="Picture 2" descr="أخرج قبل الف عام.. مذود السيد المسيح يعود إلى كنيسة المهد">
            <a:extLst>
              <a:ext uri="{FF2B5EF4-FFF2-40B4-BE49-F238E27FC236}">
                <a16:creationId xmlns:a16="http://schemas.microsoft.com/office/drawing/2014/main" id="{2D464BB5-6C1A-30FC-D92B-C71841A11419}"/>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170822" y="552659"/>
            <a:ext cx="4120273" cy="2753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thlehem and the West Bank - ETB Travel Photography">
            <a:extLst>
              <a:ext uri="{FF2B5EF4-FFF2-40B4-BE49-F238E27FC236}">
                <a16:creationId xmlns:a16="http://schemas.microsoft.com/office/drawing/2014/main" id="{A7416FE7-BA6D-D333-4CD6-639387408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997" y="501642"/>
            <a:ext cx="4121690" cy="2753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كنيسة المهد | سائح">
            <a:extLst>
              <a:ext uri="{FF2B5EF4-FFF2-40B4-BE49-F238E27FC236}">
                <a16:creationId xmlns:a16="http://schemas.microsoft.com/office/drawing/2014/main" id="{0519A0B8-DC31-A78C-E1C7-25B364C10E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763" y="3429000"/>
            <a:ext cx="4958789" cy="327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3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5">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Bethlehem and the West Bank - ETB Travel Photography">
            <a:extLst>
              <a:ext uri="{FF2B5EF4-FFF2-40B4-BE49-F238E27FC236}">
                <a16:creationId xmlns:a16="http://schemas.microsoft.com/office/drawing/2014/main" id="{C4A836B1-D24F-5A2B-F4EE-09F12E6222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90" r="3504" b="-1"/>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63" name="Freeform: Shape 57">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0" name="Freeform: Shape 59">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BACCE7-3AEC-5327-A6EF-4554BDFA22CB}"/>
              </a:ext>
            </a:extLst>
          </p:cNvPr>
          <p:cNvSpPr>
            <a:spLocks noGrp="1"/>
          </p:cNvSpPr>
          <p:nvPr>
            <p:ph type="title"/>
          </p:nvPr>
        </p:nvSpPr>
        <p:spPr>
          <a:xfrm>
            <a:off x="371094" y="1161288"/>
            <a:ext cx="3438144" cy="1125728"/>
          </a:xfrm>
        </p:spPr>
        <p:txBody>
          <a:bodyPr anchor="b">
            <a:normAutofit/>
          </a:bodyPr>
          <a:lstStyle/>
          <a:p>
            <a:pPr algn="ctr"/>
            <a:r>
              <a:rPr lang="ar-BH" sz="2800" dirty="0">
                <a:latin typeface="Simplified Arabic" panose="02020603050405020304" pitchFamily="18" charset="-78"/>
                <a:ea typeface="+mn-ea"/>
                <a:cs typeface="Simplified Arabic" panose="02020603050405020304" pitchFamily="18" charset="-78"/>
              </a:rPr>
              <a:t>كنيسة المهد</a:t>
            </a:r>
            <a:endParaRPr lang="en-GB" sz="2800" dirty="0">
              <a:latin typeface="Simplified Arabic" panose="02020603050405020304" pitchFamily="18" charset="-78"/>
              <a:ea typeface="+mn-ea"/>
              <a:cs typeface="Simplified Arabic" panose="02020603050405020304" pitchFamily="18" charset="-78"/>
            </a:endParaRPr>
          </a:p>
        </p:txBody>
      </p:sp>
      <p:sp>
        <p:nvSpPr>
          <p:cNvPr id="62" name="Rectangle 6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4" name="Rectangle 6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22679EC9-9E3F-5A19-A6D6-F2943ECD381A}"/>
              </a:ext>
            </a:extLst>
          </p:cNvPr>
          <p:cNvSpPr>
            <a:spLocks noGrp="1"/>
          </p:cNvSpPr>
          <p:nvPr>
            <p:ph idx="1"/>
          </p:nvPr>
        </p:nvSpPr>
        <p:spPr>
          <a:xfrm>
            <a:off x="194818" y="2618232"/>
            <a:ext cx="3438906" cy="3207258"/>
          </a:xfrm>
        </p:spPr>
        <p:txBody>
          <a:bodyPr anchor="t">
            <a:normAutofit/>
          </a:bodyPr>
          <a:lstStyle/>
          <a:p>
            <a:pPr marL="0" indent="0" algn="r" rtl="1">
              <a:buNone/>
            </a:pPr>
            <a:r>
              <a:rPr lang="ar-BH" sz="1700" dirty="0">
                <a:latin typeface="Simplified Arabic" panose="02020603050405020304" pitchFamily="18" charset="-78"/>
                <a:cs typeface="Simplified Arabic" panose="02020603050405020304" pitchFamily="18" charset="-78"/>
              </a:rPr>
              <a:t>كن</a:t>
            </a:r>
            <a:r>
              <a:rPr lang="ar-BH" sz="1700" i="0" dirty="0">
                <a:effectLst/>
                <a:latin typeface="Simplified Arabic" panose="02020603050405020304" pitchFamily="18" charset="-78"/>
                <a:cs typeface="Simplified Arabic" panose="02020603050405020304" pitchFamily="18" charset="-78"/>
              </a:rPr>
              <a:t>يسَةُ </a:t>
            </a:r>
            <a:r>
              <a:rPr lang="ar-BH" sz="1700" i="0" dirty="0" err="1">
                <a:effectLst/>
                <a:latin typeface="Simplified Arabic" panose="02020603050405020304" pitchFamily="18" charset="-78"/>
                <a:cs typeface="Simplified Arabic" panose="02020603050405020304" pitchFamily="18" charset="-78"/>
              </a:rPr>
              <a:t>ٱلْمَهْد</a:t>
            </a:r>
            <a:r>
              <a:rPr lang="ar-BH" sz="1700" i="0" dirty="0">
                <a:effectLst/>
                <a:latin typeface="Simplified Arabic" panose="02020603050405020304" pitchFamily="18" charset="-78"/>
                <a:cs typeface="Simplified Arabic" panose="02020603050405020304" pitchFamily="18" charset="-78"/>
              </a:rPr>
              <a:t> هي </a:t>
            </a:r>
            <a:r>
              <a:rPr lang="ar-BH" sz="1700" i="0" strike="noStrike" dirty="0">
                <a:effectLst/>
                <a:latin typeface="Simplified Arabic" panose="02020603050405020304" pitchFamily="18" charset="-78"/>
                <a:cs typeface="Simplified Arabic" panose="02020603050405020304" pitchFamily="18" charset="-78"/>
              </a:rPr>
              <a:t>الكنيسة</a:t>
            </a:r>
            <a:r>
              <a:rPr lang="ar-BH" sz="1700" i="0" dirty="0">
                <a:effectLst/>
                <a:latin typeface="Simplified Arabic" panose="02020603050405020304" pitchFamily="18" charset="-78"/>
                <a:cs typeface="Simplified Arabic" panose="02020603050405020304" pitchFamily="18" charset="-78"/>
              </a:rPr>
              <a:t> التي ولد </a:t>
            </a:r>
            <a:r>
              <a:rPr lang="ar-BH" sz="1700" dirty="0">
                <a:latin typeface="Simplified Arabic" panose="02020603050405020304" pitchFamily="18" charset="-78"/>
                <a:cs typeface="Simplified Arabic" panose="02020603050405020304" pitchFamily="18" charset="-78"/>
              </a:rPr>
              <a:t>فيها</a:t>
            </a:r>
            <a:r>
              <a:rPr lang="en-GB" sz="1700" dirty="0">
                <a:latin typeface="Simplified Arabic" panose="02020603050405020304" pitchFamily="18" charset="-78"/>
                <a:cs typeface="Simplified Arabic" panose="02020603050405020304" pitchFamily="18" charset="-78"/>
              </a:rPr>
              <a:t> </a:t>
            </a:r>
            <a:r>
              <a:rPr lang="ar-BH" sz="1700" i="0" dirty="0">
                <a:effectLst/>
                <a:latin typeface="Simplified Arabic" panose="02020603050405020304" pitchFamily="18" charset="-78"/>
                <a:cs typeface="Simplified Arabic" panose="02020603050405020304" pitchFamily="18" charset="-78"/>
              </a:rPr>
              <a:t>يسوع المسيح .</a:t>
            </a:r>
          </a:p>
          <a:p>
            <a:pPr marL="0" indent="0" algn="r" rtl="1">
              <a:buNone/>
            </a:pPr>
            <a:r>
              <a:rPr lang="ar-BH" sz="1700" i="0" dirty="0">
                <a:effectLst/>
                <a:latin typeface="Simplified Arabic" panose="02020603050405020304" pitchFamily="18" charset="-78"/>
                <a:cs typeface="Simplified Arabic" panose="02020603050405020304" pitchFamily="18" charset="-78"/>
              </a:rPr>
              <a:t>بناها الإمبراطور الروماني </a:t>
            </a:r>
            <a:r>
              <a:rPr lang="ar-BH" sz="1700" dirty="0">
                <a:latin typeface="Simplified Arabic" panose="02020603050405020304" pitchFamily="18" charset="-78"/>
                <a:cs typeface="Simplified Arabic" panose="02020603050405020304" pitchFamily="18" charset="-78"/>
              </a:rPr>
              <a:t>قسطنطين</a:t>
            </a:r>
            <a:r>
              <a:rPr lang="ar-BH" sz="1700" i="0" dirty="0">
                <a:effectLst/>
                <a:latin typeface="Simplified Arabic" panose="02020603050405020304" pitchFamily="18" charset="-78"/>
                <a:cs typeface="Simplified Arabic" panose="02020603050405020304" pitchFamily="18" charset="-78"/>
              </a:rPr>
              <a:t> وأمه هيلانه عا</a:t>
            </a:r>
            <a:r>
              <a:rPr lang="ar-BH" sz="1700" dirty="0">
                <a:latin typeface="Simplified Arabic" panose="02020603050405020304" pitchFamily="18" charset="-78"/>
                <a:cs typeface="Simplified Arabic" panose="02020603050405020304" pitchFamily="18" charset="-78"/>
              </a:rPr>
              <a:t>م 335، وتعتبر كنيسة المهد من أقدم كنائس فلسطين والعالم.</a:t>
            </a:r>
          </a:p>
          <a:p>
            <a:pPr marL="0" indent="0" algn="r" rtl="1">
              <a:buNone/>
            </a:pPr>
            <a:r>
              <a:rPr lang="ar-BH" sz="1600" b="0" i="0" dirty="0">
                <a:solidFill>
                  <a:srgbClr val="333333"/>
                </a:solidFill>
                <a:effectLst/>
                <a:latin typeface="Simplified Arabic" panose="02020603050405020304" pitchFamily="18" charset="-78"/>
                <a:cs typeface="Simplified Arabic" panose="02020603050405020304" pitchFamily="18" charset="-78"/>
              </a:rPr>
              <a:t>ويبلغ طول كنيسة المهد 54م، وترتكز على مجموعة عالية من الأعمدة الحجرية التي نُقشت عليها عبارة (هنا ولد يسوع المسيح بن مريم العذراء)</a:t>
            </a:r>
            <a:br>
              <a:rPr lang="ar-BH" sz="1200" dirty="0"/>
            </a:br>
            <a:endParaRPr lang="en-US" sz="17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80359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AB1656-EFE3-4626-73AD-3E68CACB4264}"/>
              </a:ext>
            </a:extLst>
          </p:cNvPr>
          <p:cNvSpPr>
            <a:spLocks noGrp="1"/>
          </p:cNvSpPr>
          <p:nvPr>
            <p:ph type="title"/>
          </p:nvPr>
        </p:nvSpPr>
        <p:spPr>
          <a:xfrm>
            <a:off x="836679" y="723898"/>
            <a:ext cx="6002110" cy="1495425"/>
          </a:xfrm>
        </p:spPr>
        <p:txBody>
          <a:bodyPr>
            <a:normAutofit/>
          </a:bodyPr>
          <a:lstStyle/>
          <a:p>
            <a:pPr algn="ctr"/>
            <a:r>
              <a:rPr lang="ar-BH" sz="3600" b="1" dirty="0">
                <a:latin typeface="Simplified Arabic" panose="02020603050405020304" pitchFamily="18" charset="-78"/>
                <a:cs typeface="Simplified Arabic" panose="02020603050405020304" pitchFamily="18" charset="-78"/>
              </a:rPr>
              <a:t>جغرافية موقع كنيسة المهد </a:t>
            </a:r>
            <a:endParaRPr lang="en-GB" sz="3600" b="1" dirty="0">
              <a:latin typeface="Simplified Arabic" panose="02020603050405020304" pitchFamily="18" charset="-78"/>
              <a:cs typeface="Simplified Arabic" panose="02020603050405020304" pitchFamily="18" charset="-78"/>
            </a:endParaRPr>
          </a:p>
        </p:txBody>
      </p:sp>
      <p:sp>
        <p:nvSpPr>
          <p:cNvPr id="1030" name="Content Placeholder 1029">
            <a:extLst>
              <a:ext uri="{FF2B5EF4-FFF2-40B4-BE49-F238E27FC236}">
                <a16:creationId xmlns:a16="http://schemas.microsoft.com/office/drawing/2014/main" id="{A7AC4DFB-819B-5451-41DA-9B6A7DCAFA42}"/>
              </a:ext>
            </a:extLst>
          </p:cNvPr>
          <p:cNvSpPr>
            <a:spLocks noGrp="1"/>
          </p:cNvSpPr>
          <p:nvPr>
            <p:ph idx="1"/>
          </p:nvPr>
        </p:nvSpPr>
        <p:spPr>
          <a:xfrm>
            <a:off x="1375160" y="2242985"/>
            <a:ext cx="3989320" cy="3315013"/>
          </a:xfrm>
        </p:spPr>
        <p:txBody>
          <a:bodyPr>
            <a:normAutofit/>
          </a:bodyPr>
          <a:lstStyle/>
          <a:p>
            <a:pPr marL="0" indent="0" algn="r">
              <a:buNone/>
            </a:pPr>
            <a:r>
              <a:rPr lang="ar-BH" sz="2000" dirty="0"/>
              <a:t>  </a:t>
            </a:r>
          </a:p>
          <a:p>
            <a:pPr marL="0" indent="0" algn="r">
              <a:buNone/>
            </a:pPr>
            <a:endParaRPr lang="ar-BH" sz="1600" dirty="0">
              <a:latin typeface="Simplified Arabic" panose="02020603050405020304" pitchFamily="18" charset="-78"/>
              <a:cs typeface="Simplified Arabic" panose="02020603050405020304" pitchFamily="18" charset="-78"/>
            </a:endParaRPr>
          </a:p>
          <a:p>
            <a:pPr marL="0" indent="0" algn="r">
              <a:buNone/>
            </a:pPr>
            <a:r>
              <a:rPr lang="ar-BH" sz="1600" dirty="0">
                <a:latin typeface="Simplified Arabic" panose="02020603050405020304" pitchFamily="18" charset="-78"/>
                <a:cs typeface="Simplified Arabic" panose="02020603050405020304" pitchFamily="18" charset="-78"/>
              </a:rPr>
              <a:t> </a:t>
            </a:r>
            <a:r>
              <a:rPr lang="ar-BH" sz="1600" i="0" dirty="0">
                <a:effectLst/>
                <a:latin typeface="Simplified Arabic" panose="02020603050405020304" pitchFamily="18" charset="-78"/>
                <a:cs typeface="Simplified Arabic" panose="02020603050405020304" pitchFamily="18" charset="-78"/>
              </a:rPr>
              <a:t>تقع كنيسة المهد في مدينة</a:t>
            </a:r>
            <a:r>
              <a:rPr lang="ar-BH" sz="1600" dirty="0">
                <a:latin typeface="Simplified Arabic" panose="02020603050405020304" pitchFamily="18" charset="-78"/>
                <a:cs typeface="Simplified Arabic" panose="02020603050405020304" pitchFamily="18" charset="-78"/>
              </a:rPr>
              <a:t> </a:t>
            </a:r>
            <a:r>
              <a:rPr lang="ar-BH" sz="1600" i="0" dirty="0">
                <a:effectLst/>
                <a:latin typeface="Simplified Arabic" panose="02020603050405020304" pitchFamily="18" charset="-78"/>
                <a:cs typeface="Simplified Arabic" panose="02020603050405020304" pitchFamily="18" charset="-78"/>
              </a:rPr>
              <a:t>بيت لحم , وهي مدينة فلسطينية تقع في الجزء الجنوبي من السلسلة الجبلية للقدس وترتفع قرابة (780) م عن سطح البحر ، وتعد من أهم المدن التاريخية والدينية في فلسطين، وتستمد هذه الأهمية بكونها المدينة التي ولد فيها يسوع المسيح، وتبعد نحو ( 10) كم جنوبي القدس , فلسطين.</a:t>
            </a:r>
            <a:endParaRPr lang="en-US" sz="1600" dirty="0">
              <a:latin typeface="Simplified Arabic" panose="02020603050405020304" pitchFamily="18" charset="-78"/>
              <a:cs typeface="Simplified Arabic" panose="02020603050405020304" pitchFamily="18" charset="-78"/>
            </a:endParaRPr>
          </a:p>
        </p:txBody>
      </p:sp>
      <p:pic>
        <p:nvPicPr>
          <p:cNvPr id="6" name="Picture 5">
            <a:extLst>
              <a:ext uri="{FF2B5EF4-FFF2-40B4-BE49-F238E27FC236}">
                <a16:creationId xmlns:a16="http://schemas.microsoft.com/office/drawing/2014/main" id="{10088931-58A6-CF56-FF6E-8158EBD4F8E8}"/>
              </a:ext>
            </a:extLst>
          </p:cNvPr>
          <p:cNvPicPr>
            <a:picLocks noChangeAspect="1"/>
          </p:cNvPicPr>
          <p:nvPr/>
        </p:nvPicPr>
        <p:blipFill rotWithShape="1">
          <a:blip r:embed="rId2"/>
          <a:srcRect t="9" r="-2" b="1087"/>
          <a:stretch/>
        </p:blipFill>
        <p:spPr>
          <a:xfrm>
            <a:off x="7142480" y="10"/>
            <a:ext cx="5049520" cy="6857990"/>
          </a:xfrm>
          <a:prstGeom prst="rect">
            <a:avLst/>
          </a:prstGeom>
          <a:effectLst/>
        </p:spPr>
      </p:pic>
    </p:spTree>
    <p:extLst>
      <p:ext uri="{BB962C8B-B14F-4D97-AF65-F5344CB8AC3E}">
        <p14:creationId xmlns:p14="http://schemas.microsoft.com/office/powerpoint/2010/main" val="77174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84FEB6-14C2-22E4-2AD3-F6519F447345}"/>
              </a:ext>
            </a:extLst>
          </p:cNvPr>
          <p:cNvPicPr>
            <a:picLocks noChangeAspect="1"/>
          </p:cNvPicPr>
          <p:nvPr/>
        </p:nvPicPr>
        <p:blipFill rotWithShape="1">
          <a:blip r:embed="rId2"/>
          <a:srcRect l="12262" r="960"/>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24" name="Freeform: Shape 23">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E44132-F4E7-4243-6140-EF3C037AFB60}"/>
              </a:ext>
            </a:extLst>
          </p:cNvPr>
          <p:cNvSpPr>
            <a:spLocks noGrp="1"/>
          </p:cNvSpPr>
          <p:nvPr>
            <p:ph type="title"/>
          </p:nvPr>
        </p:nvSpPr>
        <p:spPr>
          <a:xfrm>
            <a:off x="371094" y="1161288"/>
            <a:ext cx="3438144" cy="641856"/>
          </a:xfrm>
        </p:spPr>
        <p:txBody>
          <a:bodyPr anchor="b">
            <a:normAutofit/>
          </a:bodyPr>
          <a:lstStyle/>
          <a:p>
            <a:pPr algn="ctr"/>
            <a:r>
              <a:rPr lang="ar-BH" sz="2800" dirty="0">
                <a:latin typeface="Simplified Arabic" panose="02020603050405020304" pitchFamily="18" charset="-78"/>
                <a:ea typeface="+mn-ea"/>
                <a:cs typeface="Simplified Arabic" panose="02020603050405020304" pitchFamily="18" charset="-78"/>
              </a:rPr>
              <a:t>البناء</a:t>
            </a:r>
            <a:endParaRPr lang="en-GB" sz="2800" dirty="0">
              <a:latin typeface="Simplified Arabic" panose="02020603050405020304" pitchFamily="18" charset="-78"/>
              <a:ea typeface="+mn-ea"/>
              <a:cs typeface="Simplified Arabic" panose="02020603050405020304" pitchFamily="18" charset="-78"/>
            </a:endParaRPr>
          </a:p>
        </p:txBody>
      </p:sp>
      <p:sp>
        <p:nvSpPr>
          <p:cNvPr id="28"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18CD3FD-E288-FB96-AA27-FD0D3A78598E}"/>
              </a:ext>
            </a:extLst>
          </p:cNvPr>
          <p:cNvSpPr>
            <a:spLocks noGrp="1"/>
          </p:cNvSpPr>
          <p:nvPr>
            <p:ph idx="1"/>
          </p:nvPr>
        </p:nvSpPr>
        <p:spPr>
          <a:xfrm>
            <a:off x="371094" y="2047745"/>
            <a:ext cx="3438906" cy="4048255"/>
          </a:xfrm>
        </p:spPr>
        <p:txBody>
          <a:bodyPr anchor="t">
            <a:noAutofit/>
          </a:bodyPr>
          <a:lstStyle/>
          <a:p>
            <a:pPr algn="just" rtl="1"/>
            <a:r>
              <a:rPr lang="ar-SA" sz="1600" b="0" i="0" dirty="0">
                <a:effectLst/>
                <a:latin typeface="Simplified Arabic" panose="02020603050405020304" pitchFamily="18" charset="-78"/>
                <a:cs typeface="Simplified Arabic" panose="02020603050405020304" pitchFamily="18" charset="-78"/>
              </a:rPr>
              <a:t>تضم الكنيسة ما يُعرف بكهف ميلاد المسيح، وهو المكان الذي وضع فيه بعد مولده، وأرضيته من الرخام الأبيض، وهو عبارة عن شكل قائم الزاوية تغطيه </a:t>
            </a:r>
            <a:r>
              <a:rPr lang="ar-SA" sz="1600" b="0" i="0" dirty="0" err="1">
                <a:effectLst/>
                <a:latin typeface="Simplified Arabic" panose="02020603050405020304" pitchFamily="18" charset="-78"/>
                <a:cs typeface="Simplified Arabic" panose="02020603050405020304" pitchFamily="18" charset="-78"/>
              </a:rPr>
              <a:t>الأقمش</a:t>
            </a:r>
            <a:r>
              <a:rPr lang="ar-BH" sz="1600" dirty="0">
                <a:latin typeface="Simplified Arabic" panose="02020603050405020304" pitchFamily="18" charset="-78"/>
                <a:cs typeface="Simplified Arabic" panose="02020603050405020304" pitchFamily="18" charset="-78"/>
              </a:rPr>
              <a:t>ة</a:t>
            </a:r>
            <a:r>
              <a:rPr lang="ar-SA" sz="1600" b="0" i="0" dirty="0">
                <a:effectLst/>
                <a:latin typeface="Simplified Arabic" panose="02020603050405020304" pitchFamily="18" charset="-78"/>
                <a:cs typeface="Simplified Arabic" panose="02020603050405020304" pitchFamily="18" charset="-78"/>
              </a:rPr>
              <a:t> الحريرية الناعمة لحمايتها من الحرائق، وتحتها نجمة فضية تشير إلى موضع ميلاد المسيح وعليها عبارة باللاتينية تقول: "هنا ولد يسوع المسيح من مريم العذراء".</a:t>
            </a:r>
            <a:endParaRPr lang="ar-BH" sz="1600" b="0" i="0" dirty="0">
              <a:effectLst/>
              <a:latin typeface="Simplified Arabic" panose="02020603050405020304" pitchFamily="18" charset="-78"/>
              <a:cs typeface="Simplified Arabic" panose="02020603050405020304" pitchFamily="18" charset="-78"/>
            </a:endParaRPr>
          </a:p>
          <a:p>
            <a:pPr algn="just" rtl="1"/>
            <a:r>
              <a:rPr lang="ar-BH" sz="1600" dirty="0">
                <a:latin typeface="Simplified Arabic" panose="02020603050405020304" pitchFamily="18" charset="-78"/>
                <a:cs typeface="Simplified Arabic" panose="02020603050405020304" pitchFamily="18" charset="-78"/>
              </a:rPr>
              <a:t>ويزين الكهف خمسة عشر قنديلا فضيل التي تمثل الطوائف المسيحية المختلفة والعديد من الصور والايقونات القديسين.</a:t>
            </a:r>
            <a:endParaRPr lang="ar-SA" sz="1600" b="0" i="0" dirty="0">
              <a:effectLst/>
              <a:latin typeface="Simplified Arabic" panose="02020603050405020304" pitchFamily="18" charset="-78"/>
              <a:cs typeface="Simplified Arabic" panose="02020603050405020304" pitchFamily="18" charset="-78"/>
            </a:endParaRPr>
          </a:p>
          <a:p>
            <a:pPr algn="just" rtl="1"/>
            <a:r>
              <a:rPr lang="ar-SA" sz="1600" b="0" i="0" dirty="0">
                <a:effectLst/>
                <a:latin typeface="Simplified Arabic" panose="02020603050405020304" pitchFamily="18" charset="-78"/>
                <a:cs typeface="Simplified Arabic" panose="02020603050405020304" pitchFamily="18" charset="-78"/>
              </a:rPr>
              <a:t>وتحت الهيكل الجانبي يُوجد تمثال "الطفل يسوع" والذي يعرض ليلة عيد الميلاد في المغارة.</a:t>
            </a:r>
          </a:p>
          <a:p>
            <a:pPr algn="just" rtl="1"/>
            <a:r>
              <a:rPr lang="ar-SA" sz="1600" b="0" i="0" dirty="0">
                <a:effectLst/>
                <a:latin typeface="Simplified Arabic" panose="02020603050405020304" pitchFamily="18" charset="-78"/>
                <a:cs typeface="Simplified Arabic" panose="02020603050405020304" pitchFamily="18" charset="-78"/>
              </a:rPr>
              <a:t>والكنيسة عبارة عن مجمع ديني كبير، فهي تحتوي على مبنى الكنيسة، بالإضافة إلى مجموعة من الأديرة والكنائس الأخرى التي تمثل الطوائف المسيحية المختلفة.</a:t>
            </a:r>
          </a:p>
        </p:txBody>
      </p:sp>
    </p:spTree>
    <p:extLst>
      <p:ext uri="{BB962C8B-B14F-4D97-AF65-F5344CB8AC3E}">
        <p14:creationId xmlns:p14="http://schemas.microsoft.com/office/powerpoint/2010/main" val="2153399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أخرج قبل الف عام.. مذود السيد المسيح يعود إلى كنيسة المهد">
            <a:extLst>
              <a:ext uri="{FF2B5EF4-FFF2-40B4-BE49-F238E27FC236}">
                <a16:creationId xmlns:a16="http://schemas.microsoft.com/office/drawing/2014/main" id="{4E5AA586-9248-81E5-5DE5-96F2C490E6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4" r="-1" b="-1"/>
          <a:stretch/>
        </p:blipFill>
        <p:spPr bwMode="auto">
          <a:xfrm>
            <a:off x="3598606" y="10"/>
            <a:ext cx="85933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0E4EB34B-B662-C74C-05CB-94D5EB802C72}"/>
              </a:ext>
            </a:extLst>
          </p:cNvPr>
          <p:cNvSpPr>
            <a:spLocks noGrp="1"/>
          </p:cNvSpPr>
          <p:nvPr>
            <p:ph idx="1"/>
          </p:nvPr>
        </p:nvSpPr>
        <p:spPr>
          <a:xfrm>
            <a:off x="150270" y="1651819"/>
            <a:ext cx="3340181" cy="3646786"/>
          </a:xfrm>
        </p:spPr>
        <p:txBody>
          <a:bodyPr>
            <a:normAutofit/>
          </a:bodyPr>
          <a:lstStyle/>
          <a:p>
            <a:pPr marL="0" indent="0" algn="r">
              <a:buNone/>
            </a:pPr>
            <a:endParaRPr lang="ar-BH" sz="1600" b="0" i="0" dirty="0">
              <a:solidFill>
                <a:srgbClr val="333333"/>
              </a:solidFill>
              <a:effectLst/>
              <a:latin typeface="Simplified Arabic" panose="02020603050405020304" pitchFamily="18" charset="-78"/>
              <a:cs typeface="Simplified Arabic" panose="02020603050405020304" pitchFamily="18" charset="-78"/>
            </a:endParaRPr>
          </a:p>
          <a:p>
            <a:pPr marL="0" indent="0" algn="r">
              <a:buNone/>
            </a:pPr>
            <a:endParaRPr lang="ar-BH" sz="1600" dirty="0">
              <a:solidFill>
                <a:srgbClr val="333333"/>
              </a:solidFill>
              <a:latin typeface="Simplified Arabic" panose="02020603050405020304" pitchFamily="18" charset="-78"/>
              <a:cs typeface="Simplified Arabic" panose="02020603050405020304" pitchFamily="18" charset="-78"/>
            </a:endParaRPr>
          </a:p>
          <a:p>
            <a:pPr marL="0" indent="0" algn="r">
              <a:buNone/>
            </a:pPr>
            <a:endParaRPr lang="en-GB" sz="1600" b="0" i="0" dirty="0">
              <a:solidFill>
                <a:srgbClr val="333333"/>
              </a:solidFill>
              <a:effectLst/>
              <a:latin typeface="Simplified Arabic" panose="02020603050405020304" pitchFamily="18" charset="-78"/>
              <a:cs typeface="Simplified Arabic" panose="02020603050405020304" pitchFamily="18" charset="-78"/>
            </a:endParaRPr>
          </a:p>
          <a:p>
            <a:pPr marL="0" indent="0" algn="r">
              <a:buNone/>
            </a:pPr>
            <a:r>
              <a:rPr lang="ar-BH" sz="1600" b="0" i="0" dirty="0">
                <a:solidFill>
                  <a:srgbClr val="333333"/>
                </a:solidFill>
                <a:effectLst/>
                <a:latin typeface="Simplified Arabic" panose="02020603050405020304" pitchFamily="18" charset="-78"/>
                <a:cs typeface="Simplified Arabic" panose="02020603050405020304" pitchFamily="18" charset="-78"/>
              </a:rPr>
              <a:t>   وكانت كنيسة المهد في القدم تضم ثلاث كنائس مجتمعه بثلاث أبواب مختلفة, ولكن أغلقت الأبواب, وتم دمجها في باب التواضع, وشكله مستطيل , وحجمه صغير , وذلك لمنع دخول العربات أو الخيول للموقع المقدس.</a:t>
            </a:r>
            <a:r>
              <a:rPr lang="en-GB" sz="1600" b="0" i="0" dirty="0">
                <a:solidFill>
                  <a:srgbClr val="333333"/>
                </a:solidFill>
                <a:effectLst/>
                <a:latin typeface="Simplified Arabic" panose="02020603050405020304" pitchFamily="18" charset="-78"/>
                <a:cs typeface="Simplified Arabic" panose="02020603050405020304" pitchFamily="18" charset="-78"/>
              </a:rPr>
              <a:t>   </a:t>
            </a:r>
          </a:p>
          <a:p>
            <a:pPr marL="0" indent="0" algn="r">
              <a:buNone/>
            </a:pPr>
            <a:r>
              <a:rPr lang="en-GB" sz="1600" dirty="0">
                <a:solidFill>
                  <a:srgbClr val="333333"/>
                </a:solidFill>
                <a:latin typeface="Simplified Arabic" panose="02020603050405020304" pitchFamily="18" charset="-78"/>
                <a:cs typeface="Simplified Arabic" panose="02020603050405020304" pitchFamily="18" charset="-78"/>
              </a:rPr>
              <a:t>            </a:t>
            </a:r>
            <a:endParaRPr lang="en-US" sz="1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170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orking on a sculpture&#10;&#10;Description automatically generated with low confidence">
            <a:extLst>
              <a:ext uri="{FF2B5EF4-FFF2-40B4-BE49-F238E27FC236}">
                <a16:creationId xmlns:a16="http://schemas.microsoft.com/office/drawing/2014/main" id="{6F075901-6369-1A61-FD2F-467986A17CC0}"/>
              </a:ext>
            </a:extLst>
          </p:cNvPr>
          <p:cNvPicPr>
            <a:picLocks noChangeAspect="1"/>
          </p:cNvPicPr>
          <p:nvPr/>
        </p:nvPicPr>
        <p:blipFill rotWithShape="1">
          <a:blip r:embed="rId2"/>
          <a:srcRect l="21950" r="4647"/>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8" name="Freeform: Shape 17">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E582E2-AC64-86C1-12EA-7E7DB3F7895E}"/>
              </a:ext>
            </a:extLst>
          </p:cNvPr>
          <p:cNvSpPr>
            <a:spLocks noGrp="1"/>
          </p:cNvSpPr>
          <p:nvPr>
            <p:ph type="title"/>
          </p:nvPr>
        </p:nvSpPr>
        <p:spPr>
          <a:xfrm>
            <a:off x="371094" y="1161288"/>
            <a:ext cx="3438144" cy="1125728"/>
          </a:xfrm>
        </p:spPr>
        <p:txBody>
          <a:bodyPr anchor="b">
            <a:normAutofit/>
          </a:bodyPr>
          <a:lstStyle/>
          <a:p>
            <a:pPr algn="ctr"/>
            <a:r>
              <a:rPr lang="ar-BH" sz="2800" dirty="0">
                <a:latin typeface="Simplified Arabic" panose="02020603050405020304" pitchFamily="18" charset="-78"/>
                <a:cs typeface="Simplified Arabic" panose="02020603050405020304" pitchFamily="18" charset="-78"/>
              </a:rPr>
              <a:t>الأهمية الاقتصادية لكنيسة المهد</a:t>
            </a:r>
            <a:endParaRPr lang="en-GB" sz="2800" dirty="0">
              <a:latin typeface="Simplified Arabic" panose="02020603050405020304" pitchFamily="18" charset="-78"/>
              <a:cs typeface="Simplified Arabic" panose="02020603050405020304" pitchFamily="18" charset="-78"/>
            </a:endParaRPr>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9E21EAC-9EF6-4CAA-1989-11528A465221}"/>
              </a:ext>
            </a:extLst>
          </p:cNvPr>
          <p:cNvSpPr>
            <a:spLocks noGrp="1"/>
          </p:cNvSpPr>
          <p:nvPr>
            <p:ph idx="1"/>
          </p:nvPr>
        </p:nvSpPr>
        <p:spPr>
          <a:xfrm>
            <a:off x="269932" y="2287016"/>
            <a:ext cx="3640467" cy="4044958"/>
          </a:xfrm>
        </p:spPr>
        <p:txBody>
          <a:bodyPr anchor="t">
            <a:normAutofit/>
          </a:bodyPr>
          <a:lstStyle/>
          <a:p>
            <a:pPr marL="0" indent="0" algn="just" rtl="1">
              <a:buNone/>
            </a:pPr>
            <a:r>
              <a:rPr lang="ar-BH" sz="1600" b="0" i="0" dirty="0">
                <a:effectLst/>
                <a:latin typeface="Simplified Arabic" panose="02020603050405020304" pitchFamily="18" charset="-78"/>
                <a:cs typeface="Simplified Arabic" panose="02020603050405020304" pitchFamily="18" charset="-78"/>
              </a:rPr>
              <a:t> - أدرجت الكنيسة ضمن لائحة التراث العالمي لليونسكو</a:t>
            </a:r>
            <a:r>
              <a:rPr lang="ar-BH" sz="1600" dirty="0">
                <a:latin typeface="Simplified Arabic" panose="02020603050405020304" pitchFamily="18" charset="-78"/>
                <a:cs typeface="Simplified Arabic" panose="02020603050405020304" pitchFamily="18" charset="-78"/>
              </a:rPr>
              <a:t> نظرا لأهميته التاريخية والدينية ويحج اليه العديد من المسيحيين من حول العالم وخصوصا بعيد الميلاد بتاريخ 25 كانون اول من كل عام، وبالتالي فهو يدر أموال لأهل المدينة ويوفر عمل لهم. </a:t>
            </a:r>
          </a:p>
          <a:p>
            <a:pPr marL="0" indent="0" algn="just" rtl="1">
              <a:buNone/>
            </a:pPr>
            <a:endParaRPr lang="ar-BH" sz="1600" b="0" i="0" dirty="0">
              <a:solidFill>
                <a:srgbClr val="202122"/>
              </a:solidFill>
              <a:effectLst/>
              <a:latin typeface="Simplified Arabic" panose="02020603050405020304" pitchFamily="18" charset="-78"/>
              <a:cs typeface="Simplified Arabic" panose="02020603050405020304" pitchFamily="18" charset="-78"/>
            </a:endParaRPr>
          </a:p>
          <a:p>
            <a:pPr algn="r" rtl="1">
              <a:buFontTx/>
              <a:buChar char="-"/>
            </a:pPr>
            <a:r>
              <a:rPr lang="ar-BH" sz="1600" b="0" i="0" dirty="0">
                <a:solidFill>
                  <a:srgbClr val="202122"/>
                </a:solidFill>
                <a:effectLst/>
                <a:latin typeface="Simplified Arabic" panose="02020603050405020304" pitchFamily="18" charset="-78"/>
                <a:cs typeface="Simplified Arabic" panose="02020603050405020304" pitchFamily="18" charset="-78"/>
              </a:rPr>
              <a:t>عدد كبير من السياح من جميع أنحاء العالم يأتون لزيارة كنيسة المهد , فهم بحاجة للفنادق والمطاعم, مما يحرك من اقتصاد المنطقة.</a:t>
            </a:r>
          </a:p>
          <a:p>
            <a:pPr algn="r" rtl="1">
              <a:buFontTx/>
              <a:buChar char="-"/>
            </a:pPr>
            <a:endParaRPr lang="ar-BH" sz="1600" dirty="0">
              <a:solidFill>
                <a:srgbClr val="202122"/>
              </a:solidFill>
              <a:latin typeface="Simplified Arabic" panose="02020603050405020304" pitchFamily="18" charset="-78"/>
              <a:cs typeface="Simplified Arabic" panose="02020603050405020304" pitchFamily="18" charset="-78"/>
            </a:endParaRPr>
          </a:p>
          <a:p>
            <a:pPr algn="r" rtl="1">
              <a:buFontTx/>
              <a:buChar char="-"/>
            </a:pPr>
            <a:r>
              <a:rPr lang="ar-BH" sz="1600" b="0" i="0" dirty="0">
                <a:solidFill>
                  <a:srgbClr val="202122"/>
                </a:solidFill>
                <a:effectLst/>
                <a:latin typeface="Simplified Arabic" panose="02020603050405020304" pitchFamily="18" charset="-78"/>
                <a:cs typeface="Simplified Arabic" panose="02020603050405020304" pitchFamily="18" charset="-78"/>
              </a:rPr>
              <a:t> تشتهر صناعة الحرف الخشبية اليدوية مثل الصلبان وتماثيل ليسوع المسيح ومريم العذراء لبيعيها للسواح فهذا مردود مالي للمنطقة.</a:t>
            </a:r>
            <a:endParaRPr lang="ar-BH" sz="1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21405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Isosceles Triangle 3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20230527-WA0065">
            <a:hlinkClick r:id="" action="ppaction://media"/>
            <a:extLst>
              <a:ext uri="{FF2B5EF4-FFF2-40B4-BE49-F238E27FC236}">
                <a16:creationId xmlns:a16="http://schemas.microsoft.com/office/drawing/2014/main" id="{091C9E0C-3540-BBA8-125D-AF650D196A4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63958" y="643467"/>
            <a:ext cx="3064084" cy="5571065"/>
          </a:xfrm>
          <a:prstGeom prst="rect">
            <a:avLst/>
          </a:prstGeom>
          <a:ln>
            <a:noFill/>
          </a:ln>
        </p:spPr>
      </p:pic>
      <p:sp>
        <p:nvSpPr>
          <p:cNvPr id="39" name="Isosceles Triangle 3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6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379</Words>
  <Application>Microsoft Office PowerPoint</Application>
  <PresentationFormat>Widescreen</PresentationFormat>
  <Paragraphs>25</Paragraphs>
  <Slides>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Simplified Arabic</vt:lpstr>
      <vt:lpstr>Office Theme</vt:lpstr>
      <vt:lpstr>كنيسة المهد  بيت لحم, فلسطين</vt:lpstr>
      <vt:lpstr>كنيسة المهد</vt:lpstr>
      <vt:lpstr>جغرافية موقع كنيسة المهد </vt:lpstr>
      <vt:lpstr>البناء</vt:lpstr>
      <vt:lpstr>PowerPoint Presentation</vt:lpstr>
      <vt:lpstr>الأهمية الاقتصادية لكنيسة المهد</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كنيسة المهد</dc:title>
  <dc:creator>Sulaiman Al Massis</dc:creator>
  <cp:lastModifiedBy>Sulaiman Al Massis</cp:lastModifiedBy>
  <cp:revision>9</cp:revision>
  <dcterms:created xsi:type="dcterms:W3CDTF">2023-05-26T16:51:09Z</dcterms:created>
  <dcterms:modified xsi:type="dcterms:W3CDTF">2023-05-27T16:39:08Z</dcterms:modified>
</cp:coreProperties>
</file>