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83D0330-5C7F-4AEE-BD53-7B029559F6C7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835985A-337F-48C2-AD41-FF3FF3D00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28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0330-5C7F-4AEE-BD53-7B029559F6C7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985A-337F-48C2-AD41-FF3FF3D00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2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0330-5C7F-4AEE-BD53-7B029559F6C7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985A-337F-48C2-AD41-FF3FF3D00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3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0330-5C7F-4AEE-BD53-7B029559F6C7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985A-337F-48C2-AD41-FF3FF3D00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10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83D0330-5C7F-4AEE-BD53-7B029559F6C7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835985A-337F-48C2-AD41-FF3FF3D00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78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0330-5C7F-4AEE-BD53-7B029559F6C7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985A-337F-48C2-AD41-FF3FF3D00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33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0330-5C7F-4AEE-BD53-7B029559F6C7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985A-337F-48C2-AD41-FF3FF3D00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22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0330-5C7F-4AEE-BD53-7B029559F6C7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985A-337F-48C2-AD41-FF3FF3D00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36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0330-5C7F-4AEE-BD53-7B029559F6C7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985A-337F-48C2-AD41-FF3FF3D00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7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0330-5C7F-4AEE-BD53-7B029559F6C7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35985A-337F-48C2-AD41-FF3FF3D00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1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83D0330-5C7F-4AEE-BD53-7B029559F6C7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35985A-337F-48C2-AD41-FF3FF3D00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72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83D0330-5C7F-4AEE-BD53-7B029559F6C7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835985A-337F-48C2-AD41-FF3FF3D00D6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28166675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6CF1-0BCB-3F76-91FF-E3335DEC88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DEUTSCH PROJECT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AE18-364B-1B98-9565-4E0DC464F5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By : Rita </a:t>
            </a:r>
            <a:r>
              <a:rPr lang="en-US" dirty="0" err="1"/>
              <a:t>Halteh</a:t>
            </a:r>
            <a:r>
              <a:rPr lang="en-US" dirty="0"/>
              <a:t>. </a:t>
            </a:r>
          </a:p>
          <a:p>
            <a:r>
              <a:rPr lang="en-US" dirty="0" err="1"/>
              <a:t>Klasse</a:t>
            </a:r>
            <a:r>
              <a:rPr lang="en-US" dirty="0"/>
              <a:t> : 7C.</a:t>
            </a:r>
          </a:p>
        </p:txBody>
      </p:sp>
    </p:spTree>
    <p:extLst>
      <p:ext uri="{BB962C8B-B14F-4D97-AF65-F5344CB8AC3E}">
        <p14:creationId xmlns:p14="http://schemas.microsoft.com/office/powerpoint/2010/main" val="2238074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57ECF-2F47-CB4D-4546-F90B28CBF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DEUTSCH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4DD1D-93D8-7157-D57F-97A0466C0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4800" dirty="0">
                <a:latin typeface="Kristen ITC" panose="03050502040202030202" pitchFamily="66" charset="0"/>
              </a:rPr>
              <a:t>Ich gehe um acht Uhr Abends schlafen. </a:t>
            </a:r>
          </a:p>
          <a:p>
            <a:pPr marL="0" indent="0">
              <a:buNone/>
            </a:pPr>
            <a:endParaRPr lang="en-US" sz="4800" dirty="0">
              <a:latin typeface="Kristen ITC" panose="03050502040202030202" pitchFamily="66" charset="0"/>
            </a:endParaRPr>
          </a:p>
        </p:txBody>
      </p:sp>
      <p:pic>
        <p:nvPicPr>
          <p:cNvPr id="4" name="Picture 3" descr="Premium Vector | Cute girl sleeping with kitten cartoon illustration">
            <a:extLst>
              <a:ext uri="{FF2B5EF4-FFF2-40B4-BE49-F238E27FC236}">
                <a16:creationId xmlns:a16="http://schemas.microsoft.com/office/drawing/2014/main" id="{6227151E-6621-4C4C-3C35-F84E07A1F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583" y="3816626"/>
            <a:ext cx="2888973" cy="2307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lock 8:00 | ClipArt ETC">
            <a:extLst>
              <a:ext uri="{FF2B5EF4-FFF2-40B4-BE49-F238E27FC236}">
                <a16:creationId xmlns:a16="http://schemas.microsoft.com/office/drawing/2014/main" id="{51DD78A8-83B1-ADC5-8C1B-5DA93A1130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549" y="3816626"/>
            <a:ext cx="2226366" cy="2307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ight sky. Vector illustration. Stock Vector | Adobe Stock">
            <a:extLst>
              <a:ext uri="{FF2B5EF4-FFF2-40B4-BE49-F238E27FC236}">
                <a16:creationId xmlns:a16="http://schemas.microsoft.com/office/drawing/2014/main" id="{0EF77C93-0234-3397-D052-BCFBAA8EFF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908" y="3816626"/>
            <a:ext cx="2362929" cy="2307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8869642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88B3C-20D4-79BA-D73C-E45B42874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DEUTSCH PROJECT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473684B-AC87-C707-DFE0-467F89C491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34587" y="2014194"/>
            <a:ext cx="11857413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risten ITC" panose="03050502040202030202" pitchFamily="66" charset="0"/>
              </a:rPr>
              <a:t>Ich wache um sieben Uhr Morgens auf.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DE" altLang="en-US" sz="4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Kristen ITC" panose="03050502040202030202" pitchFamily="66" charset="0"/>
                <a:cs typeface="Arial" panose="020B0604020202020204" pitchFamily="34" charset="0"/>
              </a:rPr>
            </a:br>
            <a:endParaRPr kumimoji="0" lang="de-DE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risten ITC" panose="03050502040202030202" pitchFamily="66" charset="0"/>
            </a:endParaRPr>
          </a:p>
        </p:txBody>
      </p:sp>
      <p:pic>
        <p:nvPicPr>
          <p:cNvPr id="7" name="Picture 6" descr="Girl Wake Up Vector Art, Icons, and Graphics for Free Download">
            <a:extLst>
              <a:ext uri="{FF2B5EF4-FFF2-40B4-BE49-F238E27FC236}">
                <a16:creationId xmlns:a16="http://schemas.microsoft.com/office/drawing/2014/main" id="{4DB16359-86DE-CCED-AAD8-332FFF3227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965" y="3101009"/>
            <a:ext cx="2690192" cy="2500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7: 00 High Detail Traditional Alarm Clock Stock Photo, Picture And Royalty  Free Image. Image 4884169.">
            <a:extLst>
              <a:ext uri="{FF2B5EF4-FFF2-40B4-BE49-F238E27FC236}">
                <a16:creationId xmlns:a16="http://schemas.microsoft.com/office/drawing/2014/main" id="{8BBE27D9-9B3E-DAC4-D8D3-D56BDC38DF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630" y="3101009"/>
            <a:ext cx="2981325" cy="2500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ountryside View In The Daytime And Nighttime With The Sun And The Moon In  Cartoon Style Royalty Free Cliparts, Vecto… | Cartoon styles, Cartoon  background, Cartoon">
            <a:extLst>
              <a:ext uri="{FF2B5EF4-FFF2-40B4-BE49-F238E27FC236}">
                <a16:creationId xmlns:a16="http://schemas.microsoft.com/office/drawing/2014/main" id="{082A4AEC-80D8-4728-D3D8-ED11E13760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085" y="3101009"/>
            <a:ext cx="2417950" cy="25007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2812911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922FF-9A2C-7E12-FDE1-5389A0897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DEUTSCH PROJECT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542212E-5A68-13B2-C0CE-BD9E6B477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4800" kern="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Courier New" panose="02070309020205020404" pitchFamily="49" charset="0"/>
              </a:rPr>
              <a:t>Ich gehe um halb sieben Uhr morgens Frühstück kochen.</a:t>
            </a:r>
            <a:endParaRPr lang="en-US" sz="4800" kern="100" dirty="0">
              <a:effectLst/>
              <a:latin typeface="Kristen ITC" panose="03050502040202030202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BBBD8611-5C99-2264-E1E7-A574DA5D1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002069"/>
            <a:ext cx="38472" cy="13402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rtlCol="0" anchor="ctr" anchorCtr="0" compatLnSpc="1">
            <a:prstTxWarp prst="textNoShape">
              <a:avLst/>
            </a:prstTxWarp>
            <a:sp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de-DE" altLang="en-US" sz="1100" dirty="0"/>
              <a:t> </a:t>
            </a:r>
            <a:endParaRPr lang="de-DE" altLang="en-US" dirty="0">
              <a:latin typeface="Arial" panose="020B0604020202020204" pitchFamily="34" charset="0"/>
            </a:endParaRPr>
          </a:p>
        </p:txBody>
      </p:sp>
      <p:pic>
        <p:nvPicPr>
          <p:cNvPr id="11" name="Picture 10" descr="16,000+ Making Breakfast Illustrations, Royalty-Free Vector Graphics &amp; Clip  Art - iStock | Woman making breakfast, Mom making breakfast, Dad making  breakfast">
            <a:extLst>
              <a:ext uri="{FF2B5EF4-FFF2-40B4-BE49-F238E27FC236}">
                <a16:creationId xmlns:a16="http://schemas.microsoft.com/office/drawing/2014/main" id="{EADDCE5B-B993-E929-9FBC-68873BF8E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123" y="3863340"/>
            <a:ext cx="2171700" cy="217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Clock 7:30 | ClipArt ETC">
            <a:extLst>
              <a:ext uri="{FF2B5EF4-FFF2-40B4-BE49-F238E27FC236}">
                <a16:creationId xmlns:a16="http://schemas.microsoft.com/office/drawing/2014/main" id="{9F04CF2D-8694-F7B0-38AF-D510C0E6DD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226" y="3863340"/>
            <a:ext cx="2171700" cy="2171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ountryside View In The Daytime And Nighttime With The Sun And The Moon In  Cartoon Style Royalty Free Cliparts, Vecto… | Cartoon styles, Cartoon  background, Cartoon">
            <a:extLst>
              <a:ext uri="{FF2B5EF4-FFF2-40B4-BE49-F238E27FC236}">
                <a16:creationId xmlns:a16="http://schemas.microsoft.com/office/drawing/2014/main" id="{C11AB07D-BD70-D769-A4F8-FF7349A4A6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842" y="3863336"/>
            <a:ext cx="2417948" cy="21716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2301906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CBBA2-CB55-AAC4-889A-15BA0F310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DEUTSCH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EE24E-5FE8-4882-43E9-2740DF36D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Kristen ITC" panose="03050502040202030202" pitchFamily="66" charset="0"/>
              </a:rPr>
              <a:t>Um </a:t>
            </a:r>
            <a:r>
              <a:rPr lang="en-US" sz="4800" dirty="0" err="1">
                <a:latin typeface="Kristen ITC" panose="03050502040202030202" pitchFamily="66" charset="0"/>
              </a:rPr>
              <a:t>acht</a:t>
            </a:r>
            <a:r>
              <a:rPr lang="en-US" sz="4800" dirty="0">
                <a:latin typeface="Kristen ITC" panose="03050502040202030202" pitchFamily="66" charset="0"/>
              </a:rPr>
              <a:t> </a:t>
            </a:r>
            <a:r>
              <a:rPr lang="en-US" sz="4800" dirty="0" err="1">
                <a:latin typeface="Kristen ITC" panose="03050502040202030202" pitchFamily="66" charset="0"/>
              </a:rPr>
              <a:t>Uhr</a:t>
            </a:r>
            <a:r>
              <a:rPr lang="en-US" sz="4800" dirty="0">
                <a:latin typeface="Kristen ITC" panose="03050502040202030202" pitchFamily="66" charset="0"/>
              </a:rPr>
              <a:t> Morgen ich </a:t>
            </a:r>
            <a:r>
              <a:rPr lang="en-US" sz="4800" dirty="0" err="1">
                <a:latin typeface="Kristen ITC" panose="03050502040202030202" pitchFamily="66" charset="0"/>
              </a:rPr>
              <a:t>gehe</a:t>
            </a:r>
            <a:r>
              <a:rPr lang="en-US" sz="4800" dirty="0">
                <a:latin typeface="Kristen ITC" panose="03050502040202030202" pitchFamily="66" charset="0"/>
              </a:rPr>
              <a:t> </a:t>
            </a:r>
            <a:r>
              <a:rPr lang="en-US" sz="4800" dirty="0" err="1">
                <a:latin typeface="Kristen ITC" panose="03050502040202030202" pitchFamily="66" charset="0"/>
              </a:rPr>
              <a:t>ein</a:t>
            </a:r>
            <a:r>
              <a:rPr lang="en-US" sz="4800" dirty="0">
                <a:latin typeface="Kristen ITC" panose="03050502040202030202" pitchFamily="66" charset="0"/>
              </a:rPr>
              <a:t> Schule. </a:t>
            </a:r>
          </a:p>
          <a:p>
            <a:pPr marL="0" indent="0">
              <a:buNone/>
            </a:pPr>
            <a:endParaRPr lang="en-US" sz="4800" dirty="0">
              <a:latin typeface="Kristen ITC" panose="03050502040202030202" pitchFamily="66" charset="0"/>
            </a:endParaRPr>
          </a:p>
        </p:txBody>
      </p:sp>
      <p:pic>
        <p:nvPicPr>
          <p:cNvPr id="4" name="Picture 3" descr="92,600+ Girl School Bag Stock Photos, Pictures &amp; Royalty ...">
            <a:extLst>
              <a:ext uri="{FF2B5EF4-FFF2-40B4-BE49-F238E27FC236}">
                <a16:creationId xmlns:a16="http://schemas.microsoft.com/office/drawing/2014/main" id="{F5D729F6-193C-D18D-233B-4822CE65A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410" y="3816350"/>
            <a:ext cx="2266120" cy="2218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lock 8:00 | ClipArt ETC">
            <a:extLst>
              <a:ext uri="{FF2B5EF4-FFF2-40B4-BE49-F238E27FC236}">
                <a16:creationId xmlns:a16="http://schemas.microsoft.com/office/drawing/2014/main" id="{5E70D9C3-2541-14F4-CA84-585C0943C3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601" y="3816626"/>
            <a:ext cx="2140561" cy="22184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ountryside View In The Daytime And Nighttime With The Sun And The Moon In  Cartoon Style Royalty Free Cliparts, Vecto… | Cartoon styles, Cartoon  background, Cartoon">
            <a:extLst>
              <a:ext uri="{FF2B5EF4-FFF2-40B4-BE49-F238E27FC236}">
                <a16:creationId xmlns:a16="http://schemas.microsoft.com/office/drawing/2014/main" id="{E4BE784A-6C3D-DB26-0619-B65BD017DC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842" y="3863336"/>
            <a:ext cx="2417948" cy="21716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0206791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DA5FE-BAA8-25CE-41D9-1A938419F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DEUTSCH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82C47-EE10-1181-8FB8-A5C9F5B72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4800" dirty="0">
                <a:latin typeface="Kristen ITC" panose="03050502040202030202" pitchFamily="66" charset="0"/>
              </a:rPr>
              <a:t>Ich komme um drei Uhr abends  Hause. </a:t>
            </a:r>
          </a:p>
          <a:p>
            <a:pPr marL="0" indent="0">
              <a:buNone/>
            </a:pPr>
            <a:endParaRPr lang="en-US" sz="4800" dirty="0">
              <a:latin typeface="Kristen ITC" panose="03050502040202030202" pitchFamily="66" charset="0"/>
            </a:endParaRPr>
          </a:p>
        </p:txBody>
      </p:sp>
      <p:pic>
        <p:nvPicPr>
          <p:cNvPr id="4" name="Picture 3" descr="3,269,000+ House Pictures">
            <a:extLst>
              <a:ext uri="{FF2B5EF4-FFF2-40B4-BE49-F238E27FC236}">
                <a16:creationId xmlns:a16="http://schemas.microsoft.com/office/drawing/2014/main" id="{083390A2-97E8-0F17-ECD0-769CBADEDD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27186"/>
            <a:ext cx="2272748" cy="220785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 descr="Clock 3:00 | ClipArt ETC">
            <a:extLst>
              <a:ext uri="{FF2B5EF4-FFF2-40B4-BE49-F238E27FC236}">
                <a16:creationId xmlns:a16="http://schemas.microsoft.com/office/drawing/2014/main" id="{0AA5BFBC-91FE-254D-552C-740541DD2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090" y="3827186"/>
            <a:ext cx="2399468" cy="2207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ay To Night Sky (24 Hrs. Loop) Stock Video - Video of ...">
            <a:extLst>
              <a:ext uri="{FF2B5EF4-FFF2-40B4-BE49-F238E27FC236}">
                <a16:creationId xmlns:a16="http://schemas.microsoft.com/office/drawing/2014/main" id="{AA9E2463-A471-835B-CDEB-9F88587C21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259" y="3827186"/>
            <a:ext cx="3386455" cy="22078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1501246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5A0DA-A481-3638-F218-F8337E664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DEUTSCH PROJECT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0AA9CAA-9873-6F24-BFA3-D616D274F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4800" dirty="0">
                <a:effectLst/>
                <a:latin typeface="Kristen ITC" panose="03050502040202030202" pitchFamily="66" charset="0"/>
                <a:ea typeface="Calibri" panose="020F0502020204030204" pitchFamily="34" charset="0"/>
                <a:cs typeface="Arial" panose="020B0604020202020204" pitchFamily="34" charset="0"/>
              </a:rPr>
              <a:t>Ich mache um vier Uhr abends  Hausaufgaben.</a:t>
            </a:r>
          </a:p>
          <a:p>
            <a:pPr marL="0" indent="0">
              <a:buNone/>
            </a:pPr>
            <a:endParaRPr lang="en-US" sz="4800" dirty="0">
              <a:latin typeface="Kristen ITC" panose="03050502040202030202" pitchFamily="66" charset="0"/>
            </a:endParaRPr>
          </a:p>
        </p:txBody>
      </p:sp>
      <p:pic>
        <p:nvPicPr>
          <p:cNvPr id="9" name="Picture 8" descr="Little girl doing homework by read and writing on his desk ...">
            <a:extLst>
              <a:ext uri="{FF2B5EF4-FFF2-40B4-BE49-F238E27FC236}">
                <a16:creationId xmlns:a16="http://schemas.microsoft.com/office/drawing/2014/main" id="{CA96168A-31F1-A429-AE55-744E5A8F5E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29574"/>
            <a:ext cx="2485155" cy="2205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5" name="Picture 5" descr="Round Clock Face Showing Four O`clock. Stock Vector - Illustration of  object, concept: 196886334">
            <a:extLst>
              <a:ext uri="{FF2B5EF4-FFF2-40B4-BE49-F238E27FC236}">
                <a16:creationId xmlns:a16="http://schemas.microsoft.com/office/drawing/2014/main" id="{A6653260-7FB2-5A13-A941-B981E5E6B5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783" y="3829575"/>
            <a:ext cx="2256182" cy="2205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ay To Night Sky (24 Hrs. Loop) Stock Video - Video of ...">
            <a:extLst>
              <a:ext uri="{FF2B5EF4-FFF2-40B4-BE49-F238E27FC236}">
                <a16:creationId xmlns:a16="http://schemas.microsoft.com/office/drawing/2014/main" id="{18B118D8-1D24-E4F2-6679-25D8A24FD5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4635" y="3827186"/>
            <a:ext cx="3386455" cy="22078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1718041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7DEDC-ACFA-CA09-357B-A704A673D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990" y="642594"/>
            <a:ext cx="9654209" cy="5281128"/>
          </a:xfrm>
        </p:spPr>
        <p:txBody>
          <a:bodyPr>
            <a:noAutofit/>
          </a:bodyPr>
          <a:lstStyle/>
          <a:p>
            <a:pPr algn="ctr"/>
            <a:r>
              <a:rPr lang="en-US" sz="15000" dirty="0" err="1">
                <a:latin typeface="Bauhaus 93" panose="04030905020B02020C02" pitchFamily="82" charset="0"/>
              </a:rPr>
              <a:t>Danke</a:t>
            </a:r>
            <a:r>
              <a:rPr lang="en-US" sz="15000" dirty="0">
                <a:latin typeface="Bauhaus 93" panose="04030905020B02020C02" pitchFamily="8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67752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6E4AC3C05DF6E641A0BC9CFE9E41D2B8" ma:contentTypeVersion="2" ma:contentTypeDescription="إنشاء مستند جديد." ma:contentTypeScope="" ma:versionID="99482598731363de47aa1dadb2c45d11">
  <xsd:schema xmlns:xsd="http://www.w3.org/2001/XMLSchema" xmlns:xs="http://www.w3.org/2001/XMLSchema" xmlns:p="http://schemas.microsoft.com/office/2006/metadata/properties" xmlns:ns3="99c6d841-5323-4452-9d42-ab24f289bcb7" targetNamespace="http://schemas.microsoft.com/office/2006/metadata/properties" ma:root="true" ma:fieldsID="ba8298ff3be7db57ab30ea7d00d9f465" ns3:_="">
    <xsd:import namespace="99c6d841-5323-4452-9d42-ab24f289bcb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6d841-5323-4452-9d42-ab24f289bc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5E40B6-A2E1-4354-8340-3401BC6A22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c6d841-5323-4452-9d42-ab24f289bc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3205A4-2E27-4676-9829-4035F7D0B7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E491CF-1CFD-45B2-8966-32DCA8BBED2A}">
  <ds:schemaRefs>
    <ds:schemaRef ds:uri="http://www.w3.org/XML/1998/namespace"/>
    <ds:schemaRef ds:uri="99c6d841-5323-4452-9d42-ab24f289bcb7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600</TotalTime>
  <Words>79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Bauhaus 93</vt:lpstr>
      <vt:lpstr>Century Gothic</vt:lpstr>
      <vt:lpstr>Kristen ITC</vt:lpstr>
      <vt:lpstr>Savon</vt:lpstr>
      <vt:lpstr>DEUTSCH PROJECT </vt:lpstr>
      <vt:lpstr>DEUTSCH PROJECT</vt:lpstr>
      <vt:lpstr>DEUTSCH PROJECT</vt:lpstr>
      <vt:lpstr>DEUTSCH PROJECT</vt:lpstr>
      <vt:lpstr>DEUTSCH PROJECT</vt:lpstr>
      <vt:lpstr>DEUTSCH PROJECT</vt:lpstr>
      <vt:lpstr>DEUTSCH PROJECT</vt:lpstr>
      <vt:lpstr>Danke!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 PROJECT</dc:title>
  <dc:creator>ShamsMaanAdmin</dc:creator>
  <cp:lastModifiedBy>ShamsMaanAdmin</cp:lastModifiedBy>
  <cp:revision>2</cp:revision>
  <dcterms:created xsi:type="dcterms:W3CDTF">2023-05-26T18:32:41Z</dcterms:created>
  <dcterms:modified xsi:type="dcterms:W3CDTF">2023-05-27T04:33:11Z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0x0101006E4AC3C05DF6E641A0BC9CFE9E41D2B8</vt:lpwstr>
  </property>
</Properties>
</file>