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77435-E30B-4C5A-B493-3E661DF4FDF2}" v="5" dt="2023-05-27T04:26:46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er Haddadin" userId="dfef27ce163a4667" providerId="LiveId" clId="{39977435-E30B-4C5A-B493-3E661DF4FDF2}"/>
    <pc:docChg chg="undo custSel addSld modSld">
      <pc:chgData name="Samer Haddadin" userId="dfef27ce163a4667" providerId="LiveId" clId="{39977435-E30B-4C5A-B493-3E661DF4FDF2}" dt="2023-05-27T04:28:40.238" v="528" actId="26606"/>
      <pc:docMkLst>
        <pc:docMk/>
      </pc:docMkLst>
      <pc:sldChg chg="addSp delSp modSp new mod setBg">
        <pc:chgData name="Samer Haddadin" userId="dfef27ce163a4667" providerId="LiveId" clId="{39977435-E30B-4C5A-B493-3E661DF4FDF2}" dt="2023-05-27T04:22:27.466" v="259" actId="26606"/>
        <pc:sldMkLst>
          <pc:docMk/>
          <pc:sldMk cId="848029064" sldId="259"/>
        </pc:sldMkLst>
        <pc:spChg chg="mod">
          <ac:chgData name="Samer Haddadin" userId="dfef27ce163a4667" providerId="LiveId" clId="{39977435-E30B-4C5A-B493-3E661DF4FDF2}" dt="2023-05-27T04:22:27.450" v="258" actId="26606"/>
          <ac:spMkLst>
            <pc:docMk/>
            <pc:sldMk cId="848029064" sldId="259"/>
            <ac:spMk id="2" creationId="{8BCC688C-51D6-28BC-2282-8708BA153614}"/>
          </ac:spMkLst>
        </pc:spChg>
        <pc:spChg chg="del">
          <ac:chgData name="Samer Haddadin" userId="dfef27ce163a4667" providerId="LiveId" clId="{39977435-E30B-4C5A-B493-3E661DF4FDF2}" dt="2023-05-27T04:19:42.403" v="19" actId="931"/>
          <ac:spMkLst>
            <pc:docMk/>
            <pc:sldMk cId="848029064" sldId="259"/>
            <ac:spMk id="3" creationId="{187CE289-588E-C78E-F70A-6052D867F0D1}"/>
          </ac:spMkLst>
        </pc:spChg>
        <pc:spChg chg="add mod">
          <ac:chgData name="Samer Haddadin" userId="dfef27ce163a4667" providerId="LiveId" clId="{39977435-E30B-4C5A-B493-3E661DF4FDF2}" dt="2023-05-27T04:22:27.450" v="258" actId="26606"/>
          <ac:spMkLst>
            <pc:docMk/>
            <pc:sldMk cId="848029064" sldId="259"/>
            <ac:spMk id="13" creationId="{A7A9EC84-FDB2-F023-F96B-1328C6E09491}"/>
          </ac:spMkLst>
        </pc:spChg>
        <pc:spChg chg="add del">
          <ac:chgData name="Samer Haddadin" userId="dfef27ce163a4667" providerId="LiveId" clId="{39977435-E30B-4C5A-B493-3E661DF4FDF2}" dt="2023-05-27T04:22:27.466" v="259" actId="26606"/>
          <ac:spMkLst>
            <pc:docMk/>
            <pc:sldMk cId="848029064" sldId="259"/>
            <ac:spMk id="16" creationId="{6ECA6DCB-B7E1-40A9-9524-540C6DA40B1B}"/>
          </ac:spMkLst>
        </pc:spChg>
        <pc:spChg chg="add del">
          <ac:chgData name="Samer Haddadin" userId="dfef27ce163a4667" providerId="LiveId" clId="{39977435-E30B-4C5A-B493-3E661DF4FDF2}" dt="2023-05-27T04:22:27.466" v="259" actId="26606"/>
          <ac:spMkLst>
            <pc:docMk/>
            <pc:sldMk cId="848029064" sldId="259"/>
            <ac:spMk id="22" creationId="{3873B707-463F-40B0-8227-E8CC6C67EB25}"/>
          </ac:spMkLst>
        </pc:spChg>
        <pc:spChg chg="add del">
          <ac:chgData name="Samer Haddadin" userId="dfef27ce163a4667" providerId="LiveId" clId="{39977435-E30B-4C5A-B493-3E661DF4FDF2}" dt="2023-05-27T04:22:27.466" v="259" actId="26606"/>
          <ac:spMkLst>
            <pc:docMk/>
            <pc:sldMk cId="848029064" sldId="259"/>
            <ac:spMk id="24" creationId="{C13237C8-E62C-4F0D-A318-BD6FB6C2D138}"/>
          </ac:spMkLst>
        </pc:spChg>
        <pc:spChg chg="add del">
          <ac:chgData name="Samer Haddadin" userId="dfef27ce163a4667" providerId="LiveId" clId="{39977435-E30B-4C5A-B493-3E661DF4FDF2}" dt="2023-05-27T04:22:27.466" v="259" actId="26606"/>
          <ac:spMkLst>
            <pc:docMk/>
            <pc:sldMk cId="848029064" sldId="259"/>
            <ac:spMk id="26" creationId="{19C9EAEA-39D0-4B0E-A0EB-51E7B26740B1}"/>
          </ac:spMkLst>
        </pc:spChg>
        <pc:spChg chg="add del">
          <ac:chgData name="Samer Haddadin" userId="dfef27ce163a4667" providerId="LiveId" clId="{39977435-E30B-4C5A-B493-3E661DF4FDF2}" dt="2023-05-27T04:22:27.466" v="259" actId="26606"/>
          <ac:spMkLst>
            <pc:docMk/>
            <pc:sldMk cId="848029064" sldId="259"/>
            <ac:spMk id="28" creationId="{8CB5D2D7-DF65-4E86-BFBA-FFB9B5ACEB64}"/>
          </ac:spMkLst>
        </pc:spChg>
        <pc:spChg chg="add del">
          <ac:chgData name="Samer Haddadin" userId="dfef27ce163a4667" providerId="LiveId" clId="{39977435-E30B-4C5A-B493-3E661DF4FDF2}" dt="2023-05-27T04:22:25.396" v="254" actId="26606"/>
          <ac:spMkLst>
            <pc:docMk/>
            <pc:sldMk cId="848029064" sldId="259"/>
            <ac:spMk id="33" creationId="{EF4CB1B7-AF26-4C13-8E7D-0489A31E4B7F}"/>
          </ac:spMkLst>
        </pc:spChg>
        <pc:spChg chg="add del">
          <ac:chgData name="Samer Haddadin" userId="dfef27ce163a4667" providerId="LiveId" clId="{39977435-E30B-4C5A-B493-3E661DF4FDF2}" dt="2023-05-27T04:22:25.396" v="254" actId="26606"/>
          <ac:spMkLst>
            <pc:docMk/>
            <pc:sldMk cId="848029064" sldId="259"/>
            <ac:spMk id="39" creationId="{0DA909B4-15FF-46A6-8A7F-7AEF977FE9ED}"/>
          </ac:spMkLst>
        </pc:spChg>
        <pc:spChg chg="add del">
          <ac:chgData name="Samer Haddadin" userId="dfef27ce163a4667" providerId="LiveId" clId="{39977435-E30B-4C5A-B493-3E661DF4FDF2}" dt="2023-05-27T04:22:25.396" v="254" actId="26606"/>
          <ac:spMkLst>
            <pc:docMk/>
            <pc:sldMk cId="848029064" sldId="259"/>
            <ac:spMk id="41" creationId="{1382A32C-5B0C-4B1C-A074-76C6DBCC9F87}"/>
          </ac:spMkLst>
        </pc:spChg>
        <pc:spChg chg="add del">
          <ac:chgData name="Samer Haddadin" userId="dfef27ce163a4667" providerId="LiveId" clId="{39977435-E30B-4C5A-B493-3E661DF4FDF2}" dt="2023-05-27T04:22:26.304" v="256" actId="26606"/>
          <ac:spMkLst>
            <pc:docMk/>
            <pc:sldMk cId="848029064" sldId="259"/>
            <ac:spMk id="43" creationId="{19C9EAEA-39D0-4B0E-A0EB-51E7B26740B1}"/>
          </ac:spMkLst>
        </pc:spChg>
        <pc:spChg chg="add del">
          <ac:chgData name="Samer Haddadin" userId="dfef27ce163a4667" providerId="LiveId" clId="{39977435-E30B-4C5A-B493-3E661DF4FDF2}" dt="2023-05-27T04:22:26.304" v="256" actId="26606"/>
          <ac:spMkLst>
            <pc:docMk/>
            <pc:sldMk cId="848029064" sldId="259"/>
            <ac:spMk id="44" creationId="{6ECA6DCB-B7E1-40A9-9524-540C6DA40B1B}"/>
          </ac:spMkLst>
        </pc:spChg>
        <pc:spChg chg="add del">
          <ac:chgData name="Samer Haddadin" userId="dfef27ce163a4667" providerId="LiveId" clId="{39977435-E30B-4C5A-B493-3E661DF4FDF2}" dt="2023-05-27T04:22:26.304" v="256" actId="26606"/>
          <ac:spMkLst>
            <pc:docMk/>
            <pc:sldMk cId="848029064" sldId="259"/>
            <ac:spMk id="45" creationId="{8CB5D2D7-DF65-4E86-BFBA-FFB9B5ACEB64}"/>
          </ac:spMkLst>
        </pc:spChg>
        <pc:spChg chg="add del">
          <ac:chgData name="Samer Haddadin" userId="dfef27ce163a4667" providerId="LiveId" clId="{39977435-E30B-4C5A-B493-3E661DF4FDF2}" dt="2023-05-27T04:22:26.304" v="256" actId="26606"/>
          <ac:spMkLst>
            <pc:docMk/>
            <pc:sldMk cId="848029064" sldId="259"/>
            <ac:spMk id="49" creationId="{3873B707-463F-40B0-8227-E8CC6C67EB25}"/>
          </ac:spMkLst>
        </pc:spChg>
        <pc:spChg chg="add del">
          <ac:chgData name="Samer Haddadin" userId="dfef27ce163a4667" providerId="LiveId" clId="{39977435-E30B-4C5A-B493-3E661DF4FDF2}" dt="2023-05-27T04:22:26.304" v="256" actId="26606"/>
          <ac:spMkLst>
            <pc:docMk/>
            <pc:sldMk cId="848029064" sldId="259"/>
            <ac:spMk id="50" creationId="{C13237C8-E62C-4F0D-A318-BD6FB6C2D138}"/>
          </ac:spMkLst>
        </pc:spChg>
        <pc:spChg chg="add del">
          <ac:chgData name="Samer Haddadin" userId="dfef27ce163a4667" providerId="LiveId" clId="{39977435-E30B-4C5A-B493-3E661DF4FDF2}" dt="2023-05-27T04:22:27.450" v="258" actId="26606"/>
          <ac:spMkLst>
            <pc:docMk/>
            <pc:sldMk cId="848029064" sldId="259"/>
            <ac:spMk id="52" creationId="{EF4CB1B7-AF26-4C13-8E7D-0489A31E4B7F}"/>
          </ac:spMkLst>
        </pc:spChg>
        <pc:spChg chg="add del">
          <ac:chgData name="Samer Haddadin" userId="dfef27ce163a4667" providerId="LiveId" clId="{39977435-E30B-4C5A-B493-3E661DF4FDF2}" dt="2023-05-27T04:22:27.450" v="258" actId="26606"/>
          <ac:spMkLst>
            <pc:docMk/>
            <pc:sldMk cId="848029064" sldId="259"/>
            <ac:spMk id="54" creationId="{0DA909B4-15FF-46A6-8A7F-7AEF977FE9ED}"/>
          </ac:spMkLst>
        </pc:spChg>
        <pc:spChg chg="add del">
          <ac:chgData name="Samer Haddadin" userId="dfef27ce163a4667" providerId="LiveId" clId="{39977435-E30B-4C5A-B493-3E661DF4FDF2}" dt="2023-05-27T04:22:27.450" v="258" actId="26606"/>
          <ac:spMkLst>
            <pc:docMk/>
            <pc:sldMk cId="848029064" sldId="259"/>
            <ac:spMk id="55" creationId="{1382A32C-5B0C-4B1C-A074-76C6DBCC9F87}"/>
          </ac:spMkLst>
        </pc:spChg>
        <pc:spChg chg="add">
          <ac:chgData name="Samer Haddadin" userId="dfef27ce163a4667" providerId="LiveId" clId="{39977435-E30B-4C5A-B493-3E661DF4FDF2}" dt="2023-05-27T04:22:27.466" v="259" actId="26606"/>
          <ac:spMkLst>
            <pc:docMk/>
            <pc:sldMk cId="848029064" sldId="259"/>
            <ac:spMk id="57" creationId="{6ECA6DCB-B7E1-40A9-9524-540C6DA40B1B}"/>
          </ac:spMkLst>
        </pc:spChg>
        <pc:spChg chg="add">
          <ac:chgData name="Samer Haddadin" userId="dfef27ce163a4667" providerId="LiveId" clId="{39977435-E30B-4C5A-B493-3E661DF4FDF2}" dt="2023-05-27T04:22:27.466" v="259" actId="26606"/>
          <ac:spMkLst>
            <pc:docMk/>
            <pc:sldMk cId="848029064" sldId="259"/>
            <ac:spMk id="61" creationId="{3873B707-463F-40B0-8227-E8CC6C67EB25}"/>
          </ac:spMkLst>
        </pc:spChg>
        <pc:spChg chg="add">
          <ac:chgData name="Samer Haddadin" userId="dfef27ce163a4667" providerId="LiveId" clId="{39977435-E30B-4C5A-B493-3E661DF4FDF2}" dt="2023-05-27T04:22:27.466" v="259" actId="26606"/>
          <ac:spMkLst>
            <pc:docMk/>
            <pc:sldMk cId="848029064" sldId="259"/>
            <ac:spMk id="62" creationId="{C13237C8-E62C-4F0D-A318-BD6FB6C2D138}"/>
          </ac:spMkLst>
        </pc:spChg>
        <pc:spChg chg="add">
          <ac:chgData name="Samer Haddadin" userId="dfef27ce163a4667" providerId="LiveId" clId="{39977435-E30B-4C5A-B493-3E661DF4FDF2}" dt="2023-05-27T04:22:27.466" v="259" actId="26606"/>
          <ac:spMkLst>
            <pc:docMk/>
            <pc:sldMk cId="848029064" sldId="259"/>
            <ac:spMk id="63" creationId="{19C9EAEA-39D0-4B0E-A0EB-51E7B26740B1}"/>
          </ac:spMkLst>
        </pc:spChg>
        <pc:spChg chg="add">
          <ac:chgData name="Samer Haddadin" userId="dfef27ce163a4667" providerId="LiveId" clId="{39977435-E30B-4C5A-B493-3E661DF4FDF2}" dt="2023-05-27T04:22:27.466" v="259" actId="26606"/>
          <ac:spMkLst>
            <pc:docMk/>
            <pc:sldMk cId="848029064" sldId="259"/>
            <ac:spMk id="64" creationId="{8CB5D2D7-DF65-4E86-BFBA-FFB9B5ACEB64}"/>
          </ac:spMkLst>
        </pc:spChg>
        <pc:grpChg chg="add del">
          <ac:chgData name="Samer Haddadin" userId="dfef27ce163a4667" providerId="LiveId" clId="{39977435-E30B-4C5A-B493-3E661DF4FDF2}" dt="2023-05-27T04:22:27.466" v="259" actId="26606"/>
          <ac:grpSpMkLst>
            <pc:docMk/>
            <pc:sldMk cId="848029064" sldId="259"/>
            <ac:grpSpMk id="18" creationId="{1DE889C7-FAD6-4397-98E2-05D503484459}"/>
          </ac:grpSpMkLst>
        </pc:grpChg>
        <pc:grpChg chg="add del">
          <ac:chgData name="Samer Haddadin" userId="dfef27ce163a4667" providerId="LiveId" clId="{39977435-E30B-4C5A-B493-3E661DF4FDF2}" dt="2023-05-27T04:22:25.396" v="254" actId="26606"/>
          <ac:grpSpMkLst>
            <pc:docMk/>
            <pc:sldMk cId="848029064" sldId="259"/>
            <ac:grpSpMk id="35" creationId="{19A6B5CE-CB1D-48EE-8B43-E952235C8371}"/>
          </ac:grpSpMkLst>
        </pc:grpChg>
        <pc:grpChg chg="add del">
          <ac:chgData name="Samer Haddadin" userId="dfef27ce163a4667" providerId="LiveId" clId="{39977435-E30B-4C5A-B493-3E661DF4FDF2}" dt="2023-05-27T04:22:26.304" v="256" actId="26606"/>
          <ac:grpSpMkLst>
            <pc:docMk/>
            <pc:sldMk cId="848029064" sldId="259"/>
            <ac:grpSpMk id="46" creationId="{1DE889C7-FAD6-4397-98E2-05D503484459}"/>
          </ac:grpSpMkLst>
        </pc:grpChg>
        <pc:grpChg chg="add del">
          <ac:chgData name="Samer Haddadin" userId="dfef27ce163a4667" providerId="LiveId" clId="{39977435-E30B-4C5A-B493-3E661DF4FDF2}" dt="2023-05-27T04:22:27.450" v="258" actId="26606"/>
          <ac:grpSpMkLst>
            <pc:docMk/>
            <pc:sldMk cId="848029064" sldId="259"/>
            <ac:grpSpMk id="53" creationId="{19A6B5CE-CB1D-48EE-8B43-E952235C8371}"/>
          </ac:grpSpMkLst>
        </pc:grpChg>
        <pc:grpChg chg="add">
          <ac:chgData name="Samer Haddadin" userId="dfef27ce163a4667" providerId="LiveId" clId="{39977435-E30B-4C5A-B493-3E661DF4FDF2}" dt="2023-05-27T04:22:27.466" v="259" actId="26606"/>
          <ac:grpSpMkLst>
            <pc:docMk/>
            <pc:sldMk cId="848029064" sldId="259"/>
            <ac:grpSpMk id="58" creationId="{1DE889C7-FAD6-4397-98E2-05D503484459}"/>
          </ac:grpSpMkLst>
        </pc:grpChg>
        <pc:picChg chg="add mod ord">
          <ac:chgData name="Samer Haddadin" userId="dfef27ce163a4667" providerId="LiveId" clId="{39977435-E30B-4C5A-B493-3E661DF4FDF2}" dt="2023-05-27T04:22:27.450" v="258" actId="26606"/>
          <ac:picMkLst>
            <pc:docMk/>
            <pc:sldMk cId="848029064" sldId="259"/>
            <ac:picMk id="5" creationId="{A07BDFA6-5F93-6543-53B0-D32CA257EDA6}"/>
          </ac:picMkLst>
        </pc:picChg>
        <pc:picChg chg="add del mod">
          <ac:chgData name="Samer Haddadin" userId="dfef27ce163a4667" providerId="LiveId" clId="{39977435-E30B-4C5A-B493-3E661DF4FDF2}" dt="2023-05-27T04:20:46.464" v="28" actId="21"/>
          <ac:picMkLst>
            <pc:docMk/>
            <pc:sldMk cId="848029064" sldId="259"/>
            <ac:picMk id="7" creationId="{1E754927-1B4A-EEC7-3084-B674BF5B8FCD}"/>
          </ac:picMkLst>
        </pc:picChg>
        <pc:picChg chg="add mod">
          <ac:chgData name="Samer Haddadin" userId="dfef27ce163a4667" providerId="LiveId" clId="{39977435-E30B-4C5A-B493-3E661DF4FDF2}" dt="2023-05-27T04:22:27.450" v="258" actId="26606"/>
          <ac:picMkLst>
            <pc:docMk/>
            <pc:sldMk cId="848029064" sldId="259"/>
            <ac:picMk id="9" creationId="{7135A7F3-D983-4C8A-ED2F-CFB3B2925A26}"/>
          </ac:picMkLst>
        </pc:picChg>
      </pc:sldChg>
      <pc:sldChg chg="addSp delSp modSp new mod setBg">
        <pc:chgData name="Samer Haddadin" userId="dfef27ce163a4667" providerId="LiveId" clId="{39977435-E30B-4C5A-B493-3E661DF4FDF2}" dt="2023-05-27T04:28:40.238" v="528" actId="26606"/>
        <pc:sldMkLst>
          <pc:docMk/>
          <pc:sldMk cId="2005857783" sldId="260"/>
        </pc:sldMkLst>
        <pc:spChg chg="mod">
          <ac:chgData name="Samer Haddadin" userId="dfef27ce163a4667" providerId="LiveId" clId="{39977435-E30B-4C5A-B493-3E661DF4FDF2}" dt="2023-05-27T04:28:40.238" v="528" actId="26606"/>
          <ac:spMkLst>
            <pc:docMk/>
            <pc:sldMk cId="2005857783" sldId="260"/>
            <ac:spMk id="2" creationId="{FD303E31-7BDC-2D53-9603-0481A69C2F9D}"/>
          </ac:spMkLst>
        </pc:spChg>
        <pc:spChg chg="del">
          <ac:chgData name="Samer Haddadin" userId="dfef27ce163a4667" providerId="LiveId" clId="{39977435-E30B-4C5A-B493-3E661DF4FDF2}" dt="2023-05-27T04:25:18.268" v="261" actId="931"/>
          <ac:spMkLst>
            <pc:docMk/>
            <pc:sldMk cId="2005857783" sldId="260"/>
            <ac:spMk id="3" creationId="{600FDFAE-2423-775F-D651-01C3F3F90805}"/>
          </ac:spMkLst>
        </pc:spChg>
        <pc:spChg chg="add del">
          <ac:chgData name="Samer Haddadin" userId="dfef27ce163a4667" providerId="LiveId" clId="{39977435-E30B-4C5A-B493-3E661DF4FDF2}" dt="2023-05-27T04:26:46.158" v="267" actId="931"/>
          <ac:spMkLst>
            <pc:docMk/>
            <pc:sldMk cId="2005857783" sldId="260"/>
            <ac:spMk id="9" creationId="{045E5016-566C-96FF-5451-5D8EECFD048A}"/>
          </ac:spMkLst>
        </pc:spChg>
        <pc:spChg chg="add del">
          <ac:chgData name="Samer Haddadin" userId="dfef27ce163a4667" providerId="LiveId" clId="{39977435-E30B-4C5A-B493-3E661DF4FDF2}" dt="2023-05-27T04:26:48.797" v="270" actId="26606"/>
          <ac:spMkLst>
            <pc:docMk/>
            <pc:sldMk cId="2005857783" sldId="260"/>
            <ac:spMk id="12" creationId="{058A14AF-9FB5-4CC7-BA35-E8E85D3EDF0E}"/>
          </ac:spMkLst>
        </pc:spChg>
        <pc:spChg chg="add del">
          <ac:chgData name="Samer Haddadin" userId="dfef27ce163a4667" providerId="LiveId" clId="{39977435-E30B-4C5A-B493-3E661DF4FDF2}" dt="2023-05-27T04:26:48.797" v="270" actId="26606"/>
          <ac:spMkLst>
            <pc:docMk/>
            <pc:sldMk cId="2005857783" sldId="260"/>
            <ac:spMk id="14" creationId="{3A9A4357-BD1D-4622-A4FE-766E6AB8DE84}"/>
          </ac:spMkLst>
        </pc:spChg>
        <pc:spChg chg="add del">
          <ac:chgData name="Samer Haddadin" userId="dfef27ce163a4667" providerId="LiveId" clId="{39977435-E30B-4C5A-B493-3E661DF4FDF2}" dt="2023-05-27T04:26:48.797" v="270" actId="26606"/>
          <ac:spMkLst>
            <pc:docMk/>
            <pc:sldMk cId="2005857783" sldId="260"/>
            <ac:spMk id="16" creationId="{E659831F-0D9A-4C63-9EBB-8435B85A440F}"/>
          </ac:spMkLst>
        </pc:spChg>
        <pc:spChg chg="add del">
          <ac:chgData name="Samer Haddadin" userId="dfef27ce163a4667" providerId="LiveId" clId="{39977435-E30B-4C5A-B493-3E661DF4FDF2}" dt="2023-05-27T04:26:48.797" v="270" actId="26606"/>
          <ac:spMkLst>
            <pc:docMk/>
            <pc:sldMk cId="2005857783" sldId="260"/>
            <ac:spMk id="18" creationId="{E6995CE5-F890-4ABA-82A2-26507CE8D2A3}"/>
          </ac:spMkLst>
        </pc:spChg>
        <pc:spChg chg="add mod">
          <ac:chgData name="Samer Haddadin" userId="dfef27ce163a4667" providerId="LiveId" clId="{39977435-E30B-4C5A-B493-3E661DF4FDF2}" dt="2023-05-27T04:28:40.238" v="528" actId="26606"/>
          <ac:spMkLst>
            <pc:docMk/>
            <pc:sldMk cId="2005857783" sldId="260"/>
            <ac:spMk id="22" creationId="{F24F6492-1C22-989D-6A2F-53CECC4364D8}"/>
          </ac:spMkLst>
        </pc:spChg>
        <pc:spChg chg="add del">
          <ac:chgData name="Samer Haddadin" userId="dfef27ce163a4667" providerId="LiveId" clId="{39977435-E30B-4C5A-B493-3E661DF4FDF2}" dt="2023-05-27T04:28:40.238" v="528" actId="26606"/>
          <ac:spMkLst>
            <pc:docMk/>
            <pc:sldMk cId="2005857783" sldId="260"/>
            <ac:spMk id="25" creationId="{F35DB090-93B5-4581-8D71-BB3839684BFF}"/>
          </ac:spMkLst>
        </pc:spChg>
        <pc:spChg chg="add del">
          <ac:chgData name="Samer Haddadin" userId="dfef27ce163a4667" providerId="LiveId" clId="{39977435-E30B-4C5A-B493-3E661DF4FDF2}" dt="2023-05-27T04:28:40.238" v="528" actId="26606"/>
          <ac:spMkLst>
            <pc:docMk/>
            <pc:sldMk cId="2005857783" sldId="260"/>
            <ac:spMk id="27" creationId="{A0DE92DF-4769-4DE9-93FD-EE31271850CA}"/>
          </ac:spMkLst>
        </pc:spChg>
        <pc:spChg chg="add">
          <ac:chgData name="Samer Haddadin" userId="dfef27ce163a4667" providerId="LiveId" clId="{39977435-E30B-4C5A-B493-3E661DF4FDF2}" dt="2023-05-27T04:28:40.238" v="528" actId="26606"/>
          <ac:spMkLst>
            <pc:docMk/>
            <pc:sldMk cId="2005857783" sldId="260"/>
            <ac:spMk id="32" creationId="{EF4CB1B7-AF26-4C13-8E7D-0489A31E4B7F}"/>
          </ac:spMkLst>
        </pc:spChg>
        <pc:spChg chg="add">
          <ac:chgData name="Samer Haddadin" userId="dfef27ce163a4667" providerId="LiveId" clId="{39977435-E30B-4C5A-B493-3E661DF4FDF2}" dt="2023-05-27T04:28:40.238" v="528" actId="26606"/>
          <ac:spMkLst>
            <pc:docMk/>
            <pc:sldMk cId="2005857783" sldId="260"/>
            <ac:spMk id="38" creationId="{0DA909B4-15FF-46A6-8A7F-7AEF977FE9ED}"/>
          </ac:spMkLst>
        </pc:spChg>
        <pc:spChg chg="add">
          <ac:chgData name="Samer Haddadin" userId="dfef27ce163a4667" providerId="LiveId" clId="{39977435-E30B-4C5A-B493-3E661DF4FDF2}" dt="2023-05-27T04:28:40.238" v="528" actId="26606"/>
          <ac:spMkLst>
            <pc:docMk/>
            <pc:sldMk cId="2005857783" sldId="260"/>
            <ac:spMk id="40" creationId="{1382A32C-5B0C-4B1C-A074-76C6DBCC9F87}"/>
          </ac:spMkLst>
        </pc:spChg>
        <pc:grpChg chg="add">
          <ac:chgData name="Samer Haddadin" userId="dfef27ce163a4667" providerId="LiveId" clId="{39977435-E30B-4C5A-B493-3E661DF4FDF2}" dt="2023-05-27T04:28:40.238" v="528" actId="26606"/>
          <ac:grpSpMkLst>
            <pc:docMk/>
            <pc:sldMk cId="2005857783" sldId="260"/>
            <ac:grpSpMk id="34" creationId="{19A6B5CE-CB1D-48EE-8B43-E952235C8371}"/>
          </ac:grpSpMkLst>
        </pc:grpChg>
        <pc:picChg chg="add mod">
          <ac:chgData name="Samer Haddadin" userId="dfef27ce163a4667" providerId="LiveId" clId="{39977435-E30B-4C5A-B493-3E661DF4FDF2}" dt="2023-05-27T04:28:40.238" v="528" actId="26606"/>
          <ac:picMkLst>
            <pc:docMk/>
            <pc:sldMk cId="2005857783" sldId="260"/>
            <ac:picMk id="5" creationId="{05AD55F8-23B2-94AA-219E-C974D0A766B2}"/>
          </ac:picMkLst>
        </pc:picChg>
        <pc:picChg chg="add mod ord">
          <ac:chgData name="Samer Haddadin" userId="dfef27ce163a4667" providerId="LiveId" clId="{39977435-E30B-4C5A-B493-3E661DF4FDF2}" dt="2023-05-27T04:28:40.238" v="528" actId="26606"/>
          <ac:picMkLst>
            <pc:docMk/>
            <pc:sldMk cId="2005857783" sldId="260"/>
            <ac:picMk id="7" creationId="{6F9FDFAA-BC55-2B12-D98E-9A27E19E9A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C4B-49F3-2509-F220-5307B3B19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AAD79-78E9-0294-3998-FB669ED0F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38AE2-C1E5-C435-F671-55BC8A67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B16-7E56-4027-AE43-0D29E7326326}" type="datetimeFigureOut">
              <a:rPr lang="en-US" smtClean="0"/>
              <a:t>26/05/2023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F4AF2-90D3-00A5-F924-0860730E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6534D-C45D-732D-3A58-6E9AFD93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764-7858-4C40-8C88-850D7C77D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8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1503-A1D1-1B24-CCB9-06637DB5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7C2C9-A0D0-47DC-35C6-10719A597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874D8-F8A4-F1F6-B110-489EFAA0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B16-7E56-4027-AE43-0D29E7326326}" type="datetimeFigureOut">
              <a:rPr lang="en-US" smtClean="0"/>
              <a:t>26/05/2023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A0080-9A20-F5B4-B430-64E3CD2A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CE204-90B1-B626-411F-0908DF9B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764-7858-4C40-8C88-850D7C77D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2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33DD56-3DC5-2085-465A-BC71C063A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0CB3C-CF9C-E28F-0444-8B84C706C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986BB-D641-0EB4-4EA5-788B449D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B16-7E56-4027-AE43-0D29E7326326}" type="datetimeFigureOut">
              <a:rPr lang="en-US" smtClean="0"/>
              <a:t>26/05/2023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36D08-E968-FEC6-F0B7-30C7A6C2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A34E3-4F12-70FF-2C61-31B691B1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764-7858-4C40-8C88-850D7C77D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9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2D7B-F12D-F034-6B83-CCBD4E8A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2C869-7F21-EE96-46CE-39E8860A1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910B6-FD00-FFC4-DEC8-3E7ED611D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B16-7E56-4027-AE43-0D29E7326326}" type="datetimeFigureOut">
              <a:rPr lang="en-US" smtClean="0"/>
              <a:t>26/05/2023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5C5A8-5BDB-2C40-FC16-3FC0031F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4FF45-EFE8-FB2D-6129-AA222FA5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764-7858-4C40-8C88-850D7C77D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8D36-4C61-F88A-36C4-9136833E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5CBFA-0FD2-A809-EF50-CA677582B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EA5F0-81E1-59DE-A721-B7A28D32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B16-7E56-4027-AE43-0D29E7326326}" type="datetimeFigureOut">
              <a:rPr lang="en-US" smtClean="0"/>
              <a:t>26/05/2023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64BE7-4CC6-D223-3E1E-5D0A77A7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D6BD0-68EB-57A0-517A-4D6BDE01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764-7858-4C40-8C88-850D7C77D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3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08D5-CFB0-26A6-2D86-82BDBC81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07F22-8479-7475-DB8C-0035BB20A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32B93-A3DE-8281-5C1A-C90327717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4ECBD-9CBE-C7F3-98DB-925B6483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B16-7E56-4027-AE43-0D29E7326326}" type="datetimeFigureOut">
              <a:rPr lang="en-US" smtClean="0"/>
              <a:t>26/05/2023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889F9-68FE-B08B-0748-A3B9C942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AACF0-D642-A90E-64CC-6EDCB0CC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764-7858-4C40-8C88-850D7C77D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6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F9F71-138A-4263-C003-2FF55061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02002-7E9B-D80D-77F2-D2D1A1820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B583E-F0A2-2FF9-7033-78BBC8494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DE305-5F98-1A22-09DD-61E92B370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9874A1-061B-E578-D213-C6417D8C5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90411-A059-E547-99C7-E0CAEAD7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B16-7E56-4027-AE43-0D29E7326326}" type="datetimeFigureOut">
              <a:rPr lang="en-US" smtClean="0"/>
              <a:t>26/05/2023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86060-33D6-47ED-0E3E-0E83EDF0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B4BE3-1296-1F5B-2D04-4DA242CB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764-7858-4C40-8C88-850D7C77D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249F1-F6E3-BB2B-359D-DB6A6B0A3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0F076-4815-ECFE-4EC6-91377285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B16-7E56-4027-AE43-0D29E7326326}" type="datetimeFigureOut">
              <a:rPr lang="en-US" smtClean="0"/>
              <a:t>26/05/2023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00523-0025-917B-A3A9-73BCA653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8B212-1044-26D3-DE91-DB6EBB37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764-7858-4C40-8C88-850D7C77D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7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3216F8-82FD-D3E1-30EF-3FAD6DED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B16-7E56-4027-AE43-0D29E7326326}" type="datetimeFigureOut">
              <a:rPr lang="en-US" smtClean="0"/>
              <a:t>26/05/2023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66330-D9E9-DE36-8C04-66AA0865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2CBCC-CFE7-9235-422A-F92AAE83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764-7858-4C40-8C88-850D7C77D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73D4-B75F-719B-77AA-96D659E87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789D0-60EF-79D3-8338-0F4D10016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6B5A0-C8D6-8BFB-E973-31778D157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036A9-73A7-C2B3-EE25-74A9A0BD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B16-7E56-4027-AE43-0D29E7326326}" type="datetimeFigureOut">
              <a:rPr lang="en-US" smtClean="0"/>
              <a:t>26/05/2023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34CA1-03CE-BAC3-B93D-600D1EB4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FB044-07F7-2CE5-F57E-05D02DA1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764-7858-4C40-8C88-850D7C77D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2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F424-5122-0FA4-5656-B817A9CF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44A59-7789-C92B-E6B3-C2D3090AD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D8F55-4E8B-FB96-CD78-223EFD360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C47C9-15F9-B650-F09D-4B65B847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B16-7E56-4027-AE43-0D29E7326326}" type="datetimeFigureOut">
              <a:rPr lang="en-US" smtClean="0"/>
              <a:t>26/05/2023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D7870-C3F0-84FD-3848-9B451E4F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A43DB-2CD0-18D9-6A45-FE56E1DC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764-7858-4C40-8C88-850D7C77D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8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304F83-16D9-943C-7859-226ADC16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9FE03-F0FE-CE94-33DC-6D356C289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F23A5-ED8E-6E9F-93D0-B0CF0E2D7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E4B16-7E56-4027-AE43-0D29E7326326}" type="datetimeFigureOut">
              <a:rPr lang="en-US" smtClean="0"/>
              <a:t>26/05/2023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9DAC2-92F6-4B70-3CF6-3421F78B5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1BB34-CC76-32D1-4232-D31E7DD9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4764-7858-4C40-8C88-850D7C77D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5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6E2C-40B8-0444-0B0E-D2E1AF698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Circuts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30EAB-3871-8FD6-86C4-F4CA1B95B0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0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42857-D627-7E70-25A4-27A2DE37D5D7}"/>
              </a:ext>
            </a:extLst>
          </p:cNvPr>
          <p:cNvSpPr txBox="1"/>
          <p:nvPr/>
        </p:nvSpPr>
        <p:spPr>
          <a:xfrm>
            <a:off x="589560" y="856180"/>
            <a:ext cx="5279408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Bedroom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EC487-3FEF-1235-D7CF-C031D574759B}"/>
              </a:ext>
            </a:extLst>
          </p:cNvPr>
          <p:cNvSpPr txBox="1"/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We put 4 led lights and attaching the led light was 1 meter of wire and we also added a fancy switch and a socket on the bottom write but we didn’t find sockets on the websites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7541ABE-2C0D-9C71-9C9E-B17BF1BC7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" b="-4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screenshot, software, multimedia software">
            <a:extLst>
              <a:ext uri="{FF2B5EF4-FFF2-40B4-BE49-F238E27FC236}">
                <a16:creationId xmlns:a16="http://schemas.microsoft.com/office/drawing/2014/main" id="{778FE7F0-1E3D-713A-6F5C-6E0EC02A4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" b="-4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3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1F048-8A2A-67FC-474B-499C259C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n-US" sz="4000"/>
              <a:t>Bathroom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1BBC7A2-B41F-4B39-FEE0-21064882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put 2 led lights and attached them with 1 meter of wire and we placed a fancy switch and a socket, but we didn’t find a socket in the website</a:t>
            </a:r>
          </a:p>
        </p:txBody>
      </p:sp>
      <p:pic>
        <p:nvPicPr>
          <p:cNvPr id="5" name="Content Placeholder 4" descr="A picture containing text, screenshot, software, multimedia software&#10;&#10;Description automatically generated">
            <a:extLst>
              <a:ext uri="{FF2B5EF4-FFF2-40B4-BE49-F238E27FC236}">
                <a16:creationId xmlns:a16="http://schemas.microsoft.com/office/drawing/2014/main" id="{51070B39-9056-0F81-2787-A8A21959F6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r="19007" b="-2"/>
          <a:stretch/>
        </p:blipFill>
        <p:spPr>
          <a:xfrm>
            <a:off x="7351664" y="774285"/>
            <a:ext cx="3579125" cy="2581173"/>
          </a:xfrm>
          <a:prstGeom prst="rect">
            <a:avLst/>
          </a:prstGeom>
        </p:spPr>
      </p:pic>
      <p:pic>
        <p:nvPicPr>
          <p:cNvPr id="10" name="Content Placeholder 9" descr="A screenshot of a computer">
            <a:extLst>
              <a:ext uri="{FF2B5EF4-FFF2-40B4-BE49-F238E27FC236}">
                <a16:creationId xmlns:a16="http://schemas.microsoft.com/office/drawing/2014/main" id="{EAC9E7D0-BC6C-AA4F-734A-AC51838C8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67" y="3675112"/>
            <a:ext cx="4389120" cy="238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0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3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CC688C-51D6-28BC-2282-8708BA15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Kitchen </a:t>
            </a:r>
          </a:p>
        </p:txBody>
      </p:sp>
      <p:grpSp>
        <p:nvGrpSpPr>
          <p:cNvPr id="58" name="Group 3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9" name="Rectangle 3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3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3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7A9EC84-FDB2-F023-F96B-1328C6E09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We put 4 led light bulbs and a automatic switch on the bottom left and we put 2 sockets one on the top right and one on the bottom left</a:t>
            </a:r>
          </a:p>
        </p:txBody>
      </p:sp>
      <p:sp>
        <p:nvSpPr>
          <p:cNvPr id="62" name="Rectangle 4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07BDFA6-5F93-6543-53B0-D32CA257E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5" b="-1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64" name="Rectangle 4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creenshot, software, multimedia software&#10;&#10;Description automatically generated">
            <a:extLst>
              <a:ext uri="{FF2B5EF4-FFF2-40B4-BE49-F238E27FC236}">
                <a16:creationId xmlns:a16="http://schemas.microsoft.com/office/drawing/2014/main" id="{7135A7F3-D983-4C8A-ED2F-CFB3B2925A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" b="-4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2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F4CB1B7-AF26-4C13-8E7D-0489A31E4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03E31-7BDC-2D53-9603-0481A69C2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n-US" sz="4000"/>
              <a:t>Living room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24F6492-1C22-989D-6A2F-53CECC436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We put 4 led light and 2 fancy switches, and 1 automatic switch and we put a socket on the top left and the top right, and we attached the led lights with 1 meter of wire</a:t>
            </a:r>
          </a:p>
        </p:txBody>
      </p:sp>
      <p:pic>
        <p:nvPicPr>
          <p:cNvPr id="5" name="Content Placeholder 4" descr="A picture containing text, screenshot, software, multimedia software&#10;&#10;Description automatically generated">
            <a:extLst>
              <a:ext uri="{FF2B5EF4-FFF2-40B4-BE49-F238E27FC236}">
                <a16:creationId xmlns:a16="http://schemas.microsoft.com/office/drawing/2014/main" id="{05AD55F8-23B2-94AA-219E-C974D0A76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1" b="1"/>
          <a:stretch/>
        </p:blipFill>
        <p:spPr>
          <a:xfrm>
            <a:off x="6946667" y="774285"/>
            <a:ext cx="4389120" cy="2581173"/>
          </a:xfrm>
          <a:prstGeom prst="rect">
            <a:avLst/>
          </a:prstGeom>
        </p:spPr>
      </p:pic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6F9FDFAA-BC55-2B12-D98E-9A27E19E9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3" b="2"/>
          <a:stretch/>
        </p:blipFill>
        <p:spPr>
          <a:xfrm>
            <a:off x="6946667" y="3575074"/>
            <a:ext cx="4389120" cy="25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57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144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Circuts</vt:lpstr>
      <vt:lpstr>PowerPoint Presentation</vt:lpstr>
      <vt:lpstr>Bathroom</vt:lpstr>
      <vt:lpstr>Kitchen </vt:lpstr>
      <vt:lpstr>Living room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Circuts</dc:title>
  <dc:creator>Samer Haddadin</dc:creator>
  <cp:lastModifiedBy>Samer Haddadin</cp:lastModifiedBy>
  <cp:revision>1</cp:revision>
  <dcterms:created xsi:type="dcterms:W3CDTF">2023-05-26T13:51:54Z</dcterms:created>
  <dcterms:modified xsi:type="dcterms:W3CDTF">2023-05-27T04:28:47Z</dcterms:modified>
</cp:coreProperties>
</file>