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2" d="100"/>
          <a:sy n="112" d="100"/>
        </p:scale>
        <p:origin x="41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A3A28D7-70D6-4C90-AEC1-42618985FB16}" type="datetimeFigureOut">
              <a:rPr lang="en-US" smtClean="0"/>
              <a:t>27/05/2023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5A79B2-35F8-40AB-AE73-6E075ABE15EF}" type="slidenum">
              <a:rPr lang="en-US" smtClean="0"/>
              <a:t>‹#›</a:t>
            </a:fld>
            <a:endParaRPr lang="en-US"/>
          </a:p>
        </p:txBody>
      </p:sp>
    </p:spTree>
    <p:extLst>
      <p:ext uri="{BB962C8B-B14F-4D97-AF65-F5344CB8AC3E}">
        <p14:creationId xmlns:p14="http://schemas.microsoft.com/office/powerpoint/2010/main" val="13679974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3A28D7-70D6-4C90-AEC1-42618985FB16}" type="datetimeFigureOut">
              <a:rPr lang="en-US" smtClean="0"/>
              <a:t>27/05/2023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5A79B2-35F8-40AB-AE73-6E075ABE15EF}" type="slidenum">
              <a:rPr lang="en-US" smtClean="0"/>
              <a:t>‹#›</a:t>
            </a:fld>
            <a:endParaRPr lang="en-US"/>
          </a:p>
        </p:txBody>
      </p:sp>
    </p:spTree>
    <p:extLst>
      <p:ext uri="{BB962C8B-B14F-4D97-AF65-F5344CB8AC3E}">
        <p14:creationId xmlns:p14="http://schemas.microsoft.com/office/powerpoint/2010/main" val="32008987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3A28D7-70D6-4C90-AEC1-42618985FB16}" type="datetimeFigureOut">
              <a:rPr lang="en-US" smtClean="0"/>
              <a:t>27/05/2023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5A79B2-35F8-40AB-AE73-6E075ABE15EF}" type="slidenum">
              <a:rPr lang="en-US" smtClean="0"/>
              <a:t>‹#›</a:t>
            </a:fld>
            <a:endParaRPr lang="en-US"/>
          </a:p>
        </p:txBody>
      </p:sp>
    </p:spTree>
    <p:extLst>
      <p:ext uri="{BB962C8B-B14F-4D97-AF65-F5344CB8AC3E}">
        <p14:creationId xmlns:p14="http://schemas.microsoft.com/office/powerpoint/2010/main" val="932896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3A28D7-70D6-4C90-AEC1-42618985FB16}" type="datetimeFigureOut">
              <a:rPr lang="en-US" smtClean="0"/>
              <a:t>27/05/2023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5A79B2-35F8-40AB-AE73-6E075ABE15EF}" type="slidenum">
              <a:rPr lang="en-US" smtClean="0"/>
              <a:t>‹#›</a:t>
            </a:fld>
            <a:endParaRPr lang="en-US"/>
          </a:p>
        </p:txBody>
      </p:sp>
    </p:spTree>
    <p:extLst>
      <p:ext uri="{BB962C8B-B14F-4D97-AF65-F5344CB8AC3E}">
        <p14:creationId xmlns:p14="http://schemas.microsoft.com/office/powerpoint/2010/main" val="19883549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A3A28D7-70D6-4C90-AEC1-42618985FB16}" type="datetimeFigureOut">
              <a:rPr lang="en-US" smtClean="0"/>
              <a:t>27/05/2023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5A79B2-35F8-40AB-AE73-6E075ABE15EF}" type="slidenum">
              <a:rPr lang="en-US" smtClean="0"/>
              <a:t>‹#›</a:t>
            </a:fld>
            <a:endParaRPr lang="en-US"/>
          </a:p>
        </p:txBody>
      </p:sp>
    </p:spTree>
    <p:extLst>
      <p:ext uri="{BB962C8B-B14F-4D97-AF65-F5344CB8AC3E}">
        <p14:creationId xmlns:p14="http://schemas.microsoft.com/office/powerpoint/2010/main" val="8946942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A3A28D7-70D6-4C90-AEC1-42618985FB16}" type="datetimeFigureOut">
              <a:rPr lang="en-US" smtClean="0"/>
              <a:t>27/05/2023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5A79B2-35F8-40AB-AE73-6E075ABE15EF}" type="slidenum">
              <a:rPr lang="en-US" smtClean="0"/>
              <a:t>‹#›</a:t>
            </a:fld>
            <a:endParaRPr lang="en-US"/>
          </a:p>
        </p:txBody>
      </p:sp>
    </p:spTree>
    <p:extLst>
      <p:ext uri="{BB962C8B-B14F-4D97-AF65-F5344CB8AC3E}">
        <p14:creationId xmlns:p14="http://schemas.microsoft.com/office/powerpoint/2010/main" val="4153506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A3A28D7-70D6-4C90-AEC1-42618985FB16}" type="datetimeFigureOut">
              <a:rPr lang="en-US" smtClean="0"/>
              <a:t>27/05/2023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25A79B2-35F8-40AB-AE73-6E075ABE15EF}" type="slidenum">
              <a:rPr lang="en-US" smtClean="0"/>
              <a:t>‹#›</a:t>
            </a:fld>
            <a:endParaRPr lang="en-US"/>
          </a:p>
        </p:txBody>
      </p:sp>
    </p:spTree>
    <p:extLst>
      <p:ext uri="{BB962C8B-B14F-4D97-AF65-F5344CB8AC3E}">
        <p14:creationId xmlns:p14="http://schemas.microsoft.com/office/powerpoint/2010/main" val="4770188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A3A28D7-70D6-4C90-AEC1-42618985FB16}" type="datetimeFigureOut">
              <a:rPr lang="en-US" smtClean="0"/>
              <a:t>27/05/2023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25A79B2-35F8-40AB-AE73-6E075ABE15EF}" type="slidenum">
              <a:rPr lang="en-US" smtClean="0"/>
              <a:t>‹#›</a:t>
            </a:fld>
            <a:endParaRPr lang="en-US"/>
          </a:p>
        </p:txBody>
      </p:sp>
    </p:spTree>
    <p:extLst>
      <p:ext uri="{BB962C8B-B14F-4D97-AF65-F5344CB8AC3E}">
        <p14:creationId xmlns:p14="http://schemas.microsoft.com/office/powerpoint/2010/main" val="4115592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3A28D7-70D6-4C90-AEC1-42618985FB16}" type="datetimeFigureOut">
              <a:rPr lang="en-US" smtClean="0"/>
              <a:t>27/05/2023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25A79B2-35F8-40AB-AE73-6E075ABE15EF}" type="slidenum">
              <a:rPr lang="en-US" smtClean="0"/>
              <a:t>‹#›</a:t>
            </a:fld>
            <a:endParaRPr lang="en-US"/>
          </a:p>
        </p:txBody>
      </p:sp>
    </p:spTree>
    <p:extLst>
      <p:ext uri="{BB962C8B-B14F-4D97-AF65-F5344CB8AC3E}">
        <p14:creationId xmlns:p14="http://schemas.microsoft.com/office/powerpoint/2010/main" val="37164444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A3A28D7-70D6-4C90-AEC1-42618985FB16}" type="datetimeFigureOut">
              <a:rPr lang="en-US" smtClean="0"/>
              <a:t>27/05/2023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5A79B2-35F8-40AB-AE73-6E075ABE15EF}" type="slidenum">
              <a:rPr lang="en-US" smtClean="0"/>
              <a:t>‹#›</a:t>
            </a:fld>
            <a:endParaRPr lang="en-US"/>
          </a:p>
        </p:txBody>
      </p:sp>
    </p:spTree>
    <p:extLst>
      <p:ext uri="{BB962C8B-B14F-4D97-AF65-F5344CB8AC3E}">
        <p14:creationId xmlns:p14="http://schemas.microsoft.com/office/powerpoint/2010/main" val="35536113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A3A28D7-70D6-4C90-AEC1-42618985FB16}" type="datetimeFigureOut">
              <a:rPr lang="en-US" smtClean="0"/>
              <a:t>27/05/2023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5A79B2-35F8-40AB-AE73-6E075ABE15EF}" type="slidenum">
              <a:rPr lang="en-US" smtClean="0"/>
              <a:t>‹#›</a:t>
            </a:fld>
            <a:endParaRPr lang="en-US"/>
          </a:p>
        </p:txBody>
      </p:sp>
    </p:spTree>
    <p:extLst>
      <p:ext uri="{BB962C8B-B14F-4D97-AF65-F5344CB8AC3E}">
        <p14:creationId xmlns:p14="http://schemas.microsoft.com/office/powerpoint/2010/main" val="13193345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3A28D7-70D6-4C90-AEC1-42618985FB16}" type="datetimeFigureOut">
              <a:rPr lang="en-US" smtClean="0"/>
              <a:t>27/05/2023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5A79B2-35F8-40AB-AE73-6E075ABE15EF}" type="slidenum">
              <a:rPr lang="en-US" smtClean="0"/>
              <a:t>‹#›</a:t>
            </a:fld>
            <a:endParaRPr lang="en-US"/>
          </a:p>
        </p:txBody>
      </p:sp>
    </p:spTree>
    <p:extLst>
      <p:ext uri="{BB962C8B-B14F-4D97-AF65-F5344CB8AC3E}">
        <p14:creationId xmlns:p14="http://schemas.microsoft.com/office/powerpoint/2010/main" val="12381160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110811"/>
            <a:ext cx="9144000" cy="3546504"/>
          </a:xfrm>
        </p:spPr>
        <p:txBody>
          <a:bodyPr>
            <a:noAutofit/>
          </a:bodyPr>
          <a:lstStyle/>
          <a:p>
            <a:pPr algn="l"/>
            <a:r>
              <a:rPr lang="de-DE" sz="3200" dirty="0" smtClean="0"/>
              <a:t>Dienstas,am Morgan kinglet der wecker nicht und ich gehe nich in die Schule Umlo ühr frühstücke ich croissant! Und danach höre ich ganz laut musik. Am NachMittag gehe ich reiten. Ich mach Keine Hausaufgaben. Und am abend Machen meine freunde und ich eine barty das ist ein super tag!</a:t>
            </a:r>
            <a:endParaRPr lang="en-US" sz="3200" dirty="0"/>
          </a:p>
        </p:txBody>
      </p:sp>
    </p:spTree>
    <p:extLst>
      <p:ext uri="{BB962C8B-B14F-4D97-AF65-F5344CB8AC3E}">
        <p14:creationId xmlns:p14="http://schemas.microsoft.com/office/powerpoint/2010/main" val="16951855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54</Words>
  <Application>Microsoft Office PowerPoint</Application>
  <PresentationFormat>Widescreen</PresentationFormat>
  <Paragraphs>1</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Dienstas,am Morgan kinglet der wecker nicht und ich gehe nich in die Schule Umlo ühr frühstücke ich croissant! Und danach höre ich ganz laut musik. Am NachMittag gehe ich reiten. Ich mach Keine Hausaufgaben. Und am abend Machen meine freunde und ich eine barty das ist ein super tag!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Dienstas,am Morgan kinglet der wecker nicht und ich gehe nich in die Schule Umlo ühr frühstücke ich croissant! Und danach höre ich ganz laut musik. Am NachMittag gehe ich reiten. Ich mach Keine Hausaufgaben. Und am abend Machen meine freunde und ich eine barty das ist ein super tag!</dc:title>
  <dc:creator>Amal</dc:creator>
  <cp:lastModifiedBy>Amal</cp:lastModifiedBy>
  <cp:revision>1</cp:revision>
  <dcterms:created xsi:type="dcterms:W3CDTF">2023-05-27T13:58:38Z</dcterms:created>
  <dcterms:modified xsi:type="dcterms:W3CDTF">2023-05-27T13:59:06Z</dcterms:modified>
</cp:coreProperties>
</file>