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sldIdLst>
    <p:sldId id="278" r:id="rId2"/>
    <p:sldId id="279" r:id="rId3"/>
    <p:sldId id="280" r:id="rId4"/>
    <p:sldId id="281" r:id="rId5"/>
    <p:sldId id="282" r:id="rId6"/>
    <p:sldId id="290" r:id="rId7"/>
    <p:sldId id="292" r:id="rId8"/>
    <p:sldId id="293" r:id="rId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6600" dirty="0"/>
              <a:t>البيئه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4586" y="3044410"/>
            <a:ext cx="5127013" cy="878908"/>
          </a:xfrm>
        </p:spPr>
        <p:txBody>
          <a:bodyPr/>
          <a:lstStyle/>
          <a:p>
            <a:r>
              <a:rPr lang="ar-JO" sz="3200" dirty="0"/>
              <a:t>الاسم:رامي حمارنه,رينا ابو الزلف,سيف حداد,هيا بقله,نتالي منصور.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95" y="2247435"/>
            <a:ext cx="5693664" cy="768096"/>
          </a:xfrm>
        </p:spPr>
        <p:txBody>
          <a:bodyPr/>
          <a:lstStyle/>
          <a:p>
            <a:r>
              <a:rPr lang="ar-JO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ما هي البيئه؟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3214313"/>
            <a:ext cx="9369287" cy="3122168"/>
          </a:xfrm>
        </p:spPr>
        <p:txBody>
          <a:bodyPr/>
          <a:lstStyle/>
          <a:p>
            <a:r>
              <a:rPr lang="ar-JO" sz="3600" b="1" dirty="0">
                <a:solidFill>
                  <a:schemeClr val="bg2">
                    <a:lumMod val="25000"/>
                  </a:schemeClr>
                </a:solidFill>
              </a:rPr>
              <a:t>البيئه هي كل ما يحيط بنا ويئثر بحيوان و انسان ونبات و تربه</a:t>
            </a:r>
            <a:r>
              <a:rPr lang="en-US" dirty="0"/>
              <a:t>​</a:t>
            </a:r>
          </a:p>
          <a:p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89DF04C-7259-C847-8E4C-2E600211D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0" y="276563"/>
            <a:ext cx="4335339" cy="27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C3233B-7958-47B9-086D-D07A50FB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041" y="550672"/>
            <a:ext cx="6766560" cy="768096"/>
          </a:xfrm>
        </p:spPr>
        <p:txBody>
          <a:bodyPr/>
          <a:lstStyle/>
          <a:p>
            <a:r>
              <a:rPr lang="ar-JO" dirty="0"/>
              <a:t>ما العوامل التي تؤثر في البيئه؟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ED9F7A-790F-B9A1-BBD7-7B443E02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380" y="1460213"/>
            <a:ext cx="6766560" cy="2700528"/>
          </a:xfrm>
        </p:spPr>
        <p:txBody>
          <a:bodyPr/>
          <a:lstStyle/>
          <a:p>
            <a:pPr algn="r"/>
            <a:r>
              <a:rPr lang="ar-JO" sz="4000" dirty="0">
                <a:solidFill>
                  <a:schemeClr val="accent3">
                    <a:lumMod val="75000"/>
                  </a:schemeClr>
                </a:solidFill>
              </a:rPr>
              <a:t>1-الزلازل</a:t>
            </a:r>
          </a:p>
          <a:p>
            <a:pPr algn="r"/>
            <a:r>
              <a:rPr lang="ar-JO" sz="4000" dirty="0">
                <a:solidFill>
                  <a:schemeClr val="accent3">
                    <a:lumMod val="75000"/>
                  </a:schemeClr>
                </a:solidFill>
              </a:rPr>
              <a:t>2-البراكين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4AA24-6628-63D7-F595-30969EE7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487" y="1315455"/>
            <a:ext cx="2925113" cy="3317914"/>
          </a:xfrm>
          <a:prstGeom prst="rect">
            <a:avLst/>
          </a:prstGeom>
        </p:spPr>
      </p:pic>
      <p:pic>
        <p:nvPicPr>
          <p:cNvPr id="5" name="Picture 3" descr="Indonesia's Mount Merapi volcano erupts, tourism halts due to toxic gas and  lava flows | Times of India Travel">
            <a:extLst>
              <a:ext uri="{FF2B5EF4-FFF2-40B4-BE49-F238E27FC236}">
                <a16:creationId xmlns:a16="http://schemas.microsoft.com/office/drawing/2014/main" id="{A7373004-AA88-D9C7-C4EB-96C76071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84" y="3642852"/>
            <a:ext cx="3224338" cy="29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B1CEFD-3CFB-164B-68D2-8E89308B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7" y="2457749"/>
            <a:ext cx="6400800" cy="768096"/>
          </a:xfrm>
        </p:spPr>
        <p:txBody>
          <a:bodyPr/>
          <a:lstStyle/>
          <a:p>
            <a:r>
              <a:rPr lang="ar-JO" dirty="0"/>
              <a:t>تقسم البيئه الى؟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4618C3-E807-2B8E-DB80-72CD78F6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061" y="3645937"/>
            <a:ext cx="9534939" cy="2292097"/>
          </a:xfrm>
        </p:spPr>
        <p:txBody>
          <a:bodyPr/>
          <a:lstStyle/>
          <a:p>
            <a:r>
              <a:rPr lang="ar-JO" sz="3600" dirty="0"/>
              <a:t>الانواع الاصيله:هي الكائنات التي تعيش في نظام بيئي معين.</a:t>
            </a:r>
          </a:p>
          <a:p>
            <a:r>
              <a:rPr lang="ar-JO" sz="3600" dirty="0">
                <a:solidFill>
                  <a:schemeClr val="accent3">
                    <a:lumMod val="75000"/>
                  </a:schemeClr>
                </a:solidFill>
              </a:rPr>
              <a:t>الانواع الدخيله:هي الانواع التي تنتقل بتدخل الانسان الى نظام بيئي جديد ليس له وجود.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338" y="1581912"/>
            <a:ext cx="7013448" cy="1627632"/>
          </a:xfrm>
        </p:spPr>
        <p:txBody>
          <a:bodyPr/>
          <a:lstStyle/>
          <a:p>
            <a:r>
              <a:rPr lang="ar-JO" dirty="0"/>
              <a:t>كيف يمكن المحافظة على البيئة؟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8338" y="2217915"/>
            <a:ext cx="4691270" cy="588963"/>
          </a:xfrm>
        </p:spPr>
        <p:txBody>
          <a:bodyPr/>
          <a:lstStyle/>
          <a:p>
            <a:pPr algn="r"/>
            <a:r>
              <a:rPr lang="ar-JO" sz="36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ar-JO" sz="3200" dirty="0">
                <a:solidFill>
                  <a:schemeClr val="accent3">
                    <a:lumMod val="75000"/>
                  </a:schemeClr>
                </a:solidFill>
              </a:rPr>
              <a:t>-تقليل من استخدام البلاستيك</a:t>
            </a:r>
          </a:p>
          <a:p>
            <a:pPr algn="r"/>
            <a:r>
              <a:rPr lang="ar-JO" sz="3200" dirty="0">
                <a:solidFill>
                  <a:schemeClr val="accent3">
                    <a:lumMod val="75000"/>
                  </a:schemeClr>
                </a:solidFill>
              </a:rPr>
              <a:t>2-اعادة تدوير النفايات</a:t>
            </a:r>
          </a:p>
          <a:p>
            <a:pPr algn="r"/>
            <a:r>
              <a:rPr lang="ar-JO" sz="3200" dirty="0">
                <a:solidFill>
                  <a:schemeClr val="accent3">
                    <a:lumMod val="75000"/>
                  </a:schemeClr>
                </a:solidFill>
              </a:rPr>
              <a:t>3-وضع سلات نفايات</a:t>
            </a:r>
          </a:p>
          <a:p>
            <a:pPr algn="r"/>
            <a:r>
              <a:rPr lang="ar-JO" sz="3200" dirty="0">
                <a:solidFill>
                  <a:schemeClr val="accent3">
                    <a:lumMod val="75000"/>
                  </a:schemeClr>
                </a:solidFill>
              </a:rPr>
              <a:t>4-عدم لقاء النفايات في الاماكن العامه</a:t>
            </a:r>
          </a:p>
          <a:p>
            <a:pPr algn="r"/>
            <a:r>
              <a:rPr lang="ar-JO" sz="3200" dirty="0">
                <a:solidFill>
                  <a:schemeClr val="accent3">
                    <a:lumMod val="75000"/>
                  </a:schemeClr>
                </a:solidFill>
              </a:rPr>
              <a:t>5-</a:t>
            </a:r>
            <a:r>
              <a:rPr lang="ar-JO" sz="32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B0604020202020204" pitchFamily="2" charset="0"/>
              </a:rPr>
              <a:t>لعمل على تكثيف زراعة الأشجار والتوعية والاهتمام بالتشجير أمام المنازل وفي كل الطرق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18B4C-AA56-DFFD-9A7D-06C01FAB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20" y="303230"/>
            <a:ext cx="2669044" cy="2557363"/>
          </a:xfrm>
          <a:prstGeom prst="rect">
            <a:avLst/>
          </a:prstGeom>
        </p:spPr>
      </p:pic>
      <p:pic>
        <p:nvPicPr>
          <p:cNvPr id="2056" name="Picture 8" descr="سلات نفايات - اعادة تدوير - معدنية - ترفيه وتجميل مدن">
            <a:extLst>
              <a:ext uri="{FF2B5EF4-FFF2-40B4-BE49-F238E27FC236}">
                <a16:creationId xmlns:a16="http://schemas.microsoft.com/office/drawing/2014/main" id="{2135CBD1-F793-E7C6-B7F3-E13F54E5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21" y="3209544"/>
            <a:ext cx="3053414" cy="30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369" y="1513221"/>
            <a:ext cx="7856551" cy="2347313"/>
          </a:xfrm>
        </p:spPr>
        <p:txBody>
          <a:bodyPr/>
          <a:lstStyle/>
          <a:p>
            <a:pPr algn="r"/>
            <a:r>
              <a:rPr lang="ar-AE" sz="4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هو اضافة مواد ضاره الى البيئه مما يؤدي الى تغيير خصائصها سلبا.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3E4D28-CBCF-C3BD-F737-1E257ED1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180" y="477770"/>
            <a:ext cx="2877106" cy="768096"/>
          </a:xfrm>
        </p:spPr>
        <p:txBody>
          <a:bodyPr/>
          <a:lstStyle/>
          <a:p>
            <a:r>
              <a:rPr lang="ar-JO" sz="6600" dirty="0"/>
              <a:t>التلوث؟</a:t>
            </a:r>
            <a:endParaRPr lang="en-US" sz="6600" dirty="0"/>
          </a:p>
        </p:txBody>
      </p:sp>
      <p:pic>
        <p:nvPicPr>
          <p:cNvPr id="15" name="Picture 2" descr="Pollution Vectors &amp; Illustrations for Free Download | Freepik">
            <a:extLst>
              <a:ext uri="{FF2B5EF4-FFF2-40B4-BE49-F238E27FC236}">
                <a16:creationId xmlns:a16="http://schemas.microsoft.com/office/drawing/2014/main" id="{6951172F-8AC1-7C96-A2F5-A0832421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9" y="2797726"/>
            <a:ext cx="3364579" cy="32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307D1A-4452-12A7-CE9F-ADC5DD4AF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4" y="2882481"/>
            <a:ext cx="7834023" cy="2700528"/>
          </a:xfrm>
        </p:spPr>
        <p:txBody>
          <a:bodyPr/>
          <a:lstStyle/>
          <a:p>
            <a:pPr algn="r"/>
            <a:r>
              <a:rPr lang="ar-AE" sz="40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1-دخان المصانع</a:t>
            </a:r>
            <a:endParaRPr lang="en-US" sz="4000" b="1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ar-AE" sz="40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2-دخان السيارات </a:t>
            </a:r>
          </a:p>
          <a:p>
            <a:pPr algn="r"/>
            <a:r>
              <a:rPr lang="ar-AE" sz="40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3-رمي النفايات في البحار و الشوارع</a:t>
            </a:r>
            <a:r>
              <a:rPr lang="en-US" sz="40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    </a:t>
            </a:r>
            <a:endParaRPr lang="ar-AE" sz="4000" b="1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4502CED-60C2-5132-B861-0E8F28E7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117" y="1793748"/>
            <a:ext cx="6766560" cy="768096"/>
          </a:xfrm>
        </p:spPr>
        <p:txBody>
          <a:bodyPr/>
          <a:lstStyle/>
          <a:p>
            <a:pPr algn="r"/>
            <a:r>
              <a:rPr lang="ar-JO" sz="5400" dirty="0"/>
              <a:t>مما ينشأ التلوث؟</a:t>
            </a:r>
            <a:endParaRPr lang="en-US" sz="5400" dirty="0"/>
          </a:p>
        </p:txBody>
      </p:sp>
      <p:pic>
        <p:nvPicPr>
          <p:cNvPr id="10" name="Picture 2" descr="Car Smoke Images - Free Download on Freepik">
            <a:extLst>
              <a:ext uri="{FF2B5EF4-FFF2-40B4-BE49-F238E27FC236}">
                <a16:creationId xmlns:a16="http://schemas.microsoft.com/office/drawing/2014/main" id="{6C62E297-EB39-E000-3845-99191B8C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90" y="410951"/>
            <a:ext cx="3304388" cy="28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llution">
            <a:extLst>
              <a:ext uri="{FF2B5EF4-FFF2-40B4-BE49-F238E27FC236}">
                <a16:creationId xmlns:a16="http://schemas.microsoft.com/office/drawing/2014/main" id="{532F08E5-E25D-48F1-1CF2-91E60D62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12" y="4829623"/>
            <a:ext cx="3591808" cy="16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ir pollution - Wikipedia">
            <a:extLst>
              <a:ext uri="{FF2B5EF4-FFF2-40B4-BE49-F238E27FC236}">
                <a16:creationId xmlns:a16="http://schemas.microsoft.com/office/drawing/2014/main" id="{33F1427A-0472-DE13-A356-3167F4E1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06" y="382075"/>
            <a:ext cx="2387796" cy="18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do you do recycling?. Number of responses: 118 responses.">
            <a:extLst>
              <a:ext uri="{FF2B5EF4-FFF2-40B4-BE49-F238E27FC236}">
                <a16:creationId xmlns:a16="http://schemas.microsoft.com/office/drawing/2014/main" id="{6A9B3A57-B890-B3ED-CD39-A82527621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5" t="6932" r="28411" b="3617"/>
          <a:stretch/>
        </p:blipFill>
        <p:spPr bwMode="auto">
          <a:xfrm>
            <a:off x="-410817" y="112498"/>
            <a:ext cx="6918936" cy="34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ms response chart. Question title: genderجنس. Number of responses: 118 responses.">
            <a:extLst>
              <a:ext uri="{FF2B5EF4-FFF2-40B4-BE49-F238E27FC236}">
                <a16:creationId xmlns:a16="http://schemas.microsoft.com/office/drawing/2014/main" id="{317446C4-6B6C-6D2B-D2D7-4BD9E0784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r="25326" b="7289"/>
          <a:stretch/>
        </p:blipFill>
        <p:spPr bwMode="auto">
          <a:xfrm>
            <a:off x="5439606" y="1898158"/>
            <a:ext cx="6659629" cy="326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s response chart. Question title: ageالعمر. Number of responses: 118 responses.">
            <a:extLst>
              <a:ext uri="{FF2B5EF4-FFF2-40B4-BE49-F238E27FC236}">
                <a16:creationId xmlns:a16="http://schemas.microsoft.com/office/drawing/2014/main" id="{3D5304C7-44B4-A1AE-DF1B-4F0A36F0A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6933" r="29564" b="9615"/>
          <a:stretch/>
        </p:blipFill>
        <p:spPr bwMode="auto">
          <a:xfrm>
            <a:off x="954157" y="3531561"/>
            <a:ext cx="5702201" cy="28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البيئه</Template>
  <TotalTime>0</TotalTime>
  <Words>146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Roboto</vt:lpstr>
      <vt:lpstr>Sabon Next LT</vt:lpstr>
      <vt:lpstr>Office Theme</vt:lpstr>
      <vt:lpstr>البيئه</vt:lpstr>
      <vt:lpstr>ما هي البيئه؟</vt:lpstr>
      <vt:lpstr>ما العوامل التي تؤثر في البيئه؟</vt:lpstr>
      <vt:lpstr>تقسم البيئه الى؟</vt:lpstr>
      <vt:lpstr>كيف يمكن المحافظة على البيئة؟</vt:lpstr>
      <vt:lpstr>التلوث؟</vt:lpstr>
      <vt:lpstr>مما ينشأ التلوث؟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البيئه</dc:title>
  <dc:subject/>
  <dc:creator>haya</dc:creator>
  <cp:lastModifiedBy>haya</cp:lastModifiedBy>
  <cp:revision>1</cp:revision>
  <dcterms:created xsi:type="dcterms:W3CDTF">2023-05-20T17:47:56Z</dcterms:created>
  <dcterms:modified xsi:type="dcterms:W3CDTF">2023-05-20T17:48:09Z</dcterms:modified>
</cp:coreProperties>
</file>