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14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FFD5AF7-5B36-411C-A9F6-0072DBFEB1AE}" type="datetimeFigureOut">
              <a:rPr lang="en-US" smtClean="0"/>
              <a:t>26-May-23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07125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222938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1899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3199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994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87740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20305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2852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26687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D5AF7-5B36-411C-A9F6-0072DBFEB1AE}" type="datetimeFigureOut">
              <a:rPr lang="en-US" smtClean="0"/>
              <a:t>26-May-23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61764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D5AF7-5B36-411C-A9F6-0072DBFEB1AE}" type="datetimeFigureOut">
              <a:rPr lang="en-US" smtClean="0"/>
              <a:t>26-May-23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314802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D5AF7-5B36-411C-A9F6-0072DBFEB1AE}" type="datetimeFigureOut">
              <a:rPr lang="en-US" smtClean="0"/>
              <a:t>26-May-23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7941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D5AF7-5B36-411C-A9F6-0072DBFEB1AE}" type="datetimeFigureOut">
              <a:rPr lang="en-US" smtClean="0"/>
              <a:t>26-May-23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29332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D5AF7-5B36-411C-A9F6-0072DBFEB1AE}" type="datetimeFigureOut">
              <a:rPr lang="en-US" smtClean="0"/>
              <a:t>26-May-23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380472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FD5AF7-5B36-411C-A9F6-0072DBFEB1AE}" type="datetimeFigureOut">
              <a:rPr lang="en-US" smtClean="0"/>
              <a:t>26-May-23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40618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FD5AF7-5B36-411C-A9F6-0072DBFEB1AE}" type="datetimeFigureOut">
              <a:rPr lang="en-US" smtClean="0"/>
              <a:t>26-May-23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A1AF-0238-4752-8FAF-497E96017C6A}" type="slidenum">
              <a:rPr lang="en-US" smtClean="0"/>
              <a:t>‹#›</a:t>
            </a:fld>
            <a:endParaRPr lang="en-US"/>
          </a:p>
        </p:txBody>
      </p:sp>
    </p:spTree>
    <p:extLst>
      <p:ext uri="{BB962C8B-B14F-4D97-AF65-F5344CB8AC3E}">
        <p14:creationId xmlns:p14="http://schemas.microsoft.com/office/powerpoint/2010/main" val="160144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FFD5AF7-5B36-411C-A9F6-0072DBFEB1AE}" type="datetimeFigureOut">
              <a:rPr lang="en-US" smtClean="0"/>
              <a:t>26-May-23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70EA1AF-0238-4752-8FAF-497E96017C6A}" type="slidenum">
              <a:rPr lang="en-US" smtClean="0"/>
              <a:t>‹#›</a:t>
            </a:fld>
            <a:endParaRPr lang="en-US"/>
          </a:p>
        </p:txBody>
      </p:sp>
    </p:spTree>
    <p:extLst>
      <p:ext uri="{BB962C8B-B14F-4D97-AF65-F5344CB8AC3E}">
        <p14:creationId xmlns:p14="http://schemas.microsoft.com/office/powerpoint/2010/main" val="3619583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8362-A53B-244B-2454-9524B59782F3}"/>
              </a:ext>
            </a:extLst>
          </p:cNvPr>
          <p:cNvSpPr>
            <a:spLocks noGrp="1"/>
          </p:cNvSpPr>
          <p:nvPr>
            <p:ph type="ctrTitle"/>
          </p:nvPr>
        </p:nvSpPr>
        <p:spPr/>
        <p:txBody>
          <a:bodyPr/>
          <a:lstStyle/>
          <a:p>
            <a:r>
              <a:rPr lang="en-US" dirty="0"/>
              <a:t>Mein </a:t>
            </a:r>
            <a:r>
              <a:rPr lang="en-US" dirty="0" err="1"/>
              <a:t>Wundertag</a:t>
            </a:r>
            <a:endParaRPr lang="en-US" dirty="0"/>
          </a:p>
        </p:txBody>
      </p:sp>
      <p:sp>
        <p:nvSpPr>
          <p:cNvPr id="3" name="Subtitle 2">
            <a:extLst>
              <a:ext uri="{FF2B5EF4-FFF2-40B4-BE49-F238E27FC236}">
                <a16:creationId xmlns:a16="http://schemas.microsoft.com/office/drawing/2014/main" id="{6C8ADECB-5A7F-F0EF-4D83-7D9360023F74}"/>
              </a:ext>
            </a:extLst>
          </p:cNvPr>
          <p:cNvSpPr>
            <a:spLocks noGrp="1"/>
          </p:cNvSpPr>
          <p:nvPr>
            <p:ph type="subTitle" idx="1"/>
          </p:nvPr>
        </p:nvSpPr>
        <p:spPr/>
        <p:txBody>
          <a:bodyPr/>
          <a:lstStyle/>
          <a:p>
            <a:r>
              <a:rPr lang="en-US" dirty="0"/>
              <a:t>By </a:t>
            </a:r>
            <a:r>
              <a:rPr lang="en-US" dirty="0" err="1"/>
              <a:t>rawad</a:t>
            </a:r>
            <a:r>
              <a:rPr lang="en-US" dirty="0"/>
              <a:t> </a:t>
            </a:r>
          </a:p>
        </p:txBody>
      </p:sp>
    </p:spTree>
    <p:extLst>
      <p:ext uri="{BB962C8B-B14F-4D97-AF65-F5344CB8AC3E}">
        <p14:creationId xmlns:p14="http://schemas.microsoft.com/office/powerpoint/2010/main" val="142918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2EAB724-285D-9E38-A35B-3C4C7FDA814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46" r="2146"/>
          <a:stretch>
            <a:fillRect/>
          </a:stretch>
        </p:blipFill>
        <p:spPr>
          <a:xfrm>
            <a:off x="-9107" y="0"/>
            <a:ext cx="2768825" cy="1535502"/>
          </a:xfrm>
        </p:spPr>
      </p:pic>
      <p:sp>
        <p:nvSpPr>
          <p:cNvPr id="17" name="AutoShape 2">
            <a:extLst>
              <a:ext uri="{FF2B5EF4-FFF2-40B4-BE49-F238E27FC236}">
                <a16:creationId xmlns:a16="http://schemas.microsoft.com/office/drawing/2014/main" id="{B402231C-F7D2-50C3-8704-742D43B02CBE}"/>
              </a:ext>
            </a:extLst>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Am morgen gehe ich nicht in die Schule. Um 12 uhr fruhstucke Mcdonalds. Und danach spiele ich fussball mit meinen fruenden. Danach habe ich shawarma als mittagessen. Ich keine hausafgaben. Dann spiele ich vier stunden fussball mit Lionel Messi. Am abend machen meine fruende und ich ein sleepover.</a:t>
            </a:r>
          </a:p>
        </p:txBody>
      </p:sp>
      <p:pic>
        <p:nvPicPr>
          <p:cNvPr id="3" name="Picture 2">
            <a:extLst>
              <a:ext uri="{FF2B5EF4-FFF2-40B4-BE49-F238E27FC236}">
                <a16:creationId xmlns:a16="http://schemas.microsoft.com/office/drawing/2014/main" id="{A2A193FA-2937-8A48-56A8-9E7610A1D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6" y="1535502"/>
            <a:ext cx="2772105" cy="1837426"/>
          </a:xfrm>
          <a:prstGeom prst="rect">
            <a:avLst/>
          </a:prstGeom>
        </p:spPr>
      </p:pic>
      <p:pic>
        <p:nvPicPr>
          <p:cNvPr id="5" name="Picture 4">
            <a:extLst>
              <a:ext uri="{FF2B5EF4-FFF2-40B4-BE49-F238E27FC236}">
                <a16:creationId xmlns:a16="http://schemas.microsoft.com/office/drawing/2014/main" id="{932DED41-5279-9FBC-F547-72128DD68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2502" y="2788669"/>
            <a:ext cx="2510287" cy="3575290"/>
          </a:xfrm>
          <a:prstGeom prst="rect">
            <a:avLst/>
          </a:prstGeom>
        </p:spPr>
      </p:pic>
      <p:pic>
        <p:nvPicPr>
          <p:cNvPr id="7" name="Picture 6">
            <a:extLst>
              <a:ext uri="{FF2B5EF4-FFF2-40B4-BE49-F238E27FC236}">
                <a16:creationId xmlns:a16="http://schemas.microsoft.com/office/drawing/2014/main" id="{5C855D4C-9458-D307-F6FF-067E0F182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719" y="0"/>
            <a:ext cx="5117710" cy="1837426"/>
          </a:xfrm>
          <a:prstGeom prst="rect">
            <a:avLst/>
          </a:prstGeom>
        </p:spPr>
      </p:pic>
    </p:spTree>
    <p:extLst>
      <p:ext uri="{BB962C8B-B14F-4D97-AF65-F5344CB8AC3E}">
        <p14:creationId xmlns:p14="http://schemas.microsoft.com/office/powerpoint/2010/main" val="17679798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TotalTime>
  <Words>59</Words>
  <Application>Microsoft Office PowerPoint</Application>
  <PresentationFormat>Widescreen</PresentationFormat>
  <Paragraphs>3</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Century Gothic</vt:lpstr>
      <vt:lpstr>Wingdings 3</vt:lpstr>
      <vt:lpstr>Slice</vt:lpstr>
      <vt:lpstr>Mein Wundertag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Lieblingstag</dc:title>
  <dc:creator>Laura Samir</dc:creator>
  <cp:lastModifiedBy>Laura Samir</cp:lastModifiedBy>
  <cp:revision>2</cp:revision>
  <dcterms:created xsi:type="dcterms:W3CDTF">2023-05-19T13:05:53Z</dcterms:created>
  <dcterms:modified xsi:type="dcterms:W3CDTF">2023-05-26T09:13:30Z</dcterms:modified>
</cp:coreProperties>
</file>