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882" autoAdjust="0"/>
    <p:restoredTop sz="94660"/>
  </p:normalViewPr>
  <p:slideViewPr>
    <p:cSldViewPr>
      <p:cViewPr varScale="1">
        <p:scale>
          <a:sx n="66" d="100"/>
          <a:sy n="66" d="100"/>
        </p:scale>
        <p:origin x="-156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B2A0-38F1-4A25-8DE2-E6324790C69E}" type="datetimeFigureOut">
              <a:rPr lang="ar-JO" smtClean="0"/>
              <a:t>06/11/1444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7042-DCFC-4B80-923D-73EA5D35BE0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3117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B2A0-38F1-4A25-8DE2-E6324790C69E}" type="datetimeFigureOut">
              <a:rPr lang="ar-JO" smtClean="0"/>
              <a:t>06/11/1444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7042-DCFC-4B80-923D-73EA5D35BE0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3239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B2A0-38F1-4A25-8DE2-E6324790C69E}" type="datetimeFigureOut">
              <a:rPr lang="ar-JO" smtClean="0"/>
              <a:t>06/11/1444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7042-DCFC-4B80-923D-73EA5D35BE0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7323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B2A0-38F1-4A25-8DE2-E6324790C69E}" type="datetimeFigureOut">
              <a:rPr lang="ar-JO" smtClean="0"/>
              <a:t>06/11/1444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7042-DCFC-4B80-923D-73EA5D35BE0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0958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B2A0-38F1-4A25-8DE2-E6324790C69E}" type="datetimeFigureOut">
              <a:rPr lang="ar-JO" smtClean="0"/>
              <a:t>06/11/1444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7042-DCFC-4B80-923D-73EA5D35BE0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2597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B2A0-38F1-4A25-8DE2-E6324790C69E}" type="datetimeFigureOut">
              <a:rPr lang="ar-JO" smtClean="0"/>
              <a:t>06/11/1444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7042-DCFC-4B80-923D-73EA5D35BE0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8833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B2A0-38F1-4A25-8DE2-E6324790C69E}" type="datetimeFigureOut">
              <a:rPr lang="ar-JO" smtClean="0"/>
              <a:t>06/11/1444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7042-DCFC-4B80-923D-73EA5D35BE0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8201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B2A0-38F1-4A25-8DE2-E6324790C69E}" type="datetimeFigureOut">
              <a:rPr lang="ar-JO" smtClean="0"/>
              <a:t>06/11/1444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7042-DCFC-4B80-923D-73EA5D35BE0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86530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B2A0-38F1-4A25-8DE2-E6324790C69E}" type="datetimeFigureOut">
              <a:rPr lang="ar-JO" smtClean="0"/>
              <a:t>06/11/1444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7042-DCFC-4B80-923D-73EA5D35BE0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275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B2A0-38F1-4A25-8DE2-E6324790C69E}" type="datetimeFigureOut">
              <a:rPr lang="ar-JO" smtClean="0"/>
              <a:t>06/11/1444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7042-DCFC-4B80-923D-73EA5D35BE0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9350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B2A0-38F1-4A25-8DE2-E6324790C69E}" type="datetimeFigureOut">
              <a:rPr lang="ar-JO" smtClean="0"/>
              <a:t>06/11/1444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7042-DCFC-4B80-923D-73EA5D35BE0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664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CB2A0-38F1-4A25-8DE2-E6324790C69E}" type="datetimeFigureOut">
              <a:rPr lang="ar-JO" smtClean="0"/>
              <a:t>06/11/1444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87042-DCFC-4B80-923D-73EA5D35BE0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0757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drive.google.com/file/d/1_6dkRRJfeCKZGLctKcUKOUM3wIHzFnyW/view?usp=drivesd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5856" y="2132856"/>
            <a:ext cx="2664296" cy="1082551"/>
          </a:xfrm>
        </p:spPr>
        <p:txBody>
          <a:bodyPr/>
          <a:lstStyle/>
          <a:p>
            <a:r>
              <a:rPr lang="ar-JO" sz="4800" b="1" dirty="0" smtClean="0">
                <a:latin typeface="BrowalliaUPC" panose="020B0604020202020204" pitchFamily="34" charset="-34"/>
                <a:cs typeface="Simplified Arabic" panose="02020603050405020304" pitchFamily="18" charset="-78"/>
              </a:rPr>
              <a:t>ا</a:t>
            </a:r>
            <a:r>
              <a:rPr lang="ar-JO" sz="4800" b="1" dirty="0" smtClean="0">
                <a:latin typeface="BrowalliaUPC" panose="020B0604020202020204" pitchFamily="34" charset="-34"/>
                <a:cs typeface="Simplified Arabic" panose="02020603050405020304" pitchFamily="18" charset="-78"/>
              </a:rPr>
              <a:t>لـــبــــــتـــــراء</a:t>
            </a:r>
            <a:endParaRPr lang="ar-JO" sz="4800" b="1" dirty="0">
              <a:latin typeface="BrowalliaUPC" panose="020B0604020202020204" pitchFamily="34" charset="-34"/>
              <a:cs typeface="Simplified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7864" y="3645024"/>
            <a:ext cx="2520280" cy="864096"/>
          </a:xfrm>
        </p:spPr>
        <p:txBody>
          <a:bodyPr>
            <a:noAutofit/>
          </a:bodyPr>
          <a:lstStyle/>
          <a:p>
            <a:r>
              <a:rPr lang="ar-JO" sz="2200" b="1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عمل الطالب: فادي قديس</a:t>
            </a:r>
          </a:p>
          <a:p>
            <a:r>
              <a:rPr lang="ar-JO" sz="2200" b="1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الخامس (ز)</a:t>
            </a:r>
          </a:p>
        </p:txBody>
      </p:sp>
    </p:spTree>
    <p:extLst>
      <p:ext uri="{BB962C8B-B14F-4D97-AF65-F5344CB8AC3E}">
        <p14:creationId xmlns:p14="http://schemas.microsoft.com/office/powerpoint/2010/main" val="324367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ar-JO" sz="3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ما هي البتراء؟</a:t>
            </a:r>
            <a:endParaRPr lang="ar-JO" sz="3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هي عاصمة العرب </a:t>
            </a:r>
            <a:r>
              <a:rPr lang="ar-JO" sz="16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الأنباط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 وهم قبيلة عربية بدوية عاشت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قديما في صحراء الأردن والجزيرة العربية منذ أكثر من 2000 عام.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ومدينة البتراء هي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عبارة عن مدينة كاملة منحوتة في الصخر الوردي اللون، لذلك سمّيت </a:t>
            </a:r>
            <a:r>
              <a:rPr lang="ar-JO" sz="16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بالمدينة الوردية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</a:p>
          <a:p>
            <a:pPr marL="0" indent="0" algn="ctr">
              <a:buNone/>
            </a:pPr>
            <a:r>
              <a:rPr lang="ar-JO" sz="3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تاريخها</a:t>
            </a:r>
            <a:endParaRPr lang="ar-JO" sz="3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>
              <a:buNone/>
            </a:pPr>
            <a:r>
              <a:rPr lang="ar-JO" sz="1600" dirty="0" smtClean="0"/>
              <a:t>تعتبر البتراء واحدة من أقدم المدن في العالم حيث أنها كانت </a:t>
            </a:r>
            <a:r>
              <a:rPr lang="ar-JO" sz="1600" dirty="0" smtClean="0"/>
              <a:t>مسكونة </a:t>
            </a:r>
            <a:r>
              <a:rPr lang="ar-JO" sz="1600" dirty="0" smtClean="0"/>
              <a:t>منذ عصور ما قبل التاريخ. </a:t>
            </a:r>
            <a:r>
              <a:rPr lang="ar-JO" sz="1600" dirty="0" smtClean="0"/>
              <a:t>فقد كانت المنطقة في </a:t>
            </a:r>
            <a:r>
              <a:rPr lang="ar-JO" sz="1600" dirty="0" smtClean="0"/>
              <a:t>القرن السادس قبل الميلاد </a:t>
            </a:r>
            <a:r>
              <a:rPr lang="ar-JO" sz="1600" dirty="0" smtClean="0"/>
              <a:t>موطنًا </a:t>
            </a:r>
            <a:r>
              <a:rPr lang="ar-JO" sz="1600" dirty="0" smtClean="0"/>
              <a:t>للأدوميين الذين </a:t>
            </a:r>
            <a:r>
              <a:rPr lang="ar-JO" sz="1600" dirty="0" smtClean="0"/>
              <a:t>سكنوا في التلال المحيطة وبرعوا </a:t>
            </a:r>
            <a:r>
              <a:rPr lang="ar-JO" sz="1600" dirty="0" smtClean="0"/>
              <a:t>في صناعة الفخاريات. </a:t>
            </a:r>
            <a:r>
              <a:rPr lang="ar-JO" sz="1600" dirty="0" smtClean="0"/>
              <a:t>ثم استقرّ </a:t>
            </a:r>
            <a:r>
              <a:rPr lang="ar-JO" sz="1600" dirty="0" smtClean="0"/>
              <a:t>الأنباط </a:t>
            </a:r>
            <a:r>
              <a:rPr lang="ar-JO" sz="1600" dirty="0" smtClean="0"/>
              <a:t>في المنطقة وقاموا بتأسيس </a:t>
            </a:r>
            <a:r>
              <a:rPr lang="ar-JO" sz="1600" dirty="0" smtClean="0"/>
              <a:t>البتراء </a:t>
            </a:r>
            <a:r>
              <a:rPr lang="ar-JO" sz="1600" dirty="0" smtClean="0"/>
              <a:t>كعاصمة لمملكتهم عام 312 قبل الميلاد، و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ازدهرت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عهدهم. وكان يحيط بها العديد من الممالك والحضارات، منها الحضارة الفرعونية في الغرب، وحضارة تدمر في الشمال، وحضارة ما بين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النهرين.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كانت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المملكة النبطية تشكل نقطة التقاء بين مختلف الحضارات.  </a:t>
            </a:r>
          </a:p>
          <a:p>
            <a:pPr marL="0" indent="0">
              <a:buNone/>
            </a:pPr>
            <a:endParaRPr lang="ar-JO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>
              <a:buNone/>
            </a:pPr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>
              <a:buNone/>
            </a:pPr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49" y="3407157"/>
            <a:ext cx="4966731" cy="284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33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/>
          <a:p>
            <a:r>
              <a:rPr lang="ar-JO" sz="3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موقعها الجغرافي</a:t>
            </a:r>
            <a:endParaRPr lang="ar-JO" sz="3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تقع البتراء في جنوب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الأردن بين مجموعة من الجبال الصخرية الشاهقة،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على بُعد 240 كم إلى الجنوب من عمّان، وعلى بُعد 120 كم من خليج العقبة – البحر الأحمر.</a:t>
            </a:r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16627"/>
            <a:ext cx="3344148" cy="22661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54214"/>
            <a:ext cx="3498417" cy="339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73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76064"/>
          </a:xfrm>
        </p:spPr>
        <p:txBody>
          <a:bodyPr>
            <a:noAutofit/>
          </a:bodyPr>
          <a:lstStyle/>
          <a:p>
            <a:r>
              <a:rPr lang="ar-JO" sz="3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بماذا </a:t>
            </a:r>
            <a:r>
              <a:rPr lang="ar-JO" sz="3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اشتُهرَ </a:t>
            </a:r>
            <a:r>
              <a:rPr lang="ar-JO" sz="3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الأنباط؟</a:t>
            </a:r>
            <a:endParaRPr lang="ar-JO" sz="3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بسبب تواجدهم في منطقة قليلة المياه، كان الأنباط أول من فكّروا في جمع مياه الأمطار والينابيع عن طريق بناء </a:t>
            </a:r>
            <a:r>
              <a:rPr lang="ar-JO" sz="16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السدود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وخزانات المياه المحفورة في الصخر. كما قاموا بعمل </a:t>
            </a:r>
            <a:r>
              <a:rPr lang="ar-JO" sz="16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نظام قنوات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لجر المياه والرّي. </a:t>
            </a:r>
          </a:p>
          <a:p>
            <a:pPr marL="0" indent="0">
              <a:buNone/>
            </a:pPr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>
              <a:buNone/>
            </a:pPr>
            <a:endParaRPr lang="ar-JO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>
              <a:buNone/>
            </a:pPr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>
              <a:buNone/>
            </a:pPr>
            <a:endParaRPr lang="ar-JO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>
              <a:buNone/>
            </a:pPr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>
              <a:buNone/>
            </a:pPr>
            <a:endParaRPr lang="ar-JO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>
              <a:buNone/>
            </a:pPr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>
              <a:buNone/>
            </a:pP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ونتيجة لموقعهم المتميز بين الحضارات القديمة،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عَمِل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الأنباط </a:t>
            </a:r>
            <a:r>
              <a:rPr lang="ar-JO" sz="16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بالتّجارة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 وشكّلت البتراء نقطة التقاء تجارية هامة لوقوعها على طريق الحرير وكانت تمر بها القوافل التجارية المنظّمة.  </a:t>
            </a:r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73" y="4078609"/>
            <a:ext cx="4087713" cy="2082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3" r="18039" b="24222"/>
          <a:stretch/>
        </p:blipFill>
        <p:spPr>
          <a:xfrm>
            <a:off x="6541715" y="1459937"/>
            <a:ext cx="1990725" cy="1681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" r="5376" b="29458"/>
          <a:stretch/>
        </p:blipFill>
        <p:spPr>
          <a:xfrm>
            <a:off x="641673" y="1483618"/>
            <a:ext cx="2850207" cy="165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1" b="29907"/>
          <a:stretch/>
        </p:blipFill>
        <p:spPr>
          <a:xfrm>
            <a:off x="3581620" y="1459937"/>
            <a:ext cx="2862588" cy="16810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440" y="4110414"/>
            <a:ext cx="30480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40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/>
          </a:bodyPr>
          <a:lstStyle/>
          <a:p>
            <a:r>
              <a:rPr lang="ar-JO" sz="3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أشهر </a:t>
            </a:r>
            <a:r>
              <a:rPr lang="ar-JO" sz="3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معالم البتراء</a:t>
            </a:r>
            <a:endParaRPr lang="ar-JO" sz="3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5289451"/>
          </a:xfrm>
        </p:spPr>
        <p:txBody>
          <a:bodyPr>
            <a:normAutofit/>
          </a:bodyPr>
          <a:lstStyle/>
          <a:p>
            <a:r>
              <a:rPr lang="ar-JO" sz="1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السّيق: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الطريق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الرئيس المؤدي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للمدينة وهو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عبارة عن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شقّ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صخري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طوله حوالي 1200م،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ويصل ارتفاعه إلى حوالي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80م.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الجزء الأكبر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منه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 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طبيعي والجزء الآخر نُحت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قبل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الأنباط.</a:t>
            </a:r>
          </a:p>
          <a:p>
            <a:pPr marL="0" indent="0">
              <a:buNone/>
            </a:pPr>
            <a:endParaRPr lang="ar-JO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r>
              <a:rPr lang="ar-JO" sz="1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الخزنة: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أهم وأشهر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مباني البترا المنحوتة في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الصخر. سميت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بهذا الاسم لاعتقاد البدو المحليين سابقاً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بأنها تحتوي كنزاً,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لذا كانوا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يطلقون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عليها النار أملاً في ثقبها والحصول على ما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بداخلها,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ولكنها في الواقع ضريح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ملكي.</a:t>
            </a:r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>
              <a:buNone/>
            </a:pPr>
            <a:endParaRPr lang="ar-JO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r>
              <a:rPr lang="ar-JO" sz="1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الدّير: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هو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أضخم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المعالم الأثرية المنحوته في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البتراء، وهو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على طراز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الخزنة. استُخدم ديواناً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لتكريم الملك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الإله، وحوّله الروم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فيما بعد إلى دير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للرُّهبان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ورسموا الصليب باللون الأبيض فوق المنصة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فسُمّي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بالدير.</a:t>
            </a:r>
            <a:endParaRPr lang="ar-JO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endParaRPr lang="ar-JO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>
              <a:buNone/>
            </a:pPr>
            <a:endParaRPr lang="ar-JO" sz="16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>
              <a:buNone/>
            </a:pPr>
            <a:endParaRPr lang="ar-JO" sz="16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Picture 3" title="السيق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1" r="16881"/>
          <a:stretch/>
        </p:blipFill>
        <p:spPr>
          <a:xfrm>
            <a:off x="6363022" y="3329018"/>
            <a:ext cx="2457450" cy="2404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6" r="29643"/>
          <a:stretch/>
        </p:blipFill>
        <p:spPr>
          <a:xfrm>
            <a:off x="4139952" y="3352422"/>
            <a:ext cx="2028826" cy="2380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35390"/>
            <a:ext cx="3600400" cy="23978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7472" y="5819943"/>
            <a:ext cx="548547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السّيق</a:t>
            </a:r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6333" y="5783778"/>
            <a:ext cx="5760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الخزنة</a:t>
            </a:r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5783778"/>
            <a:ext cx="5760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الدّير</a:t>
            </a:r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3900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837" y="476672"/>
            <a:ext cx="8496944" cy="51090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JO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السّد: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أقامه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الأنباط لحماية عاصمتهم من فيضانات المياه التي تتجمع خلال المواسم الماطرة من أعلى سفوح الجبال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المجاورة إلى الأودية، حيث يقوم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السد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بجمع المياه ومنعها من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التدفق إلى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المدينة.</a:t>
            </a:r>
          </a:p>
          <a:p>
            <a:endParaRPr lang="ar-JO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JO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المسرح</a:t>
            </a:r>
            <a:r>
              <a:rPr lang="ar-JO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مبني على شكل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نصف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دائرة بقطر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95م، وهو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منحوت في الصخر باستثناء الجزء الأمامي منه فهو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مبني. تتكون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مقاعد المشاهدين من 45 صفاً من المقاعد وتستوعب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أكثر من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4000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مُشاهد.</a:t>
            </a:r>
          </a:p>
          <a:p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JO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المعبد الكبير: </a:t>
            </a:r>
            <a:r>
              <a:rPr lang="ar-JO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الآثار الرئيسية في مركز البتراء، و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يتكون من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مدخل رئيسي وساحة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مقدّسة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منخفضة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وبنائين على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شكل نصف دائري على جانبيهما توجد سلالم عريضة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وساحة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عليا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لا يدخلها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إلا الكهنة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JO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JO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JO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JO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JO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2" t="1" r="19124" b="80"/>
          <a:stretch/>
        </p:blipFill>
        <p:spPr>
          <a:xfrm>
            <a:off x="6948264" y="3356992"/>
            <a:ext cx="1886857" cy="2097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r="4017"/>
          <a:stretch/>
        </p:blipFill>
        <p:spPr>
          <a:xfrm>
            <a:off x="3923928" y="3356992"/>
            <a:ext cx="2902857" cy="2130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"/>
          <a:stretch/>
        </p:blipFill>
        <p:spPr>
          <a:xfrm>
            <a:off x="323528" y="3356992"/>
            <a:ext cx="3490753" cy="2115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73302" y="5585763"/>
            <a:ext cx="6407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السد</a:t>
            </a:r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7304" y="5585763"/>
            <a:ext cx="93610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المسرح</a:t>
            </a:r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6836" y="5585763"/>
            <a:ext cx="122413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المعبد الكبير</a:t>
            </a:r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223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ar-JO" sz="1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الكنيسة: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تتكون من مبنى وساحة وبرج، وتتميز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بأرضيتها المرصوفة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بالفسيفساء. </a:t>
            </a:r>
            <a:r>
              <a:rPr lang="ar-JO" sz="1600" dirty="0" smtClean="0"/>
              <a:t>استعمل </a:t>
            </a:r>
            <a:r>
              <a:rPr lang="ar-JO" sz="1600" dirty="0"/>
              <a:t>في بنائها العديد من الحجارة المزخرفة </a:t>
            </a:r>
            <a:r>
              <a:rPr lang="ar-JO" sz="1600" dirty="0" smtClean="0"/>
              <a:t>.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ولقد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دُمرت بفعل حريق أو زلزال في منتصف القرن السادس الميلادي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</a:p>
          <a:p>
            <a:pPr marL="0" indent="0">
              <a:buNone/>
            </a:pPr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r>
              <a:rPr lang="ar-JO" sz="1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شارع الواجهات: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منطقة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مفتوحة وعلى الجانبين يوجد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عدد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واجهات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المدافن المزيّنة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بالمسننات والكورنيشات والأدراج المقلوبة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وبعضها دُمّرت بفعل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العوامل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الطبيعية. وتعود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هذه الواجهات إلى موظفين كبار في الدولة أو بعض الأمراء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</a:p>
          <a:p>
            <a:pPr marL="0" indent="0">
              <a:buNone/>
            </a:pPr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r>
              <a:rPr lang="ar-JO" sz="1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شارع الأعمدة: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كانت تقوم على جانبيه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مبانٍ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طابق واحد إلى طابقين،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وعلى يساره مجموعة أدراج تقود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لساحة مكشوفة تسمى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بالسّوق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حيث كانت تتم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كل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أنواع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النشاطات التجارية. وهذه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المنطقة كانت القلب النابض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للمدينة.</a:t>
            </a:r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>
              <a:buNone/>
            </a:pPr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81128"/>
            <a:ext cx="2657475" cy="1993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2937"/>
            <a:ext cx="4147055" cy="2320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7" t="6766" r="5721" b="24672"/>
          <a:stretch/>
        </p:blipFill>
        <p:spPr>
          <a:xfrm>
            <a:off x="6228184" y="2774429"/>
            <a:ext cx="2657475" cy="1590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2080" y="4149080"/>
            <a:ext cx="86409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الكنيسة</a:t>
            </a:r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6309320"/>
            <a:ext cx="108012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شارع الأعمدة</a:t>
            </a:r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04" y="5373216"/>
            <a:ext cx="122413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شارع الواجهات</a:t>
            </a:r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269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lang="ar-JO" sz="3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الأهمية الاقتصادية لمدينة البتراء</a:t>
            </a:r>
            <a:endParaRPr lang="ar-JO" sz="3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تعتبر البتراء من أشهر المواقع الأثرية في العالم وقد تم تصنيفها كواحدة من </a:t>
            </a:r>
            <a:r>
              <a:rPr lang="ar-JO" sz="16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عجائب الدنيا السبعة الجديدة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 وهي من أهم مواقع الجذب السياحي في الأردن، حيث تزورها أفواج من السيّاح من كل بقاع الأرض. ويصل عدد زوّار مدينة البتراء سنويًا إلى أكثر من </a:t>
            </a:r>
            <a:r>
              <a:rPr lang="ar-JO" sz="16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مليون سائح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 مما يعني توفير مصدر دخل اقتصادي للأردن، وتوفير فرص عمل للمجتمع المحلي حيث يعمل سكان المنطقة في المشاريع السياحة التي تخدم الزوّار. </a:t>
            </a:r>
            <a:endParaRPr lang="ar-JO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>
              <a:buNone/>
            </a:pPr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>
              <a:buNone/>
            </a:pPr>
            <a:endParaRPr lang="ar-JO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>
              <a:buNone/>
            </a:pPr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>
              <a:buNone/>
            </a:pPr>
            <a:endParaRPr lang="ar-JO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>
              <a:buNone/>
            </a:pPr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>
              <a:buNone/>
            </a:pPr>
            <a:endParaRPr lang="ar-JO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>
              <a:buNone/>
            </a:pPr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>
              <a:buNone/>
            </a:pPr>
            <a:endParaRPr lang="ar-JO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>
              <a:buNone/>
            </a:pPr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>
              <a:buNone/>
            </a:pPr>
            <a:endParaRPr lang="ar-JO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>
              <a:buNone/>
            </a:pPr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r>
              <a:rPr lang="ar-JO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اقتراحات للترويج لمدينة البتراء:</a:t>
            </a:r>
          </a:p>
          <a:p>
            <a:pPr marL="0" indent="0" algn="l">
              <a:buNone/>
            </a:pPr>
            <a:r>
              <a:rPr lang="en-US" sz="2000" dirty="0">
                <a:latin typeface="Simplified Arabic" panose="02020603050405020304" pitchFamily="18" charset="-78"/>
                <a:cs typeface="Simplified Arabic" panose="02020603050405020304" pitchFamily="18" charset="-78"/>
                <a:hlinkClick r:id="rId2"/>
              </a:rPr>
              <a:t>https://drive.google.com/file/d/1_6dkRRJfeCKZGLctKcUKOUM3wIHzFnyW/view?usp=drivesdk</a:t>
            </a:r>
            <a:endParaRPr lang="ar-JO" sz="20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3949049" cy="2961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746" y="1916832"/>
            <a:ext cx="3576498" cy="296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580</Words>
  <Application>Microsoft Office PowerPoint</Application>
  <PresentationFormat>On-screen Show (4:3)</PresentationFormat>
  <Paragraphs>71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الـــبــــــتـــــراء</vt:lpstr>
      <vt:lpstr>ما هي البتراء؟</vt:lpstr>
      <vt:lpstr>موقعها الجغرافي</vt:lpstr>
      <vt:lpstr>بماذا اشتُهرَ الأنباط؟</vt:lpstr>
      <vt:lpstr>أشهر معالم البتراء</vt:lpstr>
      <vt:lpstr>PowerPoint Presentation</vt:lpstr>
      <vt:lpstr>PowerPoint Presentation</vt:lpstr>
      <vt:lpstr>الأهمية الاقتصادية لمدينة البتراء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البتراء</dc:title>
  <dc:creator>Administrator</dc:creator>
  <cp:lastModifiedBy>Administrator</cp:lastModifiedBy>
  <cp:revision>51</cp:revision>
  <dcterms:created xsi:type="dcterms:W3CDTF">2023-05-21T18:53:19Z</dcterms:created>
  <dcterms:modified xsi:type="dcterms:W3CDTF">2023-05-25T20:40:23Z</dcterms:modified>
</cp:coreProperties>
</file>