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7" r:id="rId2"/>
    <p:sldId id="258" r:id="rId3"/>
    <p:sldId id="262" r:id="rId4"/>
    <p:sldId id="259" r:id="rId5"/>
    <p:sldId id="260" r:id="rId6"/>
    <p:sldId id="261"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2EA5C3-9965-441B-87DD-9A00D7E540D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359AA0F-401F-403C-9EF8-75868A8D300C}">
      <dgm:prSet phldrT="[Text]"/>
      <dgm:spPr/>
      <dgm:t>
        <a:bodyPr/>
        <a:lstStyle/>
        <a:p>
          <a:pPr>
            <a:buFont typeface="+mj-lt"/>
            <a:buAutoNum type="arabicPeriod"/>
          </a:pPr>
          <a:r>
            <a:rPr lang="en-US" b="1">
              <a:latin typeface="Arial" panose="020B0604020202020204" pitchFamily="34" charset="0"/>
              <a:cs typeface="Arial" panose="020B0604020202020204" pitchFamily="34" charset="0"/>
            </a:rPr>
            <a:t>Social isolation</a:t>
          </a:r>
          <a:endParaRPr lang="en-US" dirty="0"/>
        </a:p>
      </dgm:t>
    </dgm:pt>
    <dgm:pt modelId="{5CE99236-0792-461D-B588-4E7DB0E729D3}" type="parTrans" cxnId="{1C2E72E1-2D9A-474D-8D16-7519318DE664}">
      <dgm:prSet/>
      <dgm:spPr/>
      <dgm:t>
        <a:bodyPr/>
        <a:lstStyle/>
        <a:p>
          <a:endParaRPr lang="en-US"/>
        </a:p>
      </dgm:t>
    </dgm:pt>
    <dgm:pt modelId="{5AD0BFFC-7EAC-45C4-B3EA-CA830D54C619}" type="sibTrans" cxnId="{1C2E72E1-2D9A-474D-8D16-7519318DE664}">
      <dgm:prSet/>
      <dgm:spPr/>
      <dgm:t>
        <a:bodyPr/>
        <a:lstStyle/>
        <a:p>
          <a:endParaRPr lang="en-US"/>
        </a:p>
      </dgm:t>
    </dgm:pt>
    <dgm:pt modelId="{A57E9AFB-F426-401A-8837-219CD51FE0FC}">
      <dgm:prSet phldrT="[Text]"/>
      <dgm:spPr/>
      <dgm:t>
        <a:bodyPr/>
        <a:lstStyle/>
        <a:p>
          <a:pPr>
            <a:buFont typeface="+mj-lt"/>
            <a:buAutoNum type="arabicPeriod"/>
          </a:pPr>
          <a:r>
            <a:rPr lang="en-US" b="1">
              <a:latin typeface="Arial" panose="020B0604020202020204" pitchFamily="34" charset="0"/>
              <a:cs typeface="Arial" panose="020B0604020202020204" pitchFamily="34" charset="0"/>
            </a:rPr>
            <a:t>Anxiety to go in public</a:t>
          </a:r>
          <a:endParaRPr lang="en-US" dirty="0"/>
        </a:p>
      </dgm:t>
    </dgm:pt>
    <dgm:pt modelId="{FD5CB4DB-F1BF-47CF-B966-B09E8A43C843}" type="parTrans" cxnId="{1594E9D1-74A0-4BEC-AF3F-41C4104A01E0}">
      <dgm:prSet/>
      <dgm:spPr/>
      <dgm:t>
        <a:bodyPr/>
        <a:lstStyle/>
        <a:p>
          <a:endParaRPr lang="en-US"/>
        </a:p>
      </dgm:t>
    </dgm:pt>
    <dgm:pt modelId="{CDDCA793-7844-44C5-9BD3-E1BBE459483D}" type="sibTrans" cxnId="{1594E9D1-74A0-4BEC-AF3F-41C4104A01E0}">
      <dgm:prSet/>
      <dgm:spPr/>
      <dgm:t>
        <a:bodyPr/>
        <a:lstStyle/>
        <a:p>
          <a:endParaRPr lang="en-US"/>
        </a:p>
      </dgm:t>
    </dgm:pt>
    <dgm:pt modelId="{41DC679A-BDB0-4AC2-A685-07D22D037CFB}">
      <dgm:prSet phldrT="[Text]"/>
      <dgm:spPr/>
      <dgm:t>
        <a:bodyPr/>
        <a:lstStyle/>
        <a:p>
          <a:pPr>
            <a:buFont typeface="+mj-lt"/>
            <a:buAutoNum type="arabicPeriod"/>
          </a:pPr>
          <a:r>
            <a:rPr lang="en-US" b="1">
              <a:latin typeface="Arial" panose="020B0604020202020204" pitchFamily="34" charset="0"/>
              <a:cs typeface="Arial" panose="020B0604020202020204" pitchFamily="34" charset="0"/>
            </a:rPr>
            <a:t>Bullying </a:t>
          </a:r>
          <a:endParaRPr lang="en-US" dirty="0"/>
        </a:p>
      </dgm:t>
    </dgm:pt>
    <dgm:pt modelId="{0473391C-8152-456D-9A97-0DA314A7654A}" type="parTrans" cxnId="{D57657C6-E224-4D7E-ACF9-8C2C4710D939}">
      <dgm:prSet/>
      <dgm:spPr/>
      <dgm:t>
        <a:bodyPr/>
        <a:lstStyle/>
        <a:p>
          <a:endParaRPr lang="en-US"/>
        </a:p>
      </dgm:t>
    </dgm:pt>
    <dgm:pt modelId="{EEC60D3A-92B9-4D8D-88B2-1858547B3004}" type="sibTrans" cxnId="{D57657C6-E224-4D7E-ACF9-8C2C4710D939}">
      <dgm:prSet/>
      <dgm:spPr/>
      <dgm:t>
        <a:bodyPr/>
        <a:lstStyle/>
        <a:p>
          <a:endParaRPr lang="en-US"/>
        </a:p>
      </dgm:t>
    </dgm:pt>
    <dgm:pt modelId="{FEBC1433-A621-4EAD-A69D-9155F5AF382F}">
      <dgm:prSet phldrT="[Text]"/>
      <dgm:spPr/>
      <dgm:t>
        <a:bodyPr/>
        <a:lstStyle/>
        <a:p>
          <a:pPr>
            <a:buFont typeface="+mj-lt"/>
            <a:buAutoNum type="arabicPeriod"/>
          </a:pPr>
          <a:r>
            <a:rPr lang="en-US" b="1" i="0">
              <a:effectLst/>
              <a:latin typeface="Arial" panose="020B0604020202020204" pitchFamily="34" charset="0"/>
              <a:cs typeface="Arial" panose="020B0604020202020204" pitchFamily="34" charset="0"/>
            </a:rPr>
            <a:t>Limited participation in activities</a:t>
          </a:r>
          <a:endParaRPr lang="en-US" dirty="0"/>
        </a:p>
      </dgm:t>
    </dgm:pt>
    <dgm:pt modelId="{BA4F40E6-56EB-486F-8106-1FF90DF5CE0B}" type="parTrans" cxnId="{A04346C8-81CB-4E0D-ADB9-44C8CB6E30FF}">
      <dgm:prSet/>
      <dgm:spPr/>
      <dgm:t>
        <a:bodyPr/>
        <a:lstStyle/>
        <a:p>
          <a:endParaRPr lang="en-US"/>
        </a:p>
      </dgm:t>
    </dgm:pt>
    <dgm:pt modelId="{51E8596B-35E1-4CD3-98A8-A71FED638856}" type="sibTrans" cxnId="{A04346C8-81CB-4E0D-ADB9-44C8CB6E30FF}">
      <dgm:prSet/>
      <dgm:spPr/>
      <dgm:t>
        <a:bodyPr/>
        <a:lstStyle/>
        <a:p>
          <a:endParaRPr lang="en-US"/>
        </a:p>
      </dgm:t>
    </dgm:pt>
    <dgm:pt modelId="{805B892B-73DE-4FD9-9332-E3BBF6D25CA8}">
      <dgm:prSet phldrT="[Text]"/>
      <dgm:spPr/>
      <dgm:t>
        <a:bodyPr/>
        <a:lstStyle/>
        <a:p>
          <a:pPr>
            <a:buFont typeface="+mj-lt"/>
            <a:buAutoNum type="arabicPeriod"/>
          </a:pPr>
          <a:r>
            <a:rPr lang="en-US" b="1" i="0" dirty="0">
              <a:effectLst/>
              <a:latin typeface="Arial" panose="020B0604020202020204" pitchFamily="34" charset="0"/>
              <a:cs typeface="Arial" panose="020B0604020202020204" pitchFamily="34" charset="0"/>
            </a:rPr>
            <a:t>Negative impact on relationships</a:t>
          </a:r>
          <a:endParaRPr lang="en-US" dirty="0"/>
        </a:p>
      </dgm:t>
    </dgm:pt>
    <dgm:pt modelId="{54ADCA0A-7A38-422E-91ED-6994DDBE4347}" type="parTrans" cxnId="{74B81F65-74D5-475D-9EB9-43EEE9AC2387}">
      <dgm:prSet/>
      <dgm:spPr/>
      <dgm:t>
        <a:bodyPr/>
        <a:lstStyle/>
        <a:p>
          <a:endParaRPr lang="en-US"/>
        </a:p>
      </dgm:t>
    </dgm:pt>
    <dgm:pt modelId="{4AB5DC44-6127-446B-A614-DCB1E22A960A}" type="sibTrans" cxnId="{74B81F65-74D5-475D-9EB9-43EEE9AC2387}">
      <dgm:prSet/>
      <dgm:spPr/>
      <dgm:t>
        <a:bodyPr/>
        <a:lstStyle/>
        <a:p>
          <a:endParaRPr lang="en-US"/>
        </a:p>
      </dgm:t>
    </dgm:pt>
    <dgm:pt modelId="{D32172DC-07F7-49A9-9842-D7CC363706B0}" type="pres">
      <dgm:prSet presAssocID="{B32EA5C3-9965-441B-87DD-9A00D7E540D0}" presName="diagram" presStyleCnt="0">
        <dgm:presLayoutVars>
          <dgm:dir/>
          <dgm:resizeHandles val="exact"/>
        </dgm:presLayoutVars>
      </dgm:prSet>
      <dgm:spPr/>
    </dgm:pt>
    <dgm:pt modelId="{771D493D-048C-428B-949C-223CB09C1E43}" type="pres">
      <dgm:prSet presAssocID="{4359AA0F-401F-403C-9EF8-75868A8D300C}" presName="node" presStyleLbl="node1" presStyleIdx="0" presStyleCnt="5">
        <dgm:presLayoutVars>
          <dgm:bulletEnabled val="1"/>
        </dgm:presLayoutVars>
      </dgm:prSet>
      <dgm:spPr/>
    </dgm:pt>
    <dgm:pt modelId="{CE42FFBA-3537-4FE1-BA4F-8655C0FE666D}" type="pres">
      <dgm:prSet presAssocID="{5AD0BFFC-7EAC-45C4-B3EA-CA830D54C619}" presName="sibTrans" presStyleCnt="0"/>
      <dgm:spPr/>
    </dgm:pt>
    <dgm:pt modelId="{59F36D73-5266-4997-90D4-909253E3680A}" type="pres">
      <dgm:prSet presAssocID="{A57E9AFB-F426-401A-8837-219CD51FE0FC}" presName="node" presStyleLbl="node1" presStyleIdx="1" presStyleCnt="5">
        <dgm:presLayoutVars>
          <dgm:bulletEnabled val="1"/>
        </dgm:presLayoutVars>
      </dgm:prSet>
      <dgm:spPr/>
    </dgm:pt>
    <dgm:pt modelId="{A06EDEF9-690E-411A-883F-FD3287360393}" type="pres">
      <dgm:prSet presAssocID="{CDDCA793-7844-44C5-9BD3-E1BBE459483D}" presName="sibTrans" presStyleCnt="0"/>
      <dgm:spPr/>
    </dgm:pt>
    <dgm:pt modelId="{4C27552F-58A7-4728-9781-B60ADF69581A}" type="pres">
      <dgm:prSet presAssocID="{41DC679A-BDB0-4AC2-A685-07D22D037CFB}" presName="node" presStyleLbl="node1" presStyleIdx="2" presStyleCnt="5">
        <dgm:presLayoutVars>
          <dgm:bulletEnabled val="1"/>
        </dgm:presLayoutVars>
      </dgm:prSet>
      <dgm:spPr/>
    </dgm:pt>
    <dgm:pt modelId="{B19B4A1E-AB8D-48E3-8418-2351F64CE1B2}" type="pres">
      <dgm:prSet presAssocID="{EEC60D3A-92B9-4D8D-88B2-1858547B3004}" presName="sibTrans" presStyleCnt="0"/>
      <dgm:spPr/>
    </dgm:pt>
    <dgm:pt modelId="{83A3294E-8C26-4B6C-A56F-6FCF6496D859}" type="pres">
      <dgm:prSet presAssocID="{FEBC1433-A621-4EAD-A69D-9155F5AF382F}" presName="node" presStyleLbl="node1" presStyleIdx="3" presStyleCnt="5">
        <dgm:presLayoutVars>
          <dgm:bulletEnabled val="1"/>
        </dgm:presLayoutVars>
      </dgm:prSet>
      <dgm:spPr/>
    </dgm:pt>
    <dgm:pt modelId="{AE434C65-C641-406D-8F28-3547EE7705D9}" type="pres">
      <dgm:prSet presAssocID="{51E8596B-35E1-4CD3-98A8-A71FED638856}" presName="sibTrans" presStyleCnt="0"/>
      <dgm:spPr/>
    </dgm:pt>
    <dgm:pt modelId="{D1FFE0C1-8941-49B8-9E00-69F72FCA1B85}" type="pres">
      <dgm:prSet presAssocID="{805B892B-73DE-4FD9-9332-E3BBF6D25CA8}" presName="node" presStyleLbl="node1" presStyleIdx="4" presStyleCnt="5">
        <dgm:presLayoutVars>
          <dgm:bulletEnabled val="1"/>
        </dgm:presLayoutVars>
      </dgm:prSet>
      <dgm:spPr/>
    </dgm:pt>
  </dgm:ptLst>
  <dgm:cxnLst>
    <dgm:cxn modelId="{47596E05-2C09-4159-A0C6-AAAE7AE16168}" type="presOf" srcId="{A57E9AFB-F426-401A-8837-219CD51FE0FC}" destId="{59F36D73-5266-4997-90D4-909253E3680A}" srcOrd="0" destOrd="0" presId="urn:microsoft.com/office/officeart/2005/8/layout/default"/>
    <dgm:cxn modelId="{7F0B5362-8C48-42BE-88E8-69CBAE6186B3}" type="presOf" srcId="{4359AA0F-401F-403C-9EF8-75868A8D300C}" destId="{771D493D-048C-428B-949C-223CB09C1E43}" srcOrd="0" destOrd="0" presId="urn:microsoft.com/office/officeart/2005/8/layout/default"/>
    <dgm:cxn modelId="{74B81F65-74D5-475D-9EB9-43EEE9AC2387}" srcId="{B32EA5C3-9965-441B-87DD-9A00D7E540D0}" destId="{805B892B-73DE-4FD9-9332-E3BBF6D25CA8}" srcOrd="4" destOrd="0" parTransId="{54ADCA0A-7A38-422E-91ED-6994DDBE4347}" sibTransId="{4AB5DC44-6127-446B-A614-DCB1E22A960A}"/>
    <dgm:cxn modelId="{D35ECD4A-AF5E-4227-9072-07C20F829C9A}" type="presOf" srcId="{41DC679A-BDB0-4AC2-A685-07D22D037CFB}" destId="{4C27552F-58A7-4728-9781-B60ADF69581A}" srcOrd="0" destOrd="0" presId="urn:microsoft.com/office/officeart/2005/8/layout/default"/>
    <dgm:cxn modelId="{678D084D-84C8-4C9C-8F4F-8D0EAFEBAD7A}" type="presOf" srcId="{805B892B-73DE-4FD9-9332-E3BBF6D25CA8}" destId="{D1FFE0C1-8941-49B8-9E00-69F72FCA1B85}" srcOrd="0" destOrd="0" presId="urn:microsoft.com/office/officeart/2005/8/layout/default"/>
    <dgm:cxn modelId="{EF090452-DDA6-4724-A2CD-C7B63ED8AF28}" type="presOf" srcId="{B32EA5C3-9965-441B-87DD-9A00D7E540D0}" destId="{D32172DC-07F7-49A9-9842-D7CC363706B0}" srcOrd="0" destOrd="0" presId="urn:microsoft.com/office/officeart/2005/8/layout/default"/>
    <dgm:cxn modelId="{73A4FC96-E6D5-4924-A905-650989296DCD}" type="presOf" srcId="{FEBC1433-A621-4EAD-A69D-9155F5AF382F}" destId="{83A3294E-8C26-4B6C-A56F-6FCF6496D859}" srcOrd="0" destOrd="0" presId="urn:microsoft.com/office/officeart/2005/8/layout/default"/>
    <dgm:cxn modelId="{D57657C6-E224-4D7E-ACF9-8C2C4710D939}" srcId="{B32EA5C3-9965-441B-87DD-9A00D7E540D0}" destId="{41DC679A-BDB0-4AC2-A685-07D22D037CFB}" srcOrd="2" destOrd="0" parTransId="{0473391C-8152-456D-9A97-0DA314A7654A}" sibTransId="{EEC60D3A-92B9-4D8D-88B2-1858547B3004}"/>
    <dgm:cxn modelId="{A04346C8-81CB-4E0D-ADB9-44C8CB6E30FF}" srcId="{B32EA5C3-9965-441B-87DD-9A00D7E540D0}" destId="{FEBC1433-A621-4EAD-A69D-9155F5AF382F}" srcOrd="3" destOrd="0" parTransId="{BA4F40E6-56EB-486F-8106-1FF90DF5CE0B}" sibTransId="{51E8596B-35E1-4CD3-98A8-A71FED638856}"/>
    <dgm:cxn modelId="{1594E9D1-74A0-4BEC-AF3F-41C4104A01E0}" srcId="{B32EA5C3-9965-441B-87DD-9A00D7E540D0}" destId="{A57E9AFB-F426-401A-8837-219CD51FE0FC}" srcOrd="1" destOrd="0" parTransId="{FD5CB4DB-F1BF-47CF-B966-B09E8A43C843}" sibTransId="{CDDCA793-7844-44C5-9BD3-E1BBE459483D}"/>
    <dgm:cxn modelId="{1C2E72E1-2D9A-474D-8D16-7519318DE664}" srcId="{B32EA5C3-9965-441B-87DD-9A00D7E540D0}" destId="{4359AA0F-401F-403C-9EF8-75868A8D300C}" srcOrd="0" destOrd="0" parTransId="{5CE99236-0792-461D-B588-4E7DB0E729D3}" sibTransId="{5AD0BFFC-7EAC-45C4-B3EA-CA830D54C619}"/>
    <dgm:cxn modelId="{9E2201D5-25F1-48DC-85E8-C18E78F4CC19}" type="presParOf" srcId="{D32172DC-07F7-49A9-9842-D7CC363706B0}" destId="{771D493D-048C-428B-949C-223CB09C1E43}" srcOrd="0" destOrd="0" presId="urn:microsoft.com/office/officeart/2005/8/layout/default"/>
    <dgm:cxn modelId="{111D1427-DA4B-4B0C-979F-26E0941712B3}" type="presParOf" srcId="{D32172DC-07F7-49A9-9842-D7CC363706B0}" destId="{CE42FFBA-3537-4FE1-BA4F-8655C0FE666D}" srcOrd="1" destOrd="0" presId="urn:microsoft.com/office/officeart/2005/8/layout/default"/>
    <dgm:cxn modelId="{5191BA92-A960-4D9E-ACBF-4ABB0B4D6E19}" type="presParOf" srcId="{D32172DC-07F7-49A9-9842-D7CC363706B0}" destId="{59F36D73-5266-4997-90D4-909253E3680A}" srcOrd="2" destOrd="0" presId="urn:microsoft.com/office/officeart/2005/8/layout/default"/>
    <dgm:cxn modelId="{48CFDA87-CAFF-4E4C-B3AC-08221F2DE44D}" type="presParOf" srcId="{D32172DC-07F7-49A9-9842-D7CC363706B0}" destId="{A06EDEF9-690E-411A-883F-FD3287360393}" srcOrd="3" destOrd="0" presId="urn:microsoft.com/office/officeart/2005/8/layout/default"/>
    <dgm:cxn modelId="{5A8AE168-AF44-48AC-985E-35423159F799}" type="presParOf" srcId="{D32172DC-07F7-49A9-9842-D7CC363706B0}" destId="{4C27552F-58A7-4728-9781-B60ADF69581A}" srcOrd="4" destOrd="0" presId="urn:microsoft.com/office/officeart/2005/8/layout/default"/>
    <dgm:cxn modelId="{1F074FA8-15C7-4BE7-A51B-42D070B24E08}" type="presParOf" srcId="{D32172DC-07F7-49A9-9842-D7CC363706B0}" destId="{B19B4A1E-AB8D-48E3-8418-2351F64CE1B2}" srcOrd="5" destOrd="0" presId="urn:microsoft.com/office/officeart/2005/8/layout/default"/>
    <dgm:cxn modelId="{C0AD3422-DA71-46A8-BE29-B27326F96921}" type="presParOf" srcId="{D32172DC-07F7-49A9-9842-D7CC363706B0}" destId="{83A3294E-8C26-4B6C-A56F-6FCF6496D859}" srcOrd="6" destOrd="0" presId="urn:microsoft.com/office/officeart/2005/8/layout/default"/>
    <dgm:cxn modelId="{A0BF1686-1018-4737-8E44-124E9A29093D}" type="presParOf" srcId="{D32172DC-07F7-49A9-9842-D7CC363706B0}" destId="{AE434C65-C641-406D-8F28-3547EE7705D9}" srcOrd="7" destOrd="0" presId="urn:microsoft.com/office/officeart/2005/8/layout/default"/>
    <dgm:cxn modelId="{13654ECA-70FF-45D3-B89E-C7CD1BE4C34F}" type="presParOf" srcId="{D32172DC-07F7-49A9-9842-D7CC363706B0}" destId="{D1FFE0C1-8941-49B8-9E00-69F72FCA1B8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B50495-E7B3-4981-AECE-11E30157D935}" type="doc">
      <dgm:prSet loTypeId="urn:microsoft.com/office/officeart/2005/8/layout/hList7" loCatId="list" qsTypeId="urn:microsoft.com/office/officeart/2005/8/quickstyle/simple1" qsCatId="simple" csTypeId="urn:microsoft.com/office/officeart/2005/8/colors/colorful1" csCatId="colorful" phldr="1"/>
      <dgm:spPr/>
    </dgm:pt>
    <dgm:pt modelId="{B3798A62-42B4-46C4-B35F-416F011C5AD2}">
      <dgm:prSet phldrT="[Text]" custT="1"/>
      <dgm:spPr/>
      <dgm:t>
        <a:bodyPr/>
        <a:lstStyle/>
        <a:p>
          <a:r>
            <a:rPr lang="en-US" sz="1600" dirty="0"/>
            <a:t>https://health.clevelandclinic.org/is-bmi-accurate/</a:t>
          </a:r>
        </a:p>
      </dgm:t>
    </dgm:pt>
    <dgm:pt modelId="{F0ACA2B6-FC2E-4B1B-8172-4C84F1B04C89}" type="parTrans" cxnId="{2109E949-DFD0-49E7-9E16-6C6CE83B1509}">
      <dgm:prSet/>
      <dgm:spPr/>
      <dgm:t>
        <a:bodyPr/>
        <a:lstStyle/>
        <a:p>
          <a:endParaRPr lang="en-US"/>
        </a:p>
      </dgm:t>
    </dgm:pt>
    <dgm:pt modelId="{4B0D4E6E-8096-4C24-916E-AE82AB1B371E}" type="sibTrans" cxnId="{2109E949-DFD0-49E7-9E16-6C6CE83B1509}">
      <dgm:prSet/>
      <dgm:spPr/>
      <dgm:t>
        <a:bodyPr/>
        <a:lstStyle/>
        <a:p>
          <a:endParaRPr lang="en-US"/>
        </a:p>
      </dgm:t>
    </dgm:pt>
    <dgm:pt modelId="{A13CC793-6CC6-4165-9922-35B579BDC97A}">
      <dgm:prSet phldrT="[Text]" custT="1"/>
      <dgm:spPr/>
      <dgm:t>
        <a:bodyPr/>
        <a:lstStyle/>
        <a:p>
          <a:r>
            <a:rPr lang="en-US" sz="1600" dirty="0"/>
            <a:t>https://www.nhlbi.nih.gov/health/overweight-and-obesity/symptoms</a:t>
          </a:r>
        </a:p>
      </dgm:t>
    </dgm:pt>
    <dgm:pt modelId="{B1694D61-88BB-4EDD-B646-37F012A1FAA0}" type="parTrans" cxnId="{71235AF2-C644-4096-8249-93D4E8670C5C}">
      <dgm:prSet/>
      <dgm:spPr/>
      <dgm:t>
        <a:bodyPr/>
        <a:lstStyle/>
        <a:p>
          <a:endParaRPr lang="en-US"/>
        </a:p>
      </dgm:t>
    </dgm:pt>
    <dgm:pt modelId="{5386C132-3567-4CF2-BA4F-81C875522C27}" type="sibTrans" cxnId="{71235AF2-C644-4096-8249-93D4E8670C5C}">
      <dgm:prSet/>
      <dgm:spPr/>
      <dgm:t>
        <a:bodyPr/>
        <a:lstStyle/>
        <a:p>
          <a:endParaRPr lang="en-US"/>
        </a:p>
      </dgm:t>
    </dgm:pt>
    <dgm:pt modelId="{F93B8B9C-CFDC-4EC3-9A6A-BAB5577475F3}">
      <dgm:prSet phldrT="[Text]" custT="1"/>
      <dgm:spPr/>
      <dgm:t>
        <a:bodyPr/>
        <a:lstStyle/>
        <a:p>
          <a:r>
            <a:rPr lang="en-US" sz="1200" dirty="0"/>
            <a:t>https://www.hopkinsmedicine.org/health/conditions-and-diseases/obesity/medical-treatment-for-obesity</a:t>
          </a:r>
        </a:p>
      </dgm:t>
    </dgm:pt>
    <dgm:pt modelId="{E05A412C-8D27-4BB2-A514-758CD6FA5CD6}" type="parTrans" cxnId="{CEC2023C-ED89-4043-A018-C0CE3F65C7D9}">
      <dgm:prSet/>
      <dgm:spPr/>
      <dgm:t>
        <a:bodyPr/>
        <a:lstStyle/>
        <a:p>
          <a:endParaRPr lang="en-US"/>
        </a:p>
      </dgm:t>
    </dgm:pt>
    <dgm:pt modelId="{08C8376B-2AB5-4CAB-BF87-46ADDD45D9B3}" type="sibTrans" cxnId="{CEC2023C-ED89-4043-A018-C0CE3F65C7D9}">
      <dgm:prSet/>
      <dgm:spPr/>
      <dgm:t>
        <a:bodyPr/>
        <a:lstStyle/>
        <a:p>
          <a:endParaRPr lang="en-US"/>
        </a:p>
      </dgm:t>
    </dgm:pt>
    <dgm:pt modelId="{A07CF548-E406-481E-A7AC-2402ADF91EC2}">
      <dgm:prSet custT="1"/>
      <dgm:spPr/>
      <dgm:t>
        <a:bodyPr/>
        <a:lstStyle/>
        <a:p>
          <a:r>
            <a:rPr lang="en-US" sz="1400" dirty="0"/>
            <a:t>https://www.mayoclinic.org/diseases-conditions/obesity/symptoms-causes/syc-20375742</a:t>
          </a:r>
        </a:p>
      </dgm:t>
    </dgm:pt>
    <dgm:pt modelId="{069D2633-9D93-4AD3-9535-132B85FAF283}" type="parTrans" cxnId="{EB6E16A2-0803-4EC1-AECA-24707031548C}">
      <dgm:prSet/>
      <dgm:spPr/>
      <dgm:t>
        <a:bodyPr/>
        <a:lstStyle/>
        <a:p>
          <a:endParaRPr lang="en-US"/>
        </a:p>
      </dgm:t>
    </dgm:pt>
    <dgm:pt modelId="{666E2194-4D5E-4550-8586-873844C1A618}" type="sibTrans" cxnId="{EB6E16A2-0803-4EC1-AECA-24707031548C}">
      <dgm:prSet/>
      <dgm:spPr/>
      <dgm:t>
        <a:bodyPr/>
        <a:lstStyle/>
        <a:p>
          <a:endParaRPr lang="en-US"/>
        </a:p>
      </dgm:t>
    </dgm:pt>
    <dgm:pt modelId="{5E430FDF-0244-489F-90BC-FC222833E076}">
      <dgm:prSet custT="1"/>
      <dgm:spPr/>
      <dgm:t>
        <a:bodyPr/>
        <a:lstStyle/>
        <a:p>
          <a:r>
            <a:rPr lang="en-US" sz="1600" dirty="0"/>
            <a:t>https://www.cdc.gov/obesity/basics/adult-defining.html</a:t>
          </a:r>
        </a:p>
      </dgm:t>
    </dgm:pt>
    <dgm:pt modelId="{9A144566-23BB-4459-B40D-FBA51EA5FFCF}" type="parTrans" cxnId="{4402EF7F-9D91-4ACE-8C45-6ECCD17EE2B8}">
      <dgm:prSet/>
      <dgm:spPr/>
      <dgm:t>
        <a:bodyPr/>
        <a:lstStyle/>
        <a:p>
          <a:endParaRPr lang="en-US"/>
        </a:p>
      </dgm:t>
    </dgm:pt>
    <dgm:pt modelId="{0E656897-3912-43B5-B6FC-13932BD7616F}" type="sibTrans" cxnId="{4402EF7F-9D91-4ACE-8C45-6ECCD17EE2B8}">
      <dgm:prSet/>
      <dgm:spPr/>
      <dgm:t>
        <a:bodyPr/>
        <a:lstStyle/>
        <a:p>
          <a:endParaRPr lang="en-US"/>
        </a:p>
      </dgm:t>
    </dgm:pt>
    <dgm:pt modelId="{F8F1328C-16DE-400C-BEE5-1F4A98A2D58F}">
      <dgm:prSet custT="1"/>
      <dgm:spPr/>
      <dgm:t>
        <a:bodyPr/>
        <a:lstStyle/>
        <a:p>
          <a:r>
            <a:rPr lang="en-US" sz="1800" dirty="0"/>
            <a:t>https://www.healthdirect.gov.au/obesity</a:t>
          </a:r>
        </a:p>
      </dgm:t>
    </dgm:pt>
    <dgm:pt modelId="{FBE83CCA-6B44-4C4F-979F-2AB1B1B05392}" type="parTrans" cxnId="{AF4BFDED-CAC8-45B7-AA80-19ADC93C16D6}">
      <dgm:prSet/>
      <dgm:spPr/>
      <dgm:t>
        <a:bodyPr/>
        <a:lstStyle/>
        <a:p>
          <a:endParaRPr lang="en-US"/>
        </a:p>
      </dgm:t>
    </dgm:pt>
    <dgm:pt modelId="{D6A74024-2D6E-427E-8DFD-67D32BAFB001}" type="sibTrans" cxnId="{AF4BFDED-CAC8-45B7-AA80-19ADC93C16D6}">
      <dgm:prSet/>
      <dgm:spPr/>
      <dgm:t>
        <a:bodyPr/>
        <a:lstStyle/>
        <a:p>
          <a:endParaRPr lang="en-US"/>
        </a:p>
      </dgm:t>
    </dgm:pt>
    <dgm:pt modelId="{E1614D40-539E-4F99-A18B-8B68765CE4FA}" type="pres">
      <dgm:prSet presAssocID="{71B50495-E7B3-4981-AECE-11E30157D935}" presName="Name0" presStyleCnt="0">
        <dgm:presLayoutVars>
          <dgm:dir/>
          <dgm:resizeHandles val="exact"/>
        </dgm:presLayoutVars>
      </dgm:prSet>
      <dgm:spPr/>
    </dgm:pt>
    <dgm:pt modelId="{DCD25541-621A-4E55-A42F-015384973799}" type="pres">
      <dgm:prSet presAssocID="{71B50495-E7B3-4981-AECE-11E30157D935}" presName="fgShape" presStyleLbl="fgShp" presStyleIdx="0" presStyleCnt="1"/>
      <dgm:spPr/>
    </dgm:pt>
    <dgm:pt modelId="{2E0AB536-7502-42AC-AF78-395C67FE18A6}" type="pres">
      <dgm:prSet presAssocID="{71B50495-E7B3-4981-AECE-11E30157D935}" presName="linComp" presStyleCnt="0"/>
      <dgm:spPr/>
    </dgm:pt>
    <dgm:pt modelId="{278C8F65-771C-4732-910E-021E48CF9E47}" type="pres">
      <dgm:prSet presAssocID="{B3798A62-42B4-46C4-B35F-416F011C5AD2}" presName="compNode" presStyleCnt="0"/>
      <dgm:spPr/>
    </dgm:pt>
    <dgm:pt modelId="{46DBAFB8-B53D-4BC2-9933-2323B60F5094}" type="pres">
      <dgm:prSet presAssocID="{B3798A62-42B4-46C4-B35F-416F011C5AD2}" presName="bkgdShape" presStyleLbl="node1" presStyleIdx="0" presStyleCnt="6" custScaleX="99355"/>
      <dgm:spPr/>
    </dgm:pt>
    <dgm:pt modelId="{B66CE25E-FF96-4D6D-9EC8-0450C9DA0A24}" type="pres">
      <dgm:prSet presAssocID="{B3798A62-42B4-46C4-B35F-416F011C5AD2}" presName="nodeTx" presStyleLbl="node1" presStyleIdx="0" presStyleCnt="6">
        <dgm:presLayoutVars>
          <dgm:bulletEnabled val="1"/>
        </dgm:presLayoutVars>
      </dgm:prSet>
      <dgm:spPr/>
    </dgm:pt>
    <dgm:pt modelId="{A00CDB8C-47BD-493C-8CD8-E83054B19CF4}" type="pres">
      <dgm:prSet presAssocID="{B3798A62-42B4-46C4-B35F-416F011C5AD2}" presName="invisiNode" presStyleLbl="node1" presStyleIdx="0" presStyleCnt="6"/>
      <dgm:spPr/>
    </dgm:pt>
    <dgm:pt modelId="{59489657-332B-4116-92CB-183CFC41E204}" type="pres">
      <dgm:prSet presAssocID="{B3798A62-42B4-46C4-B35F-416F011C5AD2}" presName="imagNode" presStyleLbl="fgImgPlace1" presStyleIdx="0" presStyleCnt="6"/>
      <dgm:spPr/>
    </dgm:pt>
    <dgm:pt modelId="{CE81EC12-E9FB-44ED-A53D-9B4351366420}" type="pres">
      <dgm:prSet presAssocID="{4B0D4E6E-8096-4C24-916E-AE82AB1B371E}" presName="sibTrans" presStyleLbl="sibTrans2D1" presStyleIdx="0" presStyleCnt="0"/>
      <dgm:spPr/>
    </dgm:pt>
    <dgm:pt modelId="{D709A067-6C53-408D-8086-39CF54179E13}" type="pres">
      <dgm:prSet presAssocID="{5E430FDF-0244-489F-90BC-FC222833E076}" presName="compNode" presStyleCnt="0"/>
      <dgm:spPr/>
    </dgm:pt>
    <dgm:pt modelId="{04B0F164-41A4-4DC0-B73A-42AF67D525EE}" type="pres">
      <dgm:prSet presAssocID="{5E430FDF-0244-489F-90BC-FC222833E076}" presName="bkgdShape" presStyleLbl="node1" presStyleIdx="1" presStyleCnt="6"/>
      <dgm:spPr/>
    </dgm:pt>
    <dgm:pt modelId="{CE8DFD40-B873-46C9-9DCD-7731DD3D5C7A}" type="pres">
      <dgm:prSet presAssocID="{5E430FDF-0244-489F-90BC-FC222833E076}" presName="nodeTx" presStyleLbl="node1" presStyleIdx="1" presStyleCnt="6">
        <dgm:presLayoutVars>
          <dgm:bulletEnabled val="1"/>
        </dgm:presLayoutVars>
      </dgm:prSet>
      <dgm:spPr/>
    </dgm:pt>
    <dgm:pt modelId="{6C74862C-6B4D-4153-AAD2-A74C546CE737}" type="pres">
      <dgm:prSet presAssocID="{5E430FDF-0244-489F-90BC-FC222833E076}" presName="invisiNode" presStyleLbl="node1" presStyleIdx="1" presStyleCnt="6"/>
      <dgm:spPr/>
    </dgm:pt>
    <dgm:pt modelId="{14A76476-D2B7-4966-B80D-DD2F3FDFF3D8}" type="pres">
      <dgm:prSet presAssocID="{5E430FDF-0244-489F-90BC-FC222833E076}" presName="imagNode" presStyleLbl="fgImgPlace1" presStyleIdx="1" presStyleCnt="6"/>
      <dgm:spPr/>
    </dgm:pt>
    <dgm:pt modelId="{BBE010A2-B36C-4D5F-A667-E6D9AC4536EA}" type="pres">
      <dgm:prSet presAssocID="{0E656897-3912-43B5-B6FC-13932BD7616F}" presName="sibTrans" presStyleLbl="sibTrans2D1" presStyleIdx="0" presStyleCnt="0"/>
      <dgm:spPr/>
    </dgm:pt>
    <dgm:pt modelId="{EBA48DE1-F221-4C34-AA7D-00AF6E0BBE9D}" type="pres">
      <dgm:prSet presAssocID="{A07CF548-E406-481E-A7AC-2402ADF91EC2}" presName="compNode" presStyleCnt="0"/>
      <dgm:spPr/>
    </dgm:pt>
    <dgm:pt modelId="{D016F246-2970-4438-9139-7271A4AB972A}" type="pres">
      <dgm:prSet presAssocID="{A07CF548-E406-481E-A7AC-2402ADF91EC2}" presName="bkgdShape" presStyleLbl="node1" presStyleIdx="2" presStyleCnt="6"/>
      <dgm:spPr/>
    </dgm:pt>
    <dgm:pt modelId="{AD50EB03-612E-4255-A7CC-D8D52D8ED604}" type="pres">
      <dgm:prSet presAssocID="{A07CF548-E406-481E-A7AC-2402ADF91EC2}" presName="nodeTx" presStyleLbl="node1" presStyleIdx="2" presStyleCnt="6">
        <dgm:presLayoutVars>
          <dgm:bulletEnabled val="1"/>
        </dgm:presLayoutVars>
      </dgm:prSet>
      <dgm:spPr/>
    </dgm:pt>
    <dgm:pt modelId="{4A36A91B-44CD-45C8-8208-98217C18C480}" type="pres">
      <dgm:prSet presAssocID="{A07CF548-E406-481E-A7AC-2402ADF91EC2}" presName="invisiNode" presStyleLbl="node1" presStyleIdx="2" presStyleCnt="6"/>
      <dgm:spPr/>
    </dgm:pt>
    <dgm:pt modelId="{0A30AF7E-B108-4495-A5DA-A2B71621C0A4}" type="pres">
      <dgm:prSet presAssocID="{A07CF548-E406-481E-A7AC-2402ADF91EC2}" presName="imagNode" presStyleLbl="fgImgPlace1" presStyleIdx="2" presStyleCnt="6"/>
      <dgm:spPr/>
    </dgm:pt>
    <dgm:pt modelId="{4F2F4553-F6DF-4031-9803-CF4CA299C2D0}" type="pres">
      <dgm:prSet presAssocID="{666E2194-4D5E-4550-8586-873844C1A618}" presName="sibTrans" presStyleLbl="sibTrans2D1" presStyleIdx="0" presStyleCnt="0"/>
      <dgm:spPr/>
    </dgm:pt>
    <dgm:pt modelId="{EE335ADD-4138-4D5B-BE06-D0990661800A}" type="pres">
      <dgm:prSet presAssocID="{A13CC793-6CC6-4165-9922-35B579BDC97A}" presName="compNode" presStyleCnt="0"/>
      <dgm:spPr/>
    </dgm:pt>
    <dgm:pt modelId="{C4731959-3AE1-4BAF-AB9D-BC56A39715DD}" type="pres">
      <dgm:prSet presAssocID="{A13CC793-6CC6-4165-9922-35B579BDC97A}" presName="bkgdShape" presStyleLbl="node1" presStyleIdx="3" presStyleCnt="6"/>
      <dgm:spPr/>
    </dgm:pt>
    <dgm:pt modelId="{E8B56D02-1BBC-4BD6-A198-F3B2495089CF}" type="pres">
      <dgm:prSet presAssocID="{A13CC793-6CC6-4165-9922-35B579BDC97A}" presName="nodeTx" presStyleLbl="node1" presStyleIdx="3" presStyleCnt="6">
        <dgm:presLayoutVars>
          <dgm:bulletEnabled val="1"/>
        </dgm:presLayoutVars>
      </dgm:prSet>
      <dgm:spPr/>
    </dgm:pt>
    <dgm:pt modelId="{D1014407-5D7F-43C2-AAFD-8B94048A7E80}" type="pres">
      <dgm:prSet presAssocID="{A13CC793-6CC6-4165-9922-35B579BDC97A}" presName="invisiNode" presStyleLbl="node1" presStyleIdx="3" presStyleCnt="6"/>
      <dgm:spPr/>
    </dgm:pt>
    <dgm:pt modelId="{2784EA92-CA5F-462E-95F0-26811CB6836F}" type="pres">
      <dgm:prSet presAssocID="{A13CC793-6CC6-4165-9922-35B579BDC97A}" presName="imagNode" presStyleLbl="fgImgPlace1" presStyleIdx="3" presStyleCnt="6"/>
      <dgm:spPr/>
    </dgm:pt>
    <dgm:pt modelId="{CB279986-C755-4F50-A3F9-01472105AD7F}" type="pres">
      <dgm:prSet presAssocID="{5386C132-3567-4CF2-BA4F-81C875522C27}" presName="sibTrans" presStyleLbl="sibTrans2D1" presStyleIdx="0" presStyleCnt="0"/>
      <dgm:spPr/>
    </dgm:pt>
    <dgm:pt modelId="{1EC72917-71F5-4B46-B777-8148E97B4F71}" type="pres">
      <dgm:prSet presAssocID="{F8F1328C-16DE-400C-BEE5-1F4A98A2D58F}" presName="compNode" presStyleCnt="0"/>
      <dgm:spPr/>
    </dgm:pt>
    <dgm:pt modelId="{0BB891F8-F8B5-4669-B54C-1483CEAEBB3C}" type="pres">
      <dgm:prSet presAssocID="{F8F1328C-16DE-400C-BEE5-1F4A98A2D58F}" presName="bkgdShape" presStyleLbl="node1" presStyleIdx="4" presStyleCnt="6"/>
      <dgm:spPr/>
    </dgm:pt>
    <dgm:pt modelId="{036EE556-D2BB-4225-A8FB-D888B7EE2E24}" type="pres">
      <dgm:prSet presAssocID="{F8F1328C-16DE-400C-BEE5-1F4A98A2D58F}" presName="nodeTx" presStyleLbl="node1" presStyleIdx="4" presStyleCnt="6">
        <dgm:presLayoutVars>
          <dgm:bulletEnabled val="1"/>
        </dgm:presLayoutVars>
      </dgm:prSet>
      <dgm:spPr/>
    </dgm:pt>
    <dgm:pt modelId="{567D1137-1199-42CD-AA2B-7E8C73D5548F}" type="pres">
      <dgm:prSet presAssocID="{F8F1328C-16DE-400C-BEE5-1F4A98A2D58F}" presName="invisiNode" presStyleLbl="node1" presStyleIdx="4" presStyleCnt="6"/>
      <dgm:spPr/>
    </dgm:pt>
    <dgm:pt modelId="{573BD116-8D0C-493B-AC8F-770FB38292C3}" type="pres">
      <dgm:prSet presAssocID="{F8F1328C-16DE-400C-BEE5-1F4A98A2D58F}" presName="imagNode" presStyleLbl="fgImgPlace1" presStyleIdx="4" presStyleCnt="6"/>
      <dgm:spPr/>
    </dgm:pt>
    <dgm:pt modelId="{358D7B18-0F73-452F-B14A-C70C05E784CA}" type="pres">
      <dgm:prSet presAssocID="{D6A74024-2D6E-427E-8DFD-67D32BAFB001}" presName="sibTrans" presStyleLbl="sibTrans2D1" presStyleIdx="0" presStyleCnt="0"/>
      <dgm:spPr/>
    </dgm:pt>
    <dgm:pt modelId="{B1EF62EE-63E8-4087-BBB3-1E79AA90707F}" type="pres">
      <dgm:prSet presAssocID="{F93B8B9C-CFDC-4EC3-9A6A-BAB5577475F3}" presName="compNode" presStyleCnt="0"/>
      <dgm:spPr/>
    </dgm:pt>
    <dgm:pt modelId="{826030AE-2667-499B-A497-F6CBFF8CDA2A}" type="pres">
      <dgm:prSet presAssocID="{F93B8B9C-CFDC-4EC3-9A6A-BAB5577475F3}" presName="bkgdShape" presStyleLbl="node1" presStyleIdx="5" presStyleCnt="6"/>
      <dgm:spPr/>
    </dgm:pt>
    <dgm:pt modelId="{CDF8C4FD-6201-42AA-828A-4FF266DB10F6}" type="pres">
      <dgm:prSet presAssocID="{F93B8B9C-CFDC-4EC3-9A6A-BAB5577475F3}" presName="nodeTx" presStyleLbl="node1" presStyleIdx="5" presStyleCnt="6">
        <dgm:presLayoutVars>
          <dgm:bulletEnabled val="1"/>
        </dgm:presLayoutVars>
      </dgm:prSet>
      <dgm:spPr/>
    </dgm:pt>
    <dgm:pt modelId="{AEB69588-838B-433D-8D96-EE173824BA54}" type="pres">
      <dgm:prSet presAssocID="{F93B8B9C-CFDC-4EC3-9A6A-BAB5577475F3}" presName="invisiNode" presStyleLbl="node1" presStyleIdx="5" presStyleCnt="6"/>
      <dgm:spPr/>
    </dgm:pt>
    <dgm:pt modelId="{E6F30917-861C-4DDF-B19D-203AB8413F2B}" type="pres">
      <dgm:prSet presAssocID="{F93B8B9C-CFDC-4EC3-9A6A-BAB5577475F3}" presName="imagNode" presStyleLbl="fgImgPlace1" presStyleIdx="5" presStyleCnt="6"/>
      <dgm:spPr/>
    </dgm:pt>
  </dgm:ptLst>
  <dgm:cxnLst>
    <dgm:cxn modelId="{C0A58112-C033-41B5-AC09-A3E37F0817DF}" type="presOf" srcId="{F8F1328C-16DE-400C-BEE5-1F4A98A2D58F}" destId="{036EE556-D2BB-4225-A8FB-D888B7EE2E24}" srcOrd="1" destOrd="0" presId="urn:microsoft.com/office/officeart/2005/8/layout/hList7"/>
    <dgm:cxn modelId="{9D7E5F39-C72F-4821-AC20-35A8D546B972}" type="presOf" srcId="{A07CF548-E406-481E-A7AC-2402ADF91EC2}" destId="{AD50EB03-612E-4255-A7CC-D8D52D8ED604}" srcOrd="1" destOrd="0" presId="urn:microsoft.com/office/officeart/2005/8/layout/hList7"/>
    <dgm:cxn modelId="{B068E73B-0F05-4147-894E-751A49E45588}" type="presOf" srcId="{A13CC793-6CC6-4165-9922-35B579BDC97A}" destId="{C4731959-3AE1-4BAF-AB9D-BC56A39715DD}" srcOrd="0" destOrd="0" presId="urn:microsoft.com/office/officeart/2005/8/layout/hList7"/>
    <dgm:cxn modelId="{CEC2023C-ED89-4043-A018-C0CE3F65C7D9}" srcId="{71B50495-E7B3-4981-AECE-11E30157D935}" destId="{F93B8B9C-CFDC-4EC3-9A6A-BAB5577475F3}" srcOrd="5" destOrd="0" parTransId="{E05A412C-8D27-4BB2-A514-758CD6FA5CD6}" sibTransId="{08C8376B-2AB5-4CAB-BF87-46ADDD45D9B3}"/>
    <dgm:cxn modelId="{6F486562-1F82-41D0-AC4F-EE7BB1EB8A9A}" type="presOf" srcId="{666E2194-4D5E-4550-8586-873844C1A618}" destId="{4F2F4553-F6DF-4031-9803-CF4CA299C2D0}" srcOrd="0" destOrd="0" presId="urn:microsoft.com/office/officeart/2005/8/layout/hList7"/>
    <dgm:cxn modelId="{2109E949-DFD0-49E7-9E16-6C6CE83B1509}" srcId="{71B50495-E7B3-4981-AECE-11E30157D935}" destId="{B3798A62-42B4-46C4-B35F-416F011C5AD2}" srcOrd="0" destOrd="0" parTransId="{F0ACA2B6-FC2E-4B1B-8172-4C84F1B04C89}" sibTransId="{4B0D4E6E-8096-4C24-916E-AE82AB1B371E}"/>
    <dgm:cxn modelId="{8C07166B-335D-4F8B-A258-DF77207F5A62}" type="presOf" srcId="{5E430FDF-0244-489F-90BC-FC222833E076}" destId="{CE8DFD40-B873-46C9-9DCD-7731DD3D5C7A}" srcOrd="1" destOrd="0" presId="urn:microsoft.com/office/officeart/2005/8/layout/hList7"/>
    <dgm:cxn modelId="{5D0E7D54-B03C-4505-804F-F49191943805}" type="presOf" srcId="{D6A74024-2D6E-427E-8DFD-67D32BAFB001}" destId="{358D7B18-0F73-452F-B14A-C70C05E784CA}" srcOrd="0" destOrd="0" presId="urn:microsoft.com/office/officeart/2005/8/layout/hList7"/>
    <dgm:cxn modelId="{632BC57E-7942-41AB-8982-9C90BFF8C263}" type="presOf" srcId="{A13CC793-6CC6-4165-9922-35B579BDC97A}" destId="{E8B56D02-1BBC-4BD6-A198-F3B2495089CF}" srcOrd="1" destOrd="0" presId="urn:microsoft.com/office/officeart/2005/8/layout/hList7"/>
    <dgm:cxn modelId="{4402EF7F-9D91-4ACE-8C45-6ECCD17EE2B8}" srcId="{71B50495-E7B3-4981-AECE-11E30157D935}" destId="{5E430FDF-0244-489F-90BC-FC222833E076}" srcOrd="1" destOrd="0" parTransId="{9A144566-23BB-4459-B40D-FBA51EA5FFCF}" sibTransId="{0E656897-3912-43B5-B6FC-13932BD7616F}"/>
    <dgm:cxn modelId="{86D21D88-1F0C-434B-B447-1CE0111D0FBF}" type="presOf" srcId="{5386C132-3567-4CF2-BA4F-81C875522C27}" destId="{CB279986-C755-4F50-A3F9-01472105AD7F}" srcOrd="0" destOrd="0" presId="urn:microsoft.com/office/officeart/2005/8/layout/hList7"/>
    <dgm:cxn modelId="{D84D55A0-8A45-4DD8-805F-8D704D40DDB9}" type="presOf" srcId="{B3798A62-42B4-46C4-B35F-416F011C5AD2}" destId="{46DBAFB8-B53D-4BC2-9933-2323B60F5094}" srcOrd="0" destOrd="0" presId="urn:microsoft.com/office/officeart/2005/8/layout/hList7"/>
    <dgm:cxn modelId="{EB6E16A2-0803-4EC1-AECA-24707031548C}" srcId="{71B50495-E7B3-4981-AECE-11E30157D935}" destId="{A07CF548-E406-481E-A7AC-2402ADF91EC2}" srcOrd="2" destOrd="0" parTransId="{069D2633-9D93-4AD3-9535-132B85FAF283}" sibTransId="{666E2194-4D5E-4550-8586-873844C1A618}"/>
    <dgm:cxn modelId="{7B0EDBA9-F667-4CC0-84AF-C091009E8469}" type="presOf" srcId="{71B50495-E7B3-4981-AECE-11E30157D935}" destId="{E1614D40-539E-4F99-A18B-8B68765CE4FA}" srcOrd="0" destOrd="0" presId="urn:microsoft.com/office/officeart/2005/8/layout/hList7"/>
    <dgm:cxn modelId="{E65C2AAC-0025-4449-B3EA-66FE7D715789}" type="presOf" srcId="{B3798A62-42B4-46C4-B35F-416F011C5AD2}" destId="{B66CE25E-FF96-4D6D-9EC8-0450C9DA0A24}" srcOrd="1" destOrd="0" presId="urn:microsoft.com/office/officeart/2005/8/layout/hList7"/>
    <dgm:cxn modelId="{A842DEAC-F2E5-4A78-B377-8FFE42FCC20C}" type="presOf" srcId="{4B0D4E6E-8096-4C24-916E-AE82AB1B371E}" destId="{CE81EC12-E9FB-44ED-A53D-9B4351366420}" srcOrd="0" destOrd="0" presId="urn:microsoft.com/office/officeart/2005/8/layout/hList7"/>
    <dgm:cxn modelId="{6E4D1CBE-3723-4C89-8A79-8F0CB3EE2C2C}" type="presOf" srcId="{F93B8B9C-CFDC-4EC3-9A6A-BAB5577475F3}" destId="{826030AE-2667-499B-A497-F6CBFF8CDA2A}" srcOrd="0" destOrd="0" presId="urn:microsoft.com/office/officeart/2005/8/layout/hList7"/>
    <dgm:cxn modelId="{49350DD3-CFFD-4085-832B-9538258ADE65}" type="presOf" srcId="{5E430FDF-0244-489F-90BC-FC222833E076}" destId="{04B0F164-41A4-4DC0-B73A-42AF67D525EE}" srcOrd="0" destOrd="0" presId="urn:microsoft.com/office/officeart/2005/8/layout/hList7"/>
    <dgm:cxn modelId="{7AE827E0-C435-4E53-A7F1-1D74E04960F3}" type="presOf" srcId="{0E656897-3912-43B5-B6FC-13932BD7616F}" destId="{BBE010A2-B36C-4D5F-A667-E6D9AC4536EA}" srcOrd="0" destOrd="0" presId="urn:microsoft.com/office/officeart/2005/8/layout/hList7"/>
    <dgm:cxn modelId="{AF4BFDED-CAC8-45B7-AA80-19ADC93C16D6}" srcId="{71B50495-E7B3-4981-AECE-11E30157D935}" destId="{F8F1328C-16DE-400C-BEE5-1F4A98A2D58F}" srcOrd="4" destOrd="0" parTransId="{FBE83CCA-6B44-4C4F-979F-2AB1B1B05392}" sibTransId="{D6A74024-2D6E-427E-8DFD-67D32BAFB001}"/>
    <dgm:cxn modelId="{180607EF-4FCB-4FFC-93F4-4F6F8C2F6B9E}" type="presOf" srcId="{F8F1328C-16DE-400C-BEE5-1F4A98A2D58F}" destId="{0BB891F8-F8B5-4669-B54C-1483CEAEBB3C}" srcOrd="0" destOrd="0" presId="urn:microsoft.com/office/officeart/2005/8/layout/hList7"/>
    <dgm:cxn modelId="{71235AF2-C644-4096-8249-93D4E8670C5C}" srcId="{71B50495-E7B3-4981-AECE-11E30157D935}" destId="{A13CC793-6CC6-4165-9922-35B579BDC97A}" srcOrd="3" destOrd="0" parTransId="{B1694D61-88BB-4EDD-B646-37F012A1FAA0}" sibTransId="{5386C132-3567-4CF2-BA4F-81C875522C27}"/>
    <dgm:cxn modelId="{3C6BACF9-26A9-43BF-ACAB-48A01ADE04CB}" type="presOf" srcId="{F93B8B9C-CFDC-4EC3-9A6A-BAB5577475F3}" destId="{CDF8C4FD-6201-42AA-828A-4FF266DB10F6}" srcOrd="1" destOrd="0" presId="urn:microsoft.com/office/officeart/2005/8/layout/hList7"/>
    <dgm:cxn modelId="{17C352FE-2395-4784-B4DC-0E146F584C8D}" type="presOf" srcId="{A07CF548-E406-481E-A7AC-2402ADF91EC2}" destId="{D016F246-2970-4438-9139-7271A4AB972A}" srcOrd="0" destOrd="0" presId="urn:microsoft.com/office/officeart/2005/8/layout/hList7"/>
    <dgm:cxn modelId="{37AE35E5-3198-4AA5-852F-7BE9BB59EFA4}" type="presParOf" srcId="{E1614D40-539E-4F99-A18B-8B68765CE4FA}" destId="{DCD25541-621A-4E55-A42F-015384973799}" srcOrd="0" destOrd="0" presId="urn:microsoft.com/office/officeart/2005/8/layout/hList7"/>
    <dgm:cxn modelId="{406CC396-CD12-47DC-A8D0-8D13960C54AA}" type="presParOf" srcId="{E1614D40-539E-4F99-A18B-8B68765CE4FA}" destId="{2E0AB536-7502-42AC-AF78-395C67FE18A6}" srcOrd="1" destOrd="0" presId="urn:microsoft.com/office/officeart/2005/8/layout/hList7"/>
    <dgm:cxn modelId="{FDC5D219-E019-46E4-9F9B-37F1FA813FFA}" type="presParOf" srcId="{2E0AB536-7502-42AC-AF78-395C67FE18A6}" destId="{278C8F65-771C-4732-910E-021E48CF9E47}" srcOrd="0" destOrd="0" presId="urn:microsoft.com/office/officeart/2005/8/layout/hList7"/>
    <dgm:cxn modelId="{6B7BD529-B146-42EB-A0A3-95AA45F3E715}" type="presParOf" srcId="{278C8F65-771C-4732-910E-021E48CF9E47}" destId="{46DBAFB8-B53D-4BC2-9933-2323B60F5094}" srcOrd="0" destOrd="0" presId="urn:microsoft.com/office/officeart/2005/8/layout/hList7"/>
    <dgm:cxn modelId="{7384E63F-BBDA-4D5B-9857-0AAFD2B37CF0}" type="presParOf" srcId="{278C8F65-771C-4732-910E-021E48CF9E47}" destId="{B66CE25E-FF96-4D6D-9EC8-0450C9DA0A24}" srcOrd="1" destOrd="0" presId="urn:microsoft.com/office/officeart/2005/8/layout/hList7"/>
    <dgm:cxn modelId="{74D9C868-1887-4F42-9CC0-F97AB181B526}" type="presParOf" srcId="{278C8F65-771C-4732-910E-021E48CF9E47}" destId="{A00CDB8C-47BD-493C-8CD8-E83054B19CF4}" srcOrd="2" destOrd="0" presId="urn:microsoft.com/office/officeart/2005/8/layout/hList7"/>
    <dgm:cxn modelId="{9795B983-2C3F-43A7-A351-37CC7112A013}" type="presParOf" srcId="{278C8F65-771C-4732-910E-021E48CF9E47}" destId="{59489657-332B-4116-92CB-183CFC41E204}" srcOrd="3" destOrd="0" presId="urn:microsoft.com/office/officeart/2005/8/layout/hList7"/>
    <dgm:cxn modelId="{BDC774AE-C848-4598-A488-120BE8AD000B}" type="presParOf" srcId="{2E0AB536-7502-42AC-AF78-395C67FE18A6}" destId="{CE81EC12-E9FB-44ED-A53D-9B4351366420}" srcOrd="1" destOrd="0" presId="urn:microsoft.com/office/officeart/2005/8/layout/hList7"/>
    <dgm:cxn modelId="{8231B69A-B825-4331-B10B-D2B4B91CABB1}" type="presParOf" srcId="{2E0AB536-7502-42AC-AF78-395C67FE18A6}" destId="{D709A067-6C53-408D-8086-39CF54179E13}" srcOrd="2" destOrd="0" presId="urn:microsoft.com/office/officeart/2005/8/layout/hList7"/>
    <dgm:cxn modelId="{F720BE67-F89F-4289-A270-EA0D142E7639}" type="presParOf" srcId="{D709A067-6C53-408D-8086-39CF54179E13}" destId="{04B0F164-41A4-4DC0-B73A-42AF67D525EE}" srcOrd="0" destOrd="0" presId="urn:microsoft.com/office/officeart/2005/8/layout/hList7"/>
    <dgm:cxn modelId="{0DA2218C-3093-4FC7-9C68-4AD0F17897B9}" type="presParOf" srcId="{D709A067-6C53-408D-8086-39CF54179E13}" destId="{CE8DFD40-B873-46C9-9DCD-7731DD3D5C7A}" srcOrd="1" destOrd="0" presId="urn:microsoft.com/office/officeart/2005/8/layout/hList7"/>
    <dgm:cxn modelId="{AF8FDE9C-529F-4075-8753-FFB4A961D308}" type="presParOf" srcId="{D709A067-6C53-408D-8086-39CF54179E13}" destId="{6C74862C-6B4D-4153-AAD2-A74C546CE737}" srcOrd="2" destOrd="0" presId="urn:microsoft.com/office/officeart/2005/8/layout/hList7"/>
    <dgm:cxn modelId="{DB805ED9-34EC-4699-B572-43FCAD2CCC9E}" type="presParOf" srcId="{D709A067-6C53-408D-8086-39CF54179E13}" destId="{14A76476-D2B7-4966-B80D-DD2F3FDFF3D8}" srcOrd="3" destOrd="0" presId="urn:microsoft.com/office/officeart/2005/8/layout/hList7"/>
    <dgm:cxn modelId="{604961A8-A6D4-407E-A355-17AE212A16DF}" type="presParOf" srcId="{2E0AB536-7502-42AC-AF78-395C67FE18A6}" destId="{BBE010A2-B36C-4D5F-A667-E6D9AC4536EA}" srcOrd="3" destOrd="0" presId="urn:microsoft.com/office/officeart/2005/8/layout/hList7"/>
    <dgm:cxn modelId="{314CBABA-888B-48C1-AE13-E1E55DFD2BBD}" type="presParOf" srcId="{2E0AB536-7502-42AC-AF78-395C67FE18A6}" destId="{EBA48DE1-F221-4C34-AA7D-00AF6E0BBE9D}" srcOrd="4" destOrd="0" presId="urn:microsoft.com/office/officeart/2005/8/layout/hList7"/>
    <dgm:cxn modelId="{83221A3F-3BDA-4566-813B-145E06D8F690}" type="presParOf" srcId="{EBA48DE1-F221-4C34-AA7D-00AF6E0BBE9D}" destId="{D016F246-2970-4438-9139-7271A4AB972A}" srcOrd="0" destOrd="0" presId="urn:microsoft.com/office/officeart/2005/8/layout/hList7"/>
    <dgm:cxn modelId="{3CAD0F63-1260-4CDA-86B5-A6DB0E49A4B7}" type="presParOf" srcId="{EBA48DE1-F221-4C34-AA7D-00AF6E0BBE9D}" destId="{AD50EB03-612E-4255-A7CC-D8D52D8ED604}" srcOrd="1" destOrd="0" presId="urn:microsoft.com/office/officeart/2005/8/layout/hList7"/>
    <dgm:cxn modelId="{497E5F75-08F8-4098-AAB8-17A8689A6024}" type="presParOf" srcId="{EBA48DE1-F221-4C34-AA7D-00AF6E0BBE9D}" destId="{4A36A91B-44CD-45C8-8208-98217C18C480}" srcOrd="2" destOrd="0" presId="urn:microsoft.com/office/officeart/2005/8/layout/hList7"/>
    <dgm:cxn modelId="{8B0E6471-479F-4404-98CF-86CD07D1F082}" type="presParOf" srcId="{EBA48DE1-F221-4C34-AA7D-00AF6E0BBE9D}" destId="{0A30AF7E-B108-4495-A5DA-A2B71621C0A4}" srcOrd="3" destOrd="0" presId="urn:microsoft.com/office/officeart/2005/8/layout/hList7"/>
    <dgm:cxn modelId="{0A0353F3-103A-4953-9D02-8BF7A48B386B}" type="presParOf" srcId="{2E0AB536-7502-42AC-AF78-395C67FE18A6}" destId="{4F2F4553-F6DF-4031-9803-CF4CA299C2D0}" srcOrd="5" destOrd="0" presId="urn:microsoft.com/office/officeart/2005/8/layout/hList7"/>
    <dgm:cxn modelId="{DE21E461-3709-48C0-A63C-6809918E58F9}" type="presParOf" srcId="{2E0AB536-7502-42AC-AF78-395C67FE18A6}" destId="{EE335ADD-4138-4D5B-BE06-D0990661800A}" srcOrd="6" destOrd="0" presId="urn:microsoft.com/office/officeart/2005/8/layout/hList7"/>
    <dgm:cxn modelId="{9F712CFE-D7AF-439A-A83E-F9FA013A4FB0}" type="presParOf" srcId="{EE335ADD-4138-4D5B-BE06-D0990661800A}" destId="{C4731959-3AE1-4BAF-AB9D-BC56A39715DD}" srcOrd="0" destOrd="0" presId="urn:microsoft.com/office/officeart/2005/8/layout/hList7"/>
    <dgm:cxn modelId="{5B53D1A7-F9F9-4636-B2CC-BEF49ECD4534}" type="presParOf" srcId="{EE335ADD-4138-4D5B-BE06-D0990661800A}" destId="{E8B56D02-1BBC-4BD6-A198-F3B2495089CF}" srcOrd="1" destOrd="0" presId="urn:microsoft.com/office/officeart/2005/8/layout/hList7"/>
    <dgm:cxn modelId="{0CBEC8BC-EFBB-444B-9E7B-9756A9F49762}" type="presParOf" srcId="{EE335ADD-4138-4D5B-BE06-D0990661800A}" destId="{D1014407-5D7F-43C2-AAFD-8B94048A7E80}" srcOrd="2" destOrd="0" presId="urn:microsoft.com/office/officeart/2005/8/layout/hList7"/>
    <dgm:cxn modelId="{DEF13516-F52F-40BB-937A-431FE6F257D0}" type="presParOf" srcId="{EE335ADD-4138-4D5B-BE06-D0990661800A}" destId="{2784EA92-CA5F-462E-95F0-26811CB6836F}" srcOrd="3" destOrd="0" presId="urn:microsoft.com/office/officeart/2005/8/layout/hList7"/>
    <dgm:cxn modelId="{4C00EC7A-CF0F-4431-823F-47E1432F7B2A}" type="presParOf" srcId="{2E0AB536-7502-42AC-AF78-395C67FE18A6}" destId="{CB279986-C755-4F50-A3F9-01472105AD7F}" srcOrd="7" destOrd="0" presId="urn:microsoft.com/office/officeart/2005/8/layout/hList7"/>
    <dgm:cxn modelId="{A22F1354-900B-4D44-ACDA-22CE16862BED}" type="presParOf" srcId="{2E0AB536-7502-42AC-AF78-395C67FE18A6}" destId="{1EC72917-71F5-4B46-B777-8148E97B4F71}" srcOrd="8" destOrd="0" presId="urn:microsoft.com/office/officeart/2005/8/layout/hList7"/>
    <dgm:cxn modelId="{E480B493-3DB5-47B3-A33A-B64B5EBEA3B3}" type="presParOf" srcId="{1EC72917-71F5-4B46-B777-8148E97B4F71}" destId="{0BB891F8-F8B5-4669-B54C-1483CEAEBB3C}" srcOrd="0" destOrd="0" presId="urn:microsoft.com/office/officeart/2005/8/layout/hList7"/>
    <dgm:cxn modelId="{8EC33421-094E-414F-8A65-D68E6153DFD0}" type="presParOf" srcId="{1EC72917-71F5-4B46-B777-8148E97B4F71}" destId="{036EE556-D2BB-4225-A8FB-D888B7EE2E24}" srcOrd="1" destOrd="0" presId="urn:microsoft.com/office/officeart/2005/8/layout/hList7"/>
    <dgm:cxn modelId="{37B56EB5-6418-4603-ACA5-DBDE1474AC07}" type="presParOf" srcId="{1EC72917-71F5-4B46-B777-8148E97B4F71}" destId="{567D1137-1199-42CD-AA2B-7E8C73D5548F}" srcOrd="2" destOrd="0" presId="urn:microsoft.com/office/officeart/2005/8/layout/hList7"/>
    <dgm:cxn modelId="{6BFF453E-EBF6-43E3-89B6-7B2A164105C3}" type="presParOf" srcId="{1EC72917-71F5-4B46-B777-8148E97B4F71}" destId="{573BD116-8D0C-493B-AC8F-770FB38292C3}" srcOrd="3" destOrd="0" presId="urn:microsoft.com/office/officeart/2005/8/layout/hList7"/>
    <dgm:cxn modelId="{DFB71D13-2770-4A11-8934-845ED552E5A0}" type="presParOf" srcId="{2E0AB536-7502-42AC-AF78-395C67FE18A6}" destId="{358D7B18-0F73-452F-B14A-C70C05E784CA}" srcOrd="9" destOrd="0" presId="urn:microsoft.com/office/officeart/2005/8/layout/hList7"/>
    <dgm:cxn modelId="{FA766F92-8CEF-4E6A-B097-E483E6E5490B}" type="presParOf" srcId="{2E0AB536-7502-42AC-AF78-395C67FE18A6}" destId="{B1EF62EE-63E8-4087-BBB3-1E79AA90707F}" srcOrd="10" destOrd="0" presId="urn:microsoft.com/office/officeart/2005/8/layout/hList7"/>
    <dgm:cxn modelId="{0106468F-B6CB-4F4B-8580-2EF42425E314}" type="presParOf" srcId="{B1EF62EE-63E8-4087-BBB3-1E79AA90707F}" destId="{826030AE-2667-499B-A497-F6CBFF8CDA2A}" srcOrd="0" destOrd="0" presId="urn:microsoft.com/office/officeart/2005/8/layout/hList7"/>
    <dgm:cxn modelId="{10988EE4-500F-42FE-8E5C-CDE52CE21315}" type="presParOf" srcId="{B1EF62EE-63E8-4087-BBB3-1E79AA90707F}" destId="{CDF8C4FD-6201-42AA-828A-4FF266DB10F6}" srcOrd="1" destOrd="0" presId="urn:microsoft.com/office/officeart/2005/8/layout/hList7"/>
    <dgm:cxn modelId="{5D8F4CDA-DEC7-4966-B584-950BA6BE50D0}" type="presParOf" srcId="{B1EF62EE-63E8-4087-BBB3-1E79AA90707F}" destId="{AEB69588-838B-433D-8D96-EE173824BA54}" srcOrd="2" destOrd="0" presId="urn:microsoft.com/office/officeart/2005/8/layout/hList7"/>
    <dgm:cxn modelId="{162B6194-90EB-4EC9-B41C-41A7A1169B52}" type="presParOf" srcId="{B1EF62EE-63E8-4087-BBB3-1E79AA90707F}" destId="{E6F30917-861C-4DDF-B19D-203AB8413F2B}"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D493D-048C-428B-949C-223CB09C1E43}">
      <dsp:nvSpPr>
        <dsp:cNvPr id="0" name=""/>
        <dsp:cNvSpPr/>
      </dsp:nvSpPr>
      <dsp:spPr>
        <a:xfrm>
          <a:off x="0" y="667486"/>
          <a:ext cx="3042478" cy="182548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Font typeface="+mj-lt"/>
            <a:buNone/>
          </a:pPr>
          <a:r>
            <a:rPr lang="en-US" sz="3500" b="1" kern="1200">
              <a:latin typeface="Arial" panose="020B0604020202020204" pitchFamily="34" charset="0"/>
              <a:cs typeface="Arial" panose="020B0604020202020204" pitchFamily="34" charset="0"/>
            </a:rPr>
            <a:t>Social isolation</a:t>
          </a:r>
          <a:endParaRPr lang="en-US" sz="3500" kern="1200" dirty="0"/>
        </a:p>
      </dsp:txBody>
      <dsp:txXfrm>
        <a:off x="0" y="667486"/>
        <a:ext cx="3042478" cy="1825486"/>
      </dsp:txXfrm>
    </dsp:sp>
    <dsp:sp modelId="{59F36D73-5266-4997-90D4-909253E3680A}">
      <dsp:nvSpPr>
        <dsp:cNvPr id="0" name=""/>
        <dsp:cNvSpPr/>
      </dsp:nvSpPr>
      <dsp:spPr>
        <a:xfrm>
          <a:off x="3346725" y="667486"/>
          <a:ext cx="3042478" cy="182548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Font typeface="+mj-lt"/>
            <a:buNone/>
          </a:pPr>
          <a:r>
            <a:rPr lang="en-US" sz="3500" b="1" kern="1200">
              <a:latin typeface="Arial" panose="020B0604020202020204" pitchFamily="34" charset="0"/>
              <a:cs typeface="Arial" panose="020B0604020202020204" pitchFamily="34" charset="0"/>
            </a:rPr>
            <a:t>Anxiety to go in public</a:t>
          </a:r>
          <a:endParaRPr lang="en-US" sz="3500" kern="1200" dirty="0"/>
        </a:p>
      </dsp:txBody>
      <dsp:txXfrm>
        <a:off x="3346725" y="667486"/>
        <a:ext cx="3042478" cy="1825486"/>
      </dsp:txXfrm>
    </dsp:sp>
    <dsp:sp modelId="{4C27552F-58A7-4728-9781-B60ADF69581A}">
      <dsp:nvSpPr>
        <dsp:cNvPr id="0" name=""/>
        <dsp:cNvSpPr/>
      </dsp:nvSpPr>
      <dsp:spPr>
        <a:xfrm>
          <a:off x="6693451" y="667486"/>
          <a:ext cx="3042478" cy="182548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Font typeface="+mj-lt"/>
            <a:buNone/>
          </a:pPr>
          <a:r>
            <a:rPr lang="en-US" sz="3500" b="1" kern="1200">
              <a:latin typeface="Arial" panose="020B0604020202020204" pitchFamily="34" charset="0"/>
              <a:cs typeface="Arial" panose="020B0604020202020204" pitchFamily="34" charset="0"/>
            </a:rPr>
            <a:t>Bullying </a:t>
          </a:r>
          <a:endParaRPr lang="en-US" sz="3500" kern="1200" dirty="0"/>
        </a:p>
      </dsp:txBody>
      <dsp:txXfrm>
        <a:off x="6693451" y="667486"/>
        <a:ext cx="3042478" cy="1825486"/>
      </dsp:txXfrm>
    </dsp:sp>
    <dsp:sp modelId="{83A3294E-8C26-4B6C-A56F-6FCF6496D859}">
      <dsp:nvSpPr>
        <dsp:cNvPr id="0" name=""/>
        <dsp:cNvSpPr/>
      </dsp:nvSpPr>
      <dsp:spPr>
        <a:xfrm>
          <a:off x="1673362" y="2797220"/>
          <a:ext cx="3042478" cy="182548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Font typeface="+mj-lt"/>
            <a:buNone/>
          </a:pPr>
          <a:r>
            <a:rPr lang="en-US" sz="3500" b="1" i="0" kern="1200">
              <a:effectLst/>
              <a:latin typeface="Arial" panose="020B0604020202020204" pitchFamily="34" charset="0"/>
              <a:cs typeface="Arial" panose="020B0604020202020204" pitchFamily="34" charset="0"/>
            </a:rPr>
            <a:t>Limited participation in activities</a:t>
          </a:r>
          <a:endParaRPr lang="en-US" sz="3500" kern="1200" dirty="0"/>
        </a:p>
      </dsp:txBody>
      <dsp:txXfrm>
        <a:off x="1673362" y="2797220"/>
        <a:ext cx="3042478" cy="1825486"/>
      </dsp:txXfrm>
    </dsp:sp>
    <dsp:sp modelId="{D1FFE0C1-8941-49B8-9E00-69F72FCA1B85}">
      <dsp:nvSpPr>
        <dsp:cNvPr id="0" name=""/>
        <dsp:cNvSpPr/>
      </dsp:nvSpPr>
      <dsp:spPr>
        <a:xfrm>
          <a:off x="5020088" y="2797220"/>
          <a:ext cx="3042478" cy="182548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Font typeface="+mj-lt"/>
            <a:buNone/>
          </a:pPr>
          <a:r>
            <a:rPr lang="en-US" sz="3500" b="1" i="0" kern="1200" dirty="0">
              <a:effectLst/>
              <a:latin typeface="Arial" panose="020B0604020202020204" pitchFamily="34" charset="0"/>
              <a:cs typeface="Arial" panose="020B0604020202020204" pitchFamily="34" charset="0"/>
            </a:rPr>
            <a:t>Negative impact on relationships</a:t>
          </a:r>
          <a:endParaRPr lang="en-US" sz="3500" kern="1200" dirty="0"/>
        </a:p>
      </dsp:txBody>
      <dsp:txXfrm>
        <a:off x="5020088" y="2797220"/>
        <a:ext cx="3042478" cy="18254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BAFB8-B53D-4BC2-9933-2323B60F5094}">
      <dsp:nvSpPr>
        <dsp:cNvPr id="0" name=""/>
        <dsp:cNvSpPr/>
      </dsp:nvSpPr>
      <dsp:spPr>
        <a:xfrm>
          <a:off x="5392" y="0"/>
          <a:ext cx="1623431" cy="438951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https://health.clevelandclinic.org/is-bmi-accurate/</a:t>
          </a:r>
        </a:p>
      </dsp:txBody>
      <dsp:txXfrm>
        <a:off x="5392" y="1755807"/>
        <a:ext cx="1623431" cy="1755807"/>
      </dsp:txXfrm>
    </dsp:sp>
    <dsp:sp modelId="{59489657-332B-4116-92CB-183CFC41E204}">
      <dsp:nvSpPr>
        <dsp:cNvPr id="0" name=""/>
        <dsp:cNvSpPr/>
      </dsp:nvSpPr>
      <dsp:spPr>
        <a:xfrm>
          <a:off x="86253" y="263371"/>
          <a:ext cx="1461709" cy="1461709"/>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B0F164-41A4-4DC0-B73A-42AF67D525EE}">
      <dsp:nvSpPr>
        <dsp:cNvPr id="0" name=""/>
        <dsp:cNvSpPr/>
      </dsp:nvSpPr>
      <dsp:spPr>
        <a:xfrm>
          <a:off x="1677842" y="0"/>
          <a:ext cx="1633970" cy="438951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https://www.cdc.gov/obesity/basics/adult-defining.html</a:t>
          </a:r>
        </a:p>
      </dsp:txBody>
      <dsp:txXfrm>
        <a:off x="1677842" y="1755807"/>
        <a:ext cx="1633970" cy="1755807"/>
      </dsp:txXfrm>
    </dsp:sp>
    <dsp:sp modelId="{14A76476-D2B7-4966-B80D-DD2F3FDFF3D8}">
      <dsp:nvSpPr>
        <dsp:cNvPr id="0" name=""/>
        <dsp:cNvSpPr/>
      </dsp:nvSpPr>
      <dsp:spPr>
        <a:xfrm>
          <a:off x="1763973" y="263371"/>
          <a:ext cx="1461709" cy="1461709"/>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16F246-2970-4438-9139-7271A4AB972A}">
      <dsp:nvSpPr>
        <dsp:cNvPr id="0" name=""/>
        <dsp:cNvSpPr/>
      </dsp:nvSpPr>
      <dsp:spPr>
        <a:xfrm>
          <a:off x="3360832" y="0"/>
          <a:ext cx="1633970" cy="438951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https://www.mayoclinic.org/diseases-conditions/obesity/symptoms-causes/syc-20375742</a:t>
          </a:r>
        </a:p>
      </dsp:txBody>
      <dsp:txXfrm>
        <a:off x="3360832" y="1755807"/>
        <a:ext cx="1633970" cy="1755807"/>
      </dsp:txXfrm>
    </dsp:sp>
    <dsp:sp modelId="{0A30AF7E-B108-4495-A5DA-A2B71621C0A4}">
      <dsp:nvSpPr>
        <dsp:cNvPr id="0" name=""/>
        <dsp:cNvSpPr/>
      </dsp:nvSpPr>
      <dsp:spPr>
        <a:xfrm>
          <a:off x="3446962" y="263371"/>
          <a:ext cx="1461709" cy="1461709"/>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731959-3AE1-4BAF-AB9D-BC56A39715DD}">
      <dsp:nvSpPr>
        <dsp:cNvPr id="0" name=""/>
        <dsp:cNvSpPr/>
      </dsp:nvSpPr>
      <dsp:spPr>
        <a:xfrm>
          <a:off x="5043822" y="0"/>
          <a:ext cx="1633970" cy="438951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https://www.nhlbi.nih.gov/health/overweight-and-obesity/symptoms</a:t>
          </a:r>
        </a:p>
      </dsp:txBody>
      <dsp:txXfrm>
        <a:off x="5043822" y="1755807"/>
        <a:ext cx="1633970" cy="1755807"/>
      </dsp:txXfrm>
    </dsp:sp>
    <dsp:sp modelId="{2784EA92-CA5F-462E-95F0-26811CB6836F}">
      <dsp:nvSpPr>
        <dsp:cNvPr id="0" name=""/>
        <dsp:cNvSpPr/>
      </dsp:nvSpPr>
      <dsp:spPr>
        <a:xfrm>
          <a:off x="5129952" y="263371"/>
          <a:ext cx="1461709" cy="1461709"/>
        </a:xfrm>
        <a:prstGeom prst="ellipse">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B891F8-F8B5-4669-B54C-1483CEAEBB3C}">
      <dsp:nvSpPr>
        <dsp:cNvPr id="0" name=""/>
        <dsp:cNvSpPr/>
      </dsp:nvSpPr>
      <dsp:spPr>
        <a:xfrm>
          <a:off x="6726811" y="0"/>
          <a:ext cx="1633970" cy="438951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https://www.healthdirect.gov.au/obesity</a:t>
          </a:r>
        </a:p>
      </dsp:txBody>
      <dsp:txXfrm>
        <a:off x="6726811" y="1755807"/>
        <a:ext cx="1633970" cy="1755807"/>
      </dsp:txXfrm>
    </dsp:sp>
    <dsp:sp modelId="{573BD116-8D0C-493B-AC8F-770FB38292C3}">
      <dsp:nvSpPr>
        <dsp:cNvPr id="0" name=""/>
        <dsp:cNvSpPr/>
      </dsp:nvSpPr>
      <dsp:spPr>
        <a:xfrm>
          <a:off x="6812942" y="263371"/>
          <a:ext cx="1461709" cy="1461709"/>
        </a:xfrm>
        <a:prstGeom prst="ellipse">
          <a:avLst/>
        </a:prstGeom>
        <a:solidFill>
          <a:schemeClr val="accent6">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6030AE-2667-499B-A497-F6CBFF8CDA2A}">
      <dsp:nvSpPr>
        <dsp:cNvPr id="0" name=""/>
        <dsp:cNvSpPr/>
      </dsp:nvSpPr>
      <dsp:spPr>
        <a:xfrm>
          <a:off x="8409801" y="0"/>
          <a:ext cx="1633970" cy="438951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https://www.hopkinsmedicine.org/health/conditions-and-diseases/obesity/medical-treatment-for-obesity</a:t>
          </a:r>
        </a:p>
      </dsp:txBody>
      <dsp:txXfrm>
        <a:off x="8409801" y="1755807"/>
        <a:ext cx="1633970" cy="1755807"/>
      </dsp:txXfrm>
    </dsp:sp>
    <dsp:sp modelId="{E6F30917-861C-4DDF-B19D-203AB8413F2B}">
      <dsp:nvSpPr>
        <dsp:cNvPr id="0" name=""/>
        <dsp:cNvSpPr/>
      </dsp:nvSpPr>
      <dsp:spPr>
        <a:xfrm>
          <a:off x="8495931" y="263371"/>
          <a:ext cx="1461709" cy="1461709"/>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D25541-621A-4E55-A42F-015384973799}">
      <dsp:nvSpPr>
        <dsp:cNvPr id="0" name=""/>
        <dsp:cNvSpPr/>
      </dsp:nvSpPr>
      <dsp:spPr>
        <a:xfrm>
          <a:off x="401966" y="3511614"/>
          <a:ext cx="9245230" cy="658427"/>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2F94C79-BEA4-4DF1-877B-1DBABAA1A7E2}" type="datetimeFigureOut">
              <a:rPr lang="en-US" smtClean="0"/>
              <a:t>5/14/2023</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77C309BA-4CA6-48A7-86E7-94FFB385D1C4}" type="slidenum">
              <a:rPr lang="en-US" smtClean="0"/>
              <a:t>‹#›</a:t>
            </a:fld>
            <a:endParaRPr lang="en-US"/>
          </a:p>
        </p:txBody>
      </p:sp>
    </p:spTree>
    <p:extLst>
      <p:ext uri="{BB962C8B-B14F-4D97-AF65-F5344CB8AC3E}">
        <p14:creationId xmlns:p14="http://schemas.microsoft.com/office/powerpoint/2010/main" val="2960805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F94C79-BEA4-4DF1-877B-1DBABAA1A7E2}"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309BA-4CA6-48A7-86E7-94FFB385D1C4}" type="slidenum">
              <a:rPr lang="en-US" smtClean="0"/>
              <a:t>‹#›</a:t>
            </a:fld>
            <a:endParaRPr lang="en-US"/>
          </a:p>
        </p:txBody>
      </p:sp>
    </p:spTree>
    <p:extLst>
      <p:ext uri="{BB962C8B-B14F-4D97-AF65-F5344CB8AC3E}">
        <p14:creationId xmlns:p14="http://schemas.microsoft.com/office/powerpoint/2010/main" val="352662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2F94C79-BEA4-4DF1-877B-1DBABAA1A7E2}" type="datetimeFigureOut">
              <a:rPr lang="en-US" smtClean="0"/>
              <a:t>5/14/2023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7C309BA-4CA6-48A7-86E7-94FFB385D1C4}" type="slidenum">
              <a:rPr lang="en-US" smtClean="0"/>
              <a:t>‹#›</a:t>
            </a:fld>
            <a:endParaRPr lang="en-US"/>
          </a:p>
        </p:txBody>
      </p:sp>
    </p:spTree>
    <p:extLst>
      <p:ext uri="{BB962C8B-B14F-4D97-AF65-F5344CB8AC3E}">
        <p14:creationId xmlns:p14="http://schemas.microsoft.com/office/powerpoint/2010/main" val="3282760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2F94C79-BEA4-4DF1-877B-1DBABAA1A7E2}" type="datetimeFigureOut">
              <a:rPr lang="en-US" smtClean="0"/>
              <a:t>5/14/2023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7C309BA-4CA6-48A7-86E7-94FFB385D1C4}"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54142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2F94C79-BEA4-4DF1-877B-1DBABAA1A7E2}" type="datetimeFigureOut">
              <a:rPr lang="en-US" smtClean="0"/>
              <a:t>5/14/2023</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7C309BA-4CA6-48A7-86E7-94FFB385D1C4}" type="slidenum">
              <a:rPr lang="en-US" smtClean="0"/>
              <a:t>‹#›</a:t>
            </a:fld>
            <a:endParaRPr lang="en-US"/>
          </a:p>
        </p:txBody>
      </p:sp>
    </p:spTree>
    <p:extLst>
      <p:ext uri="{BB962C8B-B14F-4D97-AF65-F5344CB8AC3E}">
        <p14:creationId xmlns:p14="http://schemas.microsoft.com/office/powerpoint/2010/main" val="2915853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2F94C79-BEA4-4DF1-877B-1DBABAA1A7E2}" type="datetimeFigureOut">
              <a:rPr lang="en-US" smtClean="0"/>
              <a:t>5/14/2023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C309BA-4CA6-48A7-86E7-94FFB385D1C4}" type="slidenum">
              <a:rPr lang="en-US" smtClean="0"/>
              <a:t>‹#›</a:t>
            </a:fld>
            <a:endParaRPr lang="en-US"/>
          </a:p>
        </p:txBody>
      </p:sp>
    </p:spTree>
    <p:extLst>
      <p:ext uri="{BB962C8B-B14F-4D97-AF65-F5344CB8AC3E}">
        <p14:creationId xmlns:p14="http://schemas.microsoft.com/office/powerpoint/2010/main" val="3005436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2F94C79-BEA4-4DF1-877B-1DBABAA1A7E2}" type="datetimeFigureOut">
              <a:rPr lang="en-US" smtClean="0"/>
              <a:t>5/14/2023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C309BA-4CA6-48A7-86E7-94FFB385D1C4}" type="slidenum">
              <a:rPr lang="en-US" smtClean="0"/>
              <a:t>‹#›</a:t>
            </a:fld>
            <a:endParaRPr lang="en-US"/>
          </a:p>
        </p:txBody>
      </p:sp>
    </p:spTree>
    <p:extLst>
      <p:ext uri="{BB962C8B-B14F-4D97-AF65-F5344CB8AC3E}">
        <p14:creationId xmlns:p14="http://schemas.microsoft.com/office/powerpoint/2010/main" val="2985243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F94C79-BEA4-4DF1-877B-1DBABAA1A7E2}"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309BA-4CA6-48A7-86E7-94FFB385D1C4}" type="slidenum">
              <a:rPr lang="en-US" smtClean="0"/>
              <a:t>‹#›</a:t>
            </a:fld>
            <a:endParaRPr lang="en-US"/>
          </a:p>
        </p:txBody>
      </p:sp>
    </p:spTree>
    <p:extLst>
      <p:ext uri="{BB962C8B-B14F-4D97-AF65-F5344CB8AC3E}">
        <p14:creationId xmlns:p14="http://schemas.microsoft.com/office/powerpoint/2010/main" val="1071292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2F94C79-BEA4-4DF1-877B-1DBABAA1A7E2}" type="datetimeFigureOut">
              <a:rPr lang="en-US" smtClean="0"/>
              <a:t>5/14/2023</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77C309BA-4CA6-48A7-86E7-94FFB385D1C4}" type="slidenum">
              <a:rPr lang="en-US" smtClean="0"/>
              <a:t>‹#›</a:t>
            </a:fld>
            <a:endParaRPr lang="en-US"/>
          </a:p>
        </p:txBody>
      </p:sp>
    </p:spTree>
    <p:extLst>
      <p:ext uri="{BB962C8B-B14F-4D97-AF65-F5344CB8AC3E}">
        <p14:creationId xmlns:p14="http://schemas.microsoft.com/office/powerpoint/2010/main" val="2224405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F94C79-BEA4-4DF1-877B-1DBABAA1A7E2}"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309BA-4CA6-48A7-86E7-94FFB385D1C4}" type="slidenum">
              <a:rPr lang="en-US" smtClean="0"/>
              <a:t>‹#›</a:t>
            </a:fld>
            <a:endParaRPr lang="en-US"/>
          </a:p>
        </p:txBody>
      </p:sp>
    </p:spTree>
    <p:extLst>
      <p:ext uri="{BB962C8B-B14F-4D97-AF65-F5344CB8AC3E}">
        <p14:creationId xmlns:p14="http://schemas.microsoft.com/office/powerpoint/2010/main" val="3751753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2F94C79-BEA4-4DF1-877B-1DBABAA1A7E2}" type="datetimeFigureOut">
              <a:rPr lang="en-US" smtClean="0"/>
              <a:t>5/14/2023</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77C309BA-4CA6-48A7-86E7-94FFB385D1C4}" type="slidenum">
              <a:rPr lang="en-US" smtClean="0"/>
              <a:t>‹#›</a:t>
            </a:fld>
            <a:endParaRPr lang="en-US"/>
          </a:p>
        </p:txBody>
      </p:sp>
    </p:spTree>
    <p:extLst>
      <p:ext uri="{BB962C8B-B14F-4D97-AF65-F5344CB8AC3E}">
        <p14:creationId xmlns:p14="http://schemas.microsoft.com/office/powerpoint/2010/main" val="2910595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F94C79-BEA4-4DF1-877B-1DBABAA1A7E2}"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309BA-4CA6-48A7-86E7-94FFB385D1C4}" type="slidenum">
              <a:rPr lang="en-US" smtClean="0"/>
              <a:t>‹#›</a:t>
            </a:fld>
            <a:endParaRPr lang="en-US"/>
          </a:p>
        </p:txBody>
      </p:sp>
    </p:spTree>
    <p:extLst>
      <p:ext uri="{BB962C8B-B14F-4D97-AF65-F5344CB8AC3E}">
        <p14:creationId xmlns:p14="http://schemas.microsoft.com/office/powerpoint/2010/main" val="11412487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F94C79-BEA4-4DF1-877B-1DBABAA1A7E2}" type="datetimeFigureOut">
              <a:rPr lang="en-US" smtClean="0"/>
              <a:t>5/14/2023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C309BA-4CA6-48A7-86E7-94FFB385D1C4}" type="slidenum">
              <a:rPr lang="en-US" smtClean="0"/>
              <a:t>‹#›</a:t>
            </a:fld>
            <a:endParaRPr lang="en-US"/>
          </a:p>
        </p:txBody>
      </p:sp>
    </p:spTree>
    <p:extLst>
      <p:ext uri="{BB962C8B-B14F-4D97-AF65-F5344CB8AC3E}">
        <p14:creationId xmlns:p14="http://schemas.microsoft.com/office/powerpoint/2010/main" val="9639854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F94C79-BEA4-4DF1-877B-1DBABAA1A7E2}" type="datetimeFigureOut">
              <a:rPr lang="en-US" smtClean="0"/>
              <a:t>5/14/2023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C309BA-4CA6-48A7-86E7-94FFB385D1C4}" type="slidenum">
              <a:rPr lang="en-US" smtClean="0"/>
              <a:t>‹#›</a:t>
            </a:fld>
            <a:endParaRPr lang="en-US"/>
          </a:p>
        </p:txBody>
      </p:sp>
    </p:spTree>
    <p:extLst>
      <p:ext uri="{BB962C8B-B14F-4D97-AF65-F5344CB8AC3E}">
        <p14:creationId xmlns:p14="http://schemas.microsoft.com/office/powerpoint/2010/main" val="253785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F94C79-BEA4-4DF1-877B-1DBABAA1A7E2}" type="datetimeFigureOut">
              <a:rPr lang="en-US" smtClean="0"/>
              <a:t>5/14/2023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C309BA-4CA6-48A7-86E7-94FFB385D1C4}" type="slidenum">
              <a:rPr lang="en-US" smtClean="0"/>
              <a:t>‹#›</a:t>
            </a:fld>
            <a:endParaRPr lang="en-US"/>
          </a:p>
        </p:txBody>
      </p:sp>
    </p:spTree>
    <p:extLst>
      <p:ext uri="{BB962C8B-B14F-4D97-AF65-F5344CB8AC3E}">
        <p14:creationId xmlns:p14="http://schemas.microsoft.com/office/powerpoint/2010/main" val="791814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F94C79-BEA4-4DF1-877B-1DBABAA1A7E2}"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309BA-4CA6-48A7-86E7-94FFB385D1C4}" type="slidenum">
              <a:rPr lang="en-US" smtClean="0"/>
              <a:t>‹#›</a:t>
            </a:fld>
            <a:endParaRPr lang="en-US"/>
          </a:p>
        </p:txBody>
      </p:sp>
    </p:spTree>
    <p:extLst>
      <p:ext uri="{BB962C8B-B14F-4D97-AF65-F5344CB8AC3E}">
        <p14:creationId xmlns:p14="http://schemas.microsoft.com/office/powerpoint/2010/main" val="4201039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F94C79-BEA4-4DF1-877B-1DBABAA1A7E2}"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309BA-4CA6-48A7-86E7-94FFB385D1C4}" type="slidenum">
              <a:rPr lang="en-US" smtClean="0"/>
              <a:t>‹#›</a:t>
            </a:fld>
            <a:endParaRPr lang="en-US"/>
          </a:p>
        </p:txBody>
      </p:sp>
    </p:spTree>
    <p:extLst>
      <p:ext uri="{BB962C8B-B14F-4D97-AF65-F5344CB8AC3E}">
        <p14:creationId xmlns:p14="http://schemas.microsoft.com/office/powerpoint/2010/main" val="1087643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2F94C79-BEA4-4DF1-877B-1DBABAA1A7E2}" type="datetimeFigureOut">
              <a:rPr lang="en-US" smtClean="0"/>
              <a:t>5/14/2023</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7C309BA-4CA6-48A7-86E7-94FFB385D1C4}" type="slidenum">
              <a:rPr lang="en-US" smtClean="0"/>
              <a:t>‹#›</a:t>
            </a:fld>
            <a:endParaRPr lang="en-US"/>
          </a:p>
        </p:txBody>
      </p:sp>
    </p:spTree>
    <p:extLst>
      <p:ext uri="{BB962C8B-B14F-4D97-AF65-F5344CB8AC3E}">
        <p14:creationId xmlns:p14="http://schemas.microsoft.com/office/powerpoint/2010/main" val="215505748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00A53-1F71-BDB9-F719-9F9E2B5202B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755967-ADEB-A172-F101-C8C79F1A458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03DCB64-DA4F-0B78-A260-815E5400EF7F}"/>
              </a:ext>
            </a:extLst>
          </p:cNvPr>
          <p:cNvPicPr>
            <a:picLocks noChangeAspect="1"/>
          </p:cNvPicPr>
          <p:nvPr/>
        </p:nvPicPr>
        <p:blipFill>
          <a:blip r:embed="rId2"/>
          <a:stretch>
            <a:fillRect/>
          </a:stretch>
        </p:blipFill>
        <p:spPr>
          <a:xfrm>
            <a:off x="0" y="0"/>
            <a:ext cx="12192000" cy="6857999"/>
          </a:xfrm>
          <a:prstGeom prst="rect">
            <a:avLst/>
          </a:prstGeom>
        </p:spPr>
      </p:pic>
      <p:sp>
        <p:nvSpPr>
          <p:cNvPr id="8" name="TextBox 7">
            <a:extLst>
              <a:ext uri="{FF2B5EF4-FFF2-40B4-BE49-F238E27FC236}">
                <a16:creationId xmlns:a16="http://schemas.microsoft.com/office/drawing/2014/main" id="{E49B897B-776A-6E09-E39A-0FB61034F11A}"/>
              </a:ext>
            </a:extLst>
          </p:cNvPr>
          <p:cNvSpPr txBox="1"/>
          <p:nvPr/>
        </p:nvSpPr>
        <p:spPr>
          <a:xfrm>
            <a:off x="0" y="-1"/>
            <a:ext cx="12192000" cy="6858000"/>
          </a:xfrm>
          <a:custGeom>
            <a:avLst/>
            <a:gdLst/>
            <a:ahLst/>
            <a:cxnLst/>
            <a:rect l="l" t="t" r="r" b="b"/>
            <a:pathLst>
              <a:path w="12192000" h="6858000">
                <a:moveTo>
                  <a:pt x="3528468" y="2808271"/>
                </a:moveTo>
                <a:cubicBezTo>
                  <a:pt x="3589031" y="2808271"/>
                  <a:pt x="3639204" y="2822818"/>
                  <a:pt x="3678986" y="2851913"/>
                </a:cubicBezTo>
                <a:cubicBezTo>
                  <a:pt x="3718768" y="2881007"/>
                  <a:pt x="3751128" y="2919898"/>
                  <a:pt x="3776066" y="2968587"/>
                </a:cubicBezTo>
                <a:cubicBezTo>
                  <a:pt x="3801004" y="3017275"/>
                  <a:pt x="3818520" y="3073089"/>
                  <a:pt x="3828614" y="3136028"/>
                </a:cubicBezTo>
                <a:cubicBezTo>
                  <a:pt x="3838708" y="3198967"/>
                  <a:pt x="3843755" y="3264280"/>
                  <a:pt x="3843755" y="3331969"/>
                </a:cubicBezTo>
                <a:cubicBezTo>
                  <a:pt x="3843755" y="3392533"/>
                  <a:pt x="3837817" y="3453097"/>
                  <a:pt x="3825942" y="3513660"/>
                </a:cubicBezTo>
                <a:cubicBezTo>
                  <a:pt x="3814067" y="3574224"/>
                  <a:pt x="3794770" y="3628257"/>
                  <a:pt x="3768050" y="3675757"/>
                </a:cubicBezTo>
                <a:cubicBezTo>
                  <a:pt x="3741331" y="3723259"/>
                  <a:pt x="3707784" y="3761853"/>
                  <a:pt x="3667408" y="3791541"/>
                </a:cubicBezTo>
                <a:cubicBezTo>
                  <a:pt x="3627032" y="3821229"/>
                  <a:pt x="3577750" y="3836073"/>
                  <a:pt x="3519561" y="3836073"/>
                </a:cubicBezTo>
                <a:cubicBezTo>
                  <a:pt x="3456622" y="3836073"/>
                  <a:pt x="3396355" y="3814995"/>
                  <a:pt x="3338761" y="3772838"/>
                </a:cubicBezTo>
                <a:cubicBezTo>
                  <a:pt x="3281165" y="3730681"/>
                  <a:pt x="3220899" y="3669226"/>
                  <a:pt x="3157960" y="3588474"/>
                </a:cubicBezTo>
                <a:lnTo>
                  <a:pt x="3157960" y="3061214"/>
                </a:lnTo>
                <a:cubicBezTo>
                  <a:pt x="3193586" y="3013713"/>
                  <a:pt x="3227430" y="2973931"/>
                  <a:pt x="3259493" y="2941868"/>
                </a:cubicBezTo>
                <a:cubicBezTo>
                  <a:pt x="3291556" y="2909804"/>
                  <a:pt x="3322729" y="2883679"/>
                  <a:pt x="3353011" y="2863491"/>
                </a:cubicBezTo>
                <a:cubicBezTo>
                  <a:pt x="3383293" y="2843303"/>
                  <a:pt x="3412684" y="2829053"/>
                  <a:pt x="3441184" y="2820740"/>
                </a:cubicBezTo>
                <a:cubicBezTo>
                  <a:pt x="3469685" y="2812427"/>
                  <a:pt x="3498779" y="2808271"/>
                  <a:pt x="3528468" y="2808271"/>
                </a:cubicBezTo>
                <a:close/>
                <a:moveTo>
                  <a:pt x="1505754" y="2779771"/>
                </a:moveTo>
                <a:cubicBezTo>
                  <a:pt x="1580568" y="2779771"/>
                  <a:pt x="1642616" y="2793427"/>
                  <a:pt x="1691898" y="2820740"/>
                </a:cubicBezTo>
                <a:cubicBezTo>
                  <a:pt x="1741180" y="2848053"/>
                  <a:pt x="1780666" y="2886054"/>
                  <a:pt x="1810354" y="2934743"/>
                </a:cubicBezTo>
                <a:cubicBezTo>
                  <a:pt x="1840042" y="2983431"/>
                  <a:pt x="1861120" y="3040729"/>
                  <a:pt x="1873589" y="3106637"/>
                </a:cubicBezTo>
                <a:cubicBezTo>
                  <a:pt x="1886058" y="3172544"/>
                  <a:pt x="1892293" y="3244686"/>
                  <a:pt x="1892293" y="3323063"/>
                </a:cubicBezTo>
                <a:cubicBezTo>
                  <a:pt x="1892293" y="3407377"/>
                  <a:pt x="1884574" y="3482488"/>
                  <a:pt x="1869136" y="3548395"/>
                </a:cubicBezTo>
                <a:cubicBezTo>
                  <a:pt x="1853698" y="3614303"/>
                  <a:pt x="1829948" y="3670414"/>
                  <a:pt x="1797885" y="3716727"/>
                </a:cubicBezTo>
                <a:cubicBezTo>
                  <a:pt x="1765821" y="3763041"/>
                  <a:pt x="1724852" y="3798369"/>
                  <a:pt x="1674976" y="3822714"/>
                </a:cubicBezTo>
                <a:cubicBezTo>
                  <a:pt x="1625100" y="3847058"/>
                  <a:pt x="1566317" y="3859230"/>
                  <a:pt x="1498628" y="3859230"/>
                </a:cubicBezTo>
                <a:cubicBezTo>
                  <a:pt x="1425002" y="3859230"/>
                  <a:pt x="1363251" y="3845870"/>
                  <a:pt x="1313375" y="3819151"/>
                </a:cubicBezTo>
                <a:cubicBezTo>
                  <a:pt x="1263499" y="3792432"/>
                  <a:pt x="1224013" y="3754728"/>
                  <a:pt x="1194919" y="3706039"/>
                </a:cubicBezTo>
                <a:cubicBezTo>
                  <a:pt x="1165825" y="3657351"/>
                  <a:pt x="1144746" y="3600053"/>
                  <a:pt x="1131684" y="3534145"/>
                </a:cubicBezTo>
                <a:cubicBezTo>
                  <a:pt x="1118621" y="3468238"/>
                  <a:pt x="1112089" y="3396095"/>
                  <a:pt x="1112089" y="3317719"/>
                </a:cubicBezTo>
                <a:cubicBezTo>
                  <a:pt x="1112089" y="3233405"/>
                  <a:pt x="1120105" y="3158294"/>
                  <a:pt x="1136137" y="3092386"/>
                </a:cubicBezTo>
                <a:cubicBezTo>
                  <a:pt x="1152168" y="3026479"/>
                  <a:pt x="1176216" y="2970071"/>
                  <a:pt x="1208279" y="2923164"/>
                </a:cubicBezTo>
                <a:cubicBezTo>
                  <a:pt x="1240342" y="2876257"/>
                  <a:pt x="1281312" y="2840631"/>
                  <a:pt x="1331188" y="2816287"/>
                </a:cubicBezTo>
                <a:cubicBezTo>
                  <a:pt x="1381064" y="2791943"/>
                  <a:pt x="1439252" y="2779771"/>
                  <a:pt x="1505754" y="2779771"/>
                </a:cubicBezTo>
                <a:close/>
                <a:moveTo>
                  <a:pt x="5378397" y="2742364"/>
                </a:moveTo>
                <a:cubicBezTo>
                  <a:pt x="5491211" y="2742364"/>
                  <a:pt x="5574635" y="2778286"/>
                  <a:pt x="5628667" y="2850131"/>
                </a:cubicBezTo>
                <a:cubicBezTo>
                  <a:pt x="5682699" y="2921976"/>
                  <a:pt x="5707934" y="3020838"/>
                  <a:pt x="5704371" y="3146715"/>
                </a:cubicBezTo>
                <a:lnTo>
                  <a:pt x="5034608" y="3146715"/>
                </a:lnTo>
                <a:cubicBezTo>
                  <a:pt x="5036983" y="3090902"/>
                  <a:pt x="5045593" y="3038354"/>
                  <a:pt x="5060437" y="2989072"/>
                </a:cubicBezTo>
                <a:cubicBezTo>
                  <a:pt x="5075281" y="2939789"/>
                  <a:pt x="5096656" y="2897039"/>
                  <a:pt x="5124563" y="2860819"/>
                </a:cubicBezTo>
                <a:cubicBezTo>
                  <a:pt x="5152470" y="2824600"/>
                  <a:pt x="5187502" y="2795802"/>
                  <a:pt x="5229659" y="2774427"/>
                </a:cubicBezTo>
                <a:cubicBezTo>
                  <a:pt x="5271816" y="2753051"/>
                  <a:pt x="5321395" y="2742364"/>
                  <a:pt x="5378397" y="2742364"/>
                </a:cubicBezTo>
                <a:close/>
                <a:moveTo>
                  <a:pt x="10171801" y="2455576"/>
                </a:moveTo>
                <a:cubicBezTo>
                  <a:pt x="10115987" y="2455576"/>
                  <a:pt x="10071159" y="2457951"/>
                  <a:pt x="10037314" y="2462701"/>
                </a:cubicBezTo>
                <a:cubicBezTo>
                  <a:pt x="10003470" y="2467452"/>
                  <a:pt x="9979422" y="2476061"/>
                  <a:pt x="9965172" y="2488530"/>
                </a:cubicBezTo>
                <a:cubicBezTo>
                  <a:pt x="9950922" y="2500999"/>
                  <a:pt x="9943797" y="2518218"/>
                  <a:pt x="9943797" y="2540187"/>
                </a:cubicBezTo>
                <a:cubicBezTo>
                  <a:pt x="9943797" y="2562157"/>
                  <a:pt x="9951515" y="2593923"/>
                  <a:pt x="9966953" y="2635486"/>
                </a:cubicBezTo>
                <a:lnTo>
                  <a:pt x="10513808" y="4096141"/>
                </a:lnTo>
                <a:cubicBezTo>
                  <a:pt x="10519745" y="4112767"/>
                  <a:pt x="10528949" y="4128501"/>
                  <a:pt x="10541418" y="4143345"/>
                </a:cubicBezTo>
                <a:cubicBezTo>
                  <a:pt x="10553887" y="4158189"/>
                  <a:pt x="10567839" y="4169174"/>
                  <a:pt x="10583278" y="4176299"/>
                </a:cubicBezTo>
                <a:lnTo>
                  <a:pt x="10371305" y="4708904"/>
                </a:lnTo>
                <a:cubicBezTo>
                  <a:pt x="10362991" y="4729092"/>
                  <a:pt x="10359429" y="4746311"/>
                  <a:pt x="10360617" y="4760561"/>
                </a:cubicBezTo>
                <a:cubicBezTo>
                  <a:pt x="10361804" y="4774811"/>
                  <a:pt x="10369524" y="4786687"/>
                  <a:pt x="10383774" y="4796187"/>
                </a:cubicBezTo>
                <a:cubicBezTo>
                  <a:pt x="10398024" y="4805687"/>
                  <a:pt x="10419400" y="4812515"/>
                  <a:pt x="10447900" y="4816672"/>
                </a:cubicBezTo>
                <a:cubicBezTo>
                  <a:pt x="10476401" y="4820828"/>
                  <a:pt x="10514401" y="4822906"/>
                  <a:pt x="10561903" y="4822906"/>
                </a:cubicBezTo>
                <a:cubicBezTo>
                  <a:pt x="10653341" y="4822906"/>
                  <a:pt x="10722811" y="4816375"/>
                  <a:pt x="10770313" y="4803312"/>
                </a:cubicBezTo>
                <a:cubicBezTo>
                  <a:pt x="10817814" y="4790249"/>
                  <a:pt x="10846908" y="4768874"/>
                  <a:pt x="10857596" y="4739186"/>
                </a:cubicBezTo>
                <a:lnTo>
                  <a:pt x="11049975" y="4176299"/>
                </a:lnTo>
                <a:lnTo>
                  <a:pt x="11579017" y="2619455"/>
                </a:lnTo>
                <a:cubicBezTo>
                  <a:pt x="11588517" y="2589767"/>
                  <a:pt x="11593267" y="2563938"/>
                  <a:pt x="11593267" y="2541969"/>
                </a:cubicBezTo>
                <a:cubicBezTo>
                  <a:pt x="11593267" y="2520000"/>
                  <a:pt x="11585252" y="2502484"/>
                  <a:pt x="11569220" y="2489421"/>
                </a:cubicBezTo>
                <a:cubicBezTo>
                  <a:pt x="11553189" y="2476358"/>
                  <a:pt x="11528251" y="2467452"/>
                  <a:pt x="11494406" y="2462701"/>
                </a:cubicBezTo>
                <a:cubicBezTo>
                  <a:pt x="11460562" y="2457951"/>
                  <a:pt x="11418107" y="2455576"/>
                  <a:pt x="11367044" y="2455576"/>
                </a:cubicBezTo>
                <a:cubicBezTo>
                  <a:pt x="11301729" y="2455576"/>
                  <a:pt x="11256010" y="2457951"/>
                  <a:pt x="11229885" y="2462701"/>
                </a:cubicBezTo>
                <a:cubicBezTo>
                  <a:pt x="11203759" y="2467452"/>
                  <a:pt x="11185055" y="2474874"/>
                  <a:pt x="11173774" y="2484968"/>
                </a:cubicBezTo>
                <a:cubicBezTo>
                  <a:pt x="11162493" y="2495062"/>
                  <a:pt x="11153290" y="2515546"/>
                  <a:pt x="11146165" y="2546422"/>
                </a:cubicBezTo>
                <a:lnTo>
                  <a:pt x="10804158" y="3631225"/>
                </a:lnTo>
                <a:lnTo>
                  <a:pt x="10798814" y="3631225"/>
                </a:lnTo>
                <a:lnTo>
                  <a:pt x="10424743" y="2567797"/>
                </a:lnTo>
                <a:cubicBezTo>
                  <a:pt x="10416430" y="2540484"/>
                  <a:pt x="10408118" y="2519406"/>
                  <a:pt x="10399805" y="2504562"/>
                </a:cubicBezTo>
                <a:cubicBezTo>
                  <a:pt x="10391492" y="2489718"/>
                  <a:pt x="10379023" y="2478733"/>
                  <a:pt x="10362398" y="2471608"/>
                </a:cubicBezTo>
                <a:cubicBezTo>
                  <a:pt x="10345773" y="2464483"/>
                  <a:pt x="10322616" y="2460030"/>
                  <a:pt x="10292928" y="2458248"/>
                </a:cubicBezTo>
                <a:cubicBezTo>
                  <a:pt x="10263241" y="2456467"/>
                  <a:pt x="10222865" y="2455576"/>
                  <a:pt x="10171801" y="2455576"/>
                </a:cubicBezTo>
                <a:close/>
                <a:moveTo>
                  <a:pt x="8191318" y="2455576"/>
                </a:moveTo>
                <a:cubicBezTo>
                  <a:pt x="8147379" y="2455576"/>
                  <a:pt x="8111160" y="2457358"/>
                  <a:pt x="8082659" y="2460920"/>
                </a:cubicBezTo>
                <a:cubicBezTo>
                  <a:pt x="8054159" y="2464483"/>
                  <a:pt x="8031299" y="2469530"/>
                  <a:pt x="8014080" y="2476061"/>
                </a:cubicBezTo>
                <a:cubicBezTo>
                  <a:pt x="7996860" y="2482593"/>
                  <a:pt x="7984689" y="2490311"/>
                  <a:pt x="7977563" y="2499218"/>
                </a:cubicBezTo>
                <a:cubicBezTo>
                  <a:pt x="7970438" y="2508124"/>
                  <a:pt x="7966876" y="2518515"/>
                  <a:pt x="7966876" y="2530391"/>
                </a:cubicBezTo>
                <a:lnTo>
                  <a:pt x="7966876" y="4115735"/>
                </a:lnTo>
                <a:cubicBezTo>
                  <a:pt x="7966876" y="4127611"/>
                  <a:pt x="7970438" y="4138001"/>
                  <a:pt x="7977563" y="4146908"/>
                </a:cubicBezTo>
                <a:cubicBezTo>
                  <a:pt x="7984689" y="4155814"/>
                  <a:pt x="7996860" y="4163236"/>
                  <a:pt x="8014080" y="4169174"/>
                </a:cubicBezTo>
                <a:cubicBezTo>
                  <a:pt x="8031299" y="4175112"/>
                  <a:pt x="8054159" y="4179565"/>
                  <a:pt x="8082659" y="4182534"/>
                </a:cubicBezTo>
                <a:cubicBezTo>
                  <a:pt x="8111160" y="4185503"/>
                  <a:pt x="8147379" y="4186987"/>
                  <a:pt x="8191318" y="4186987"/>
                </a:cubicBezTo>
                <a:cubicBezTo>
                  <a:pt x="8235256" y="4186987"/>
                  <a:pt x="8271476" y="4185503"/>
                  <a:pt x="8299976" y="4182534"/>
                </a:cubicBezTo>
                <a:cubicBezTo>
                  <a:pt x="8328477" y="4179565"/>
                  <a:pt x="8351336" y="4175112"/>
                  <a:pt x="8368556" y="4169174"/>
                </a:cubicBezTo>
                <a:cubicBezTo>
                  <a:pt x="8385775" y="4163236"/>
                  <a:pt x="8397947" y="4155814"/>
                  <a:pt x="8405072" y="4146908"/>
                </a:cubicBezTo>
                <a:cubicBezTo>
                  <a:pt x="8412197" y="4138001"/>
                  <a:pt x="8415760" y="4127611"/>
                  <a:pt x="8415760" y="4115735"/>
                </a:cubicBezTo>
                <a:lnTo>
                  <a:pt x="8415760" y="2530391"/>
                </a:lnTo>
                <a:cubicBezTo>
                  <a:pt x="8415760" y="2518515"/>
                  <a:pt x="8412197" y="2508124"/>
                  <a:pt x="8405072" y="2499218"/>
                </a:cubicBezTo>
                <a:cubicBezTo>
                  <a:pt x="8397947" y="2490311"/>
                  <a:pt x="8385775" y="2482593"/>
                  <a:pt x="8368556" y="2476061"/>
                </a:cubicBezTo>
                <a:cubicBezTo>
                  <a:pt x="8351336" y="2469530"/>
                  <a:pt x="8328477" y="2464483"/>
                  <a:pt x="8299976" y="2460920"/>
                </a:cubicBezTo>
                <a:cubicBezTo>
                  <a:pt x="8271476" y="2457358"/>
                  <a:pt x="8235256" y="2455576"/>
                  <a:pt x="8191318" y="2455576"/>
                </a:cubicBezTo>
                <a:close/>
                <a:moveTo>
                  <a:pt x="7070655" y="2425294"/>
                </a:moveTo>
                <a:cubicBezTo>
                  <a:pt x="6970903" y="2425294"/>
                  <a:pt x="6880948" y="2437764"/>
                  <a:pt x="6800790" y="2462701"/>
                </a:cubicBezTo>
                <a:cubicBezTo>
                  <a:pt x="6720633" y="2487639"/>
                  <a:pt x="6652647" y="2522672"/>
                  <a:pt x="6596833" y="2567797"/>
                </a:cubicBezTo>
                <a:cubicBezTo>
                  <a:pt x="6541020" y="2612923"/>
                  <a:pt x="6498269" y="2667253"/>
                  <a:pt x="6468581" y="2730785"/>
                </a:cubicBezTo>
                <a:cubicBezTo>
                  <a:pt x="6438893" y="2794318"/>
                  <a:pt x="6424048" y="2864085"/>
                  <a:pt x="6424048" y="2940086"/>
                </a:cubicBezTo>
                <a:cubicBezTo>
                  <a:pt x="6424048" y="3014901"/>
                  <a:pt x="6435033" y="3079027"/>
                  <a:pt x="6457002" y="3132465"/>
                </a:cubicBezTo>
                <a:cubicBezTo>
                  <a:pt x="6478972" y="3185904"/>
                  <a:pt x="6508066" y="3231624"/>
                  <a:pt x="6544285" y="3269624"/>
                </a:cubicBezTo>
                <a:cubicBezTo>
                  <a:pt x="6580505" y="3307625"/>
                  <a:pt x="6621475" y="3339688"/>
                  <a:pt x="6667194" y="3365814"/>
                </a:cubicBezTo>
                <a:cubicBezTo>
                  <a:pt x="6712914" y="3391940"/>
                  <a:pt x="6759821" y="3415096"/>
                  <a:pt x="6807916" y="3435284"/>
                </a:cubicBezTo>
                <a:cubicBezTo>
                  <a:pt x="6856010" y="3455472"/>
                  <a:pt x="6902918" y="3473879"/>
                  <a:pt x="6948637" y="3490504"/>
                </a:cubicBezTo>
                <a:cubicBezTo>
                  <a:pt x="6994357" y="3507129"/>
                  <a:pt x="7035327" y="3524942"/>
                  <a:pt x="7071546" y="3543942"/>
                </a:cubicBezTo>
                <a:cubicBezTo>
                  <a:pt x="7107766" y="3562943"/>
                  <a:pt x="7136860" y="3585209"/>
                  <a:pt x="7158829" y="3610741"/>
                </a:cubicBezTo>
                <a:cubicBezTo>
                  <a:pt x="7180799" y="3636272"/>
                  <a:pt x="7191783" y="3666851"/>
                  <a:pt x="7191783" y="3702477"/>
                </a:cubicBezTo>
                <a:cubicBezTo>
                  <a:pt x="7191783" y="3733352"/>
                  <a:pt x="7185845" y="3760666"/>
                  <a:pt x="7173970" y="3784416"/>
                </a:cubicBezTo>
                <a:cubicBezTo>
                  <a:pt x="7162095" y="3808167"/>
                  <a:pt x="7144579" y="3827761"/>
                  <a:pt x="7121422" y="3843198"/>
                </a:cubicBezTo>
                <a:cubicBezTo>
                  <a:pt x="7098265" y="3858636"/>
                  <a:pt x="7070952" y="3870512"/>
                  <a:pt x="7039483" y="3878824"/>
                </a:cubicBezTo>
                <a:cubicBezTo>
                  <a:pt x="7008014" y="3887137"/>
                  <a:pt x="6972091" y="3891293"/>
                  <a:pt x="6931715" y="3891293"/>
                </a:cubicBezTo>
                <a:cubicBezTo>
                  <a:pt x="6867589" y="3891293"/>
                  <a:pt x="6810291" y="3883574"/>
                  <a:pt x="6759821" y="3868136"/>
                </a:cubicBezTo>
                <a:cubicBezTo>
                  <a:pt x="6709351" y="3852699"/>
                  <a:pt x="6665116" y="3836073"/>
                  <a:pt x="6627115" y="3818261"/>
                </a:cubicBezTo>
                <a:cubicBezTo>
                  <a:pt x="6589114" y="3800448"/>
                  <a:pt x="6557348" y="3784119"/>
                  <a:pt x="6531816" y="3769275"/>
                </a:cubicBezTo>
                <a:cubicBezTo>
                  <a:pt x="6506285" y="3754431"/>
                  <a:pt x="6486988" y="3747009"/>
                  <a:pt x="6473924" y="3747009"/>
                </a:cubicBezTo>
                <a:cubicBezTo>
                  <a:pt x="6463237" y="3747009"/>
                  <a:pt x="6454330" y="3749087"/>
                  <a:pt x="6447205" y="3753243"/>
                </a:cubicBezTo>
                <a:cubicBezTo>
                  <a:pt x="6440080" y="3757400"/>
                  <a:pt x="6434143" y="3765712"/>
                  <a:pt x="6429392" y="3778181"/>
                </a:cubicBezTo>
                <a:cubicBezTo>
                  <a:pt x="6424643" y="3790650"/>
                  <a:pt x="6421080" y="3807276"/>
                  <a:pt x="6418705" y="3828057"/>
                </a:cubicBezTo>
                <a:cubicBezTo>
                  <a:pt x="6416330" y="3848839"/>
                  <a:pt x="6415142" y="3876449"/>
                  <a:pt x="6415142" y="3910887"/>
                </a:cubicBezTo>
                <a:cubicBezTo>
                  <a:pt x="6415142" y="3963138"/>
                  <a:pt x="6418705" y="4002624"/>
                  <a:pt x="6425830" y="4029343"/>
                </a:cubicBezTo>
                <a:cubicBezTo>
                  <a:pt x="6432955" y="4056062"/>
                  <a:pt x="6443049" y="4075656"/>
                  <a:pt x="6456112" y="4088125"/>
                </a:cubicBezTo>
                <a:cubicBezTo>
                  <a:pt x="6469175" y="4100594"/>
                  <a:pt x="6489956" y="4113954"/>
                  <a:pt x="6518457" y="4128204"/>
                </a:cubicBezTo>
                <a:cubicBezTo>
                  <a:pt x="6546957" y="4142455"/>
                  <a:pt x="6582583" y="4156408"/>
                  <a:pt x="6625334" y="4170065"/>
                </a:cubicBezTo>
                <a:cubicBezTo>
                  <a:pt x="6668085" y="4183721"/>
                  <a:pt x="6716476" y="4195003"/>
                  <a:pt x="6770509" y="4203909"/>
                </a:cubicBezTo>
                <a:cubicBezTo>
                  <a:pt x="6824541" y="4212815"/>
                  <a:pt x="6881245" y="4217269"/>
                  <a:pt x="6940621" y="4217269"/>
                </a:cubicBezTo>
                <a:cubicBezTo>
                  <a:pt x="7039186" y="4217269"/>
                  <a:pt x="7130626" y="4205690"/>
                  <a:pt x="7214940" y="4182534"/>
                </a:cubicBezTo>
                <a:cubicBezTo>
                  <a:pt x="7299254" y="4159377"/>
                  <a:pt x="7372287" y="4124642"/>
                  <a:pt x="7434038" y="4078328"/>
                </a:cubicBezTo>
                <a:cubicBezTo>
                  <a:pt x="7495789" y="4032015"/>
                  <a:pt x="7543587" y="3974420"/>
                  <a:pt x="7577431" y="3905543"/>
                </a:cubicBezTo>
                <a:cubicBezTo>
                  <a:pt x="7611276" y="3836667"/>
                  <a:pt x="7628198" y="3757103"/>
                  <a:pt x="7628198" y="3666851"/>
                </a:cubicBezTo>
                <a:cubicBezTo>
                  <a:pt x="7628198" y="3594412"/>
                  <a:pt x="7616917" y="3531770"/>
                  <a:pt x="7594354" y="3478925"/>
                </a:cubicBezTo>
                <a:cubicBezTo>
                  <a:pt x="7571791" y="3426081"/>
                  <a:pt x="7542103" y="3380658"/>
                  <a:pt x="7505289" y="3342657"/>
                </a:cubicBezTo>
                <a:cubicBezTo>
                  <a:pt x="7468476" y="3304656"/>
                  <a:pt x="7426616" y="3272593"/>
                  <a:pt x="7379709" y="3246468"/>
                </a:cubicBezTo>
                <a:cubicBezTo>
                  <a:pt x="7332802" y="3220342"/>
                  <a:pt x="7285300" y="3197482"/>
                  <a:pt x="7237206" y="3177888"/>
                </a:cubicBezTo>
                <a:cubicBezTo>
                  <a:pt x="7189111" y="3158294"/>
                  <a:pt x="7141610" y="3140184"/>
                  <a:pt x="7094703" y="3123559"/>
                </a:cubicBezTo>
                <a:cubicBezTo>
                  <a:pt x="7047796" y="3106933"/>
                  <a:pt x="7005936" y="3089121"/>
                  <a:pt x="6969122" y="3070120"/>
                </a:cubicBezTo>
                <a:cubicBezTo>
                  <a:pt x="6932309" y="3051120"/>
                  <a:pt x="6902621" y="3029151"/>
                  <a:pt x="6880058" y="3004213"/>
                </a:cubicBezTo>
                <a:cubicBezTo>
                  <a:pt x="6857495" y="2979275"/>
                  <a:pt x="6846213" y="2948399"/>
                  <a:pt x="6846213" y="2911586"/>
                </a:cubicBezTo>
                <a:cubicBezTo>
                  <a:pt x="6846213" y="2887835"/>
                  <a:pt x="6850964" y="2865569"/>
                  <a:pt x="6860464" y="2844787"/>
                </a:cubicBezTo>
                <a:cubicBezTo>
                  <a:pt x="6869964" y="2824006"/>
                  <a:pt x="6884214" y="2805896"/>
                  <a:pt x="6903214" y="2790458"/>
                </a:cubicBezTo>
                <a:cubicBezTo>
                  <a:pt x="6922215" y="2775020"/>
                  <a:pt x="6946560" y="2763145"/>
                  <a:pt x="6976247" y="2754832"/>
                </a:cubicBezTo>
                <a:cubicBezTo>
                  <a:pt x="7005936" y="2746520"/>
                  <a:pt x="7040968" y="2742364"/>
                  <a:pt x="7081343" y="2742364"/>
                </a:cubicBezTo>
                <a:cubicBezTo>
                  <a:pt x="7138344" y="2742364"/>
                  <a:pt x="7189111" y="2748598"/>
                  <a:pt x="7233643" y="2761067"/>
                </a:cubicBezTo>
                <a:cubicBezTo>
                  <a:pt x="7278175" y="2773536"/>
                  <a:pt x="7317364" y="2786896"/>
                  <a:pt x="7351208" y="2801146"/>
                </a:cubicBezTo>
                <a:cubicBezTo>
                  <a:pt x="7385053" y="2815396"/>
                  <a:pt x="7413257" y="2828756"/>
                  <a:pt x="7435819" y="2841225"/>
                </a:cubicBezTo>
                <a:cubicBezTo>
                  <a:pt x="7458382" y="2853694"/>
                  <a:pt x="7475007" y="2859928"/>
                  <a:pt x="7485695" y="2859928"/>
                </a:cubicBezTo>
                <a:cubicBezTo>
                  <a:pt x="7495196" y="2859928"/>
                  <a:pt x="7503508" y="2857850"/>
                  <a:pt x="7510633" y="2853694"/>
                </a:cubicBezTo>
                <a:cubicBezTo>
                  <a:pt x="7517758" y="2849538"/>
                  <a:pt x="7523399" y="2841522"/>
                  <a:pt x="7527555" y="2829646"/>
                </a:cubicBezTo>
                <a:cubicBezTo>
                  <a:pt x="7531712" y="2817771"/>
                  <a:pt x="7534681" y="2801740"/>
                  <a:pt x="7536462" y="2781552"/>
                </a:cubicBezTo>
                <a:cubicBezTo>
                  <a:pt x="7538243" y="2761364"/>
                  <a:pt x="7539134" y="2735238"/>
                  <a:pt x="7539134" y="2703175"/>
                </a:cubicBezTo>
                <a:cubicBezTo>
                  <a:pt x="7539134" y="2675862"/>
                  <a:pt x="7538243" y="2653002"/>
                  <a:pt x="7536462" y="2634596"/>
                </a:cubicBezTo>
                <a:cubicBezTo>
                  <a:pt x="7534681" y="2616189"/>
                  <a:pt x="7532603" y="2600751"/>
                  <a:pt x="7530227" y="2588282"/>
                </a:cubicBezTo>
                <a:cubicBezTo>
                  <a:pt x="7527853" y="2575813"/>
                  <a:pt x="7524290" y="2565126"/>
                  <a:pt x="7519540" y="2556219"/>
                </a:cubicBezTo>
                <a:cubicBezTo>
                  <a:pt x="7514790" y="2547313"/>
                  <a:pt x="7506774" y="2538406"/>
                  <a:pt x="7495492" y="2529500"/>
                </a:cubicBezTo>
                <a:cubicBezTo>
                  <a:pt x="7484211" y="2520593"/>
                  <a:pt x="7465507" y="2509906"/>
                  <a:pt x="7439382" y="2497437"/>
                </a:cubicBezTo>
                <a:cubicBezTo>
                  <a:pt x="7413257" y="2484968"/>
                  <a:pt x="7381193" y="2473389"/>
                  <a:pt x="7343192" y="2462701"/>
                </a:cubicBezTo>
                <a:cubicBezTo>
                  <a:pt x="7305192" y="2452014"/>
                  <a:pt x="7262738" y="2443107"/>
                  <a:pt x="7215830" y="2435982"/>
                </a:cubicBezTo>
                <a:cubicBezTo>
                  <a:pt x="7168923" y="2428857"/>
                  <a:pt x="7120531" y="2425294"/>
                  <a:pt x="7070655" y="2425294"/>
                </a:cubicBezTo>
                <a:close/>
                <a:moveTo>
                  <a:pt x="5389084" y="2425294"/>
                </a:moveTo>
                <a:cubicBezTo>
                  <a:pt x="5263207" y="2425294"/>
                  <a:pt x="5150095" y="2446076"/>
                  <a:pt x="5049749" y="2487639"/>
                </a:cubicBezTo>
                <a:cubicBezTo>
                  <a:pt x="4949403" y="2529203"/>
                  <a:pt x="4864199" y="2589470"/>
                  <a:pt x="4794134" y="2668440"/>
                </a:cubicBezTo>
                <a:cubicBezTo>
                  <a:pt x="4724070" y="2747410"/>
                  <a:pt x="4670632" y="2843600"/>
                  <a:pt x="4633819" y="2957008"/>
                </a:cubicBezTo>
                <a:cubicBezTo>
                  <a:pt x="4597005" y="3070417"/>
                  <a:pt x="4578599" y="3197779"/>
                  <a:pt x="4578599" y="3339095"/>
                </a:cubicBezTo>
                <a:cubicBezTo>
                  <a:pt x="4578599" y="3487535"/>
                  <a:pt x="4596115" y="3616975"/>
                  <a:pt x="4631146" y="3727415"/>
                </a:cubicBezTo>
                <a:cubicBezTo>
                  <a:pt x="4666179" y="3837855"/>
                  <a:pt x="4719320" y="3929294"/>
                  <a:pt x="4790572" y="4001733"/>
                </a:cubicBezTo>
                <a:cubicBezTo>
                  <a:pt x="4861823" y="4074172"/>
                  <a:pt x="4950591" y="4128204"/>
                  <a:pt x="5056874" y="4163830"/>
                </a:cubicBezTo>
                <a:cubicBezTo>
                  <a:pt x="5163158" y="4199456"/>
                  <a:pt x="5286958" y="4217269"/>
                  <a:pt x="5428272" y="4217269"/>
                </a:cubicBezTo>
                <a:cubicBezTo>
                  <a:pt x="5506649" y="4217269"/>
                  <a:pt x="5580275" y="4212222"/>
                  <a:pt x="5649151" y="4202128"/>
                </a:cubicBezTo>
                <a:cubicBezTo>
                  <a:pt x="5718028" y="4192034"/>
                  <a:pt x="5779185" y="4180159"/>
                  <a:pt x="5832624" y="4166502"/>
                </a:cubicBezTo>
                <a:cubicBezTo>
                  <a:pt x="5886063" y="4152845"/>
                  <a:pt x="5930001" y="4138892"/>
                  <a:pt x="5964439" y="4124642"/>
                </a:cubicBezTo>
                <a:cubicBezTo>
                  <a:pt x="5998877" y="4110391"/>
                  <a:pt x="6019956" y="4099110"/>
                  <a:pt x="6027675" y="4090797"/>
                </a:cubicBezTo>
                <a:cubicBezTo>
                  <a:pt x="6035394" y="4082485"/>
                  <a:pt x="6041628" y="4073875"/>
                  <a:pt x="6046378" y="4064969"/>
                </a:cubicBezTo>
                <a:cubicBezTo>
                  <a:pt x="6051128" y="4056062"/>
                  <a:pt x="6054691" y="4045078"/>
                  <a:pt x="6057066" y="4032015"/>
                </a:cubicBezTo>
                <a:cubicBezTo>
                  <a:pt x="6059441" y="4018952"/>
                  <a:pt x="6061222" y="4003217"/>
                  <a:pt x="6062410" y="3984811"/>
                </a:cubicBezTo>
                <a:cubicBezTo>
                  <a:pt x="6063597" y="3966404"/>
                  <a:pt x="6064192" y="3944138"/>
                  <a:pt x="6064192" y="3918012"/>
                </a:cubicBezTo>
                <a:cubicBezTo>
                  <a:pt x="6064192" y="3888324"/>
                  <a:pt x="6063301" y="3863683"/>
                  <a:pt x="6061519" y="3844089"/>
                </a:cubicBezTo>
                <a:cubicBezTo>
                  <a:pt x="6059738" y="3824495"/>
                  <a:pt x="6056473" y="3809354"/>
                  <a:pt x="6051722" y="3798666"/>
                </a:cubicBezTo>
                <a:cubicBezTo>
                  <a:pt x="6046972" y="3787979"/>
                  <a:pt x="6041035" y="3780557"/>
                  <a:pt x="6033909" y="3776400"/>
                </a:cubicBezTo>
                <a:cubicBezTo>
                  <a:pt x="6026784" y="3772244"/>
                  <a:pt x="6017878" y="3770166"/>
                  <a:pt x="6007190" y="3770166"/>
                </a:cubicBezTo>
                <a:cubicBezTo>
                  <a:pt x="5989377" y="3770166"/>
                  <a:pt x="5966221" y="3775807"/>
                  <a:pt x="5937720" y="3787088"/>
                </a:cubicBezTo>
                <a:cubicBezTo>
                  <a:pt x="5909219" y="3798369"/>
                  <a:pt x="5873297" y="3810838"/>
                  <a:pt x="5829952" y="3824495"/>
                </a:cubicBezTo>
                <a:cubicBezTo>
                  <a:pt x="5786607" y="3838152"/>
                  <a:pt x="5735247" y="3850621"/>
                  <a:pt x="5675871" y="3861902"/>
                </a:cubicBezTo>
                <a:cubicBezTo>
                  <a:pt x="5616494" y="3873183"/>
                  <a:pt x="5547618" y="3878824"/>
                  <a:pt x="5469242" y="3878824"/>
                </a:cubicBezTo>
                <a:cubicBezTo>
                  <a:pt x="5392053" y="3878824"/>
                  <a:pt x="5325848" y="3868730"/>
                  <a:pt x="5270628" y="3848542"/>
                </a:cubicBezTo>
                <a:cubicBezTo>
                  <a:pt x="5215408" y="3828355"/>
                  <a:pt x="5170283" y="3798963"/>
                  <a:pt x="5135251" y="3760369"/>
                </a:cubicBezTo>
                <a:cubicBezTo>
                  <a:pt x="5100219" y="3721774"/>
                  <a:pt x="5074687" y="3674867"/>
                  <a:pt x="5058656" y="3619647"/>
                </a:cubicBezTo>
                <a:cubicBezTo>
                  <a:pt x="5042624" y="3564427"/>
                  <a:pt x="5034608" y="3502973"/>
                  <a:pt x="5034608" y="3435284"/>
                </a:cubicBezTo>
                <a:lnTo>
                  <a:pt x="6001846" y="3435284"/>
                </a:lnTo>
                <a:cubicBezTo>
                  <a:pt x="6044598" y="3435284"/>
                  <a:pt x="6078145" y="3422221"/>
                  <a:pt x="6102489" y="3396095"/>
                </a:cubicBezTo>
                <a:cubicBezTo>
                  <a:pt x="6126833" y="3369970"/>
                  <a:pt x="6139005" y="3329594"/>
                  <a:pt x="6139005" y="3274968"/>
                </a:cubicBezTo>
                <a:lnTo>
                  <a:pt x="6139005" y="3203717"/>
                </a:lnTo>
                <a:cubicBezTo>
                  <a:pt x="6139005" y="3092090"/>
                  <a:pt x="6124755" y="2988775"/>
                  <a:pt x="6096254" y="2893773"/>
                </a:cubicBezTo>
                <a:cubicBezTo>
                  <a:pt x="6067754" y="2798771"/>
                  <a:pt x="6023222" y="2716535"/>
                  <a:pt x="5962658" y="2647065"/>
                </a:cubicBezTo>
                <a:cubicBezTo>
                  <a:pt x="5902094" y="2577594"/>
                  <a:pt x="5824608" y="2523265"/>
                  <a:pt x="5730200" y="2484077"/>
                </a:cubicBezTo>
                <a:cubicBezTo>
                  <a:pt x="5635792" y="2444889"/>
                  <a:pt x="5522087" y="2425294"/>
                  <a:pt x="5389084" y="2425294"/>
                </a:cubicBezTo>
                <a:close/>
                <a:moveTo>
                  <a:pt x="1521785" y="2425294"/>
                </a:moveTo>
                <a:cubicBezTo>
                  <a:pt x="1375720" y="2425294"/>
                  <a:pt x="1248358" y="2447264"/>
                  <a:pt x="1139699" y="2491202"/>
                </a:cubicBezTo>
                <a:cubicBezTo>
                  <a:pt x="1031041" y="2535141"/>
                  <a:pt x="940492" y="2597189"/>
                  <a:pt x="868053" y="2677347"/>
                </a:cubicBezTo>
                <a:cubicBezTo>
                  <a:pt x="795614" y="2757505"/>
                  <a:pt x="741285" y="2853694"/>
                  <a:pt x="705065" y="2965915"/>
                </a:cubicBezTo>
                <a:cubicBezTo>
                  <a:pt x="668846" y="3078136"/>
                  <a:pt x="650736" y="3201936"/>
                  <a:pt x="650736" y="3337313"/>
                </a:cubicBezTo>
                <a:cubicBezTo>
                  <a:pt x="650736" y="3477441"/>
                  <a:pt x="667361" y="3602131"/>
                  <a:pt x="700612" y="3711383"/>
                </a:cubicBezTo>
                <a:cubicBezTo>
                  <a:pt x="733863" y="3820636"/>
                  <a:pt x="784926" y="3912669"/>
                  <a:pt x="853803" y="3987483"/>
                </a:cubicBezTo>
                <a:cubicBezTo>
                  <a:pt x="922679" y="4062297"/>
                  <a:pt x="1009368" y="4119298"/>
                  <a:pt x="1113870" y="4158486"/>
                </a:cubicBezTo>
                <a:cubicBezTo>
                  <a:pt x="1218373" y="4197674"/>
                  <a:pt x="1341281" y="4217269"/>
                  <a:pt x="1482597" y="4217269"/>
                </a:cubicBezTo>
                <a:cubicBezTo>
                  <a:pt x="1628662" y="4217269"/>
                  <a:pt x="1756321" y="4195300"/>
                  <a:pt x="1865574" y="4151361"/>
                </a:cubicBezTo>
                <a:cubicBezTo>
                  <a:pt x="1974826" y="4107423"/>
                  <a:pt x="2065671" y="4045078"/>
                  <a:pt x="2138110" y="3964326"/>
                </a:cubicBezTo>
                <a:cubicBezTo>
                  <a:pt x="2210550" y="3883574"/>
                  <a:pt x="2264582" y="3787385"/>
                  <a:pt x="2300207" y="3675757"/>
                </a:cubicBezTo>
                <a:cubicBezTo>
                  <a:pt x="2335833" y="3564130"/>
                  <a:pt x="2353646" y="3440628"/>
                  <a:pt x="2353646" y="3305250"/>
                </a:cubicBezTo>
                <a:cubicBezTo>
                  <a:pt x="2353646" y="3163935"/>
                  <a:pt x="2337021" y="3038651"/>
                  <a:pt x="2303770" y="2929399"/>
                </a:cubicBezTo>
                <a:cubicBezTo>
                  <a:pt x="2270519" y="2820146"/>
                  <a:pt x="2219753" y="2728113"/>
                  <a:pt x="2151470" y="2653299"/>
                </a:cubicBezTo>
                <a:cubicBezTo>
                  <a:pt x="2083187" y="2578485"/>
                  <a:pt x="1996795" y="2521781"/>
                  <a:pt x="1892293" y="2483186"/>
                </a:cubicBezTo>
                <a:cubicBezTo>
                  <a:pt x="1787791" y="2444592"/>
                  <a:pt x="1664288" y="2425294"/>
                  <a:pt x="1521785" y="2425294"/>
                </a:cubicBezTo>
                <a:close/>
                <a:moveTo>
                  <a:pt x="9161481" y="2036974"/>
                </a:moveTo>
                <a:cubicBezTo>
                  <a:pt x="9118730" y="2036974"/>
                  <a:pt x="9082808" y="2038458"/>
                  <a:pt x="9053713" y="2041427"/>
                </a:cubicBezTo>
                <a:cubicBezTo>
                  <a:pt x="9024618" y="2044396"/>
                  <a:pt x="9001462" y="2049146"/>
                  <a:pt x="8984243" y="2055677"/>
                </a:cubicBezTo>
                <a:cubicBezTo>
                  <a:pt x="8967024" y="2062209"/>
                  <a:pt x="8955148" y="2070225"/>
                  <a:pt x="8948617" y="2079725"/>
                </a:cubicBezTo>
                <a:cubicBezTo>
                  <a:pt x="8942086" y="2089225"/>
                  <a:pt x="8938820" y="2099913"/>
                  <a:pt x="8938820" y="2111788"/>
                </a:cubicBezTo>
                <a:lnTo>
                  <a:pt x="8938820" y="2466264"/>
                </a:lnTo>
                <a:lnTo>
                  <a:pt x="8750004" y="2466264"/>
                </a:lnTo>
                <a:cubicBezTo>
                  <a:pt x="8738129" y="2466264"/>
                  <a:pt x="8727738" y="2469233"/>
                  <a:pt x="8718832" y="2475170"/>
                </a:cubicBezTo>
                <a:cubicBezTo>
                  <a:pt x="8709925" y="2481108"/>
                  <a:pt x="8702503" y="2490905"/>
                  <a:pt x="8696565" y="2504562"/>
                </a:cubicBezTo>
                <a:cubicBezTo>
                  <a:pt x="8690627" y="2518218"/>
                  <a:pt x="8686174" y="2536922"/>
                  <a:pt x="8683206" y="2560672"/>
                </a:cubicBezTo>
                <a:cubicBezTo>
                  <a:pt x="8680237" y="2584423"/>
                  <a:pt x="8678752" y="2613517"/>
                  <a:pt x="8678752" y="2647955"/>
                </a:cubicBezTo>
                <a:cubicBezTo>
                  <a:pt x="8678752" y="2713269"/>
                  <a:pt x="8684690" y="2759879"/>
                  <a:pt x="8696565" y="2787786"/>
                </a:cubicBezTo>
                <a:cubicBezTo>
                  <a:pt x="8708440" y="2815693"/>
                  <a:pt x="8725660" y="2829646"/>
                  <a:pt x="8748222" y="2829646"/>
                </a:cubicBezTo>
                <a:lnTo>
                  <a:pt x="8938820" y="2829646"/>
                </a:lnTo>
                <a:lnTo>
                  <a:pt x="8938820" y="3643694"/>
                </a:lnTo>
                <a:cubicBezTo>
                  <a:pt x="8938820" y="3741072"/>
                  <a:pt x="8948914" y="3825386"/>
                  <a:pt x="8969102" y="3896637"/>
                </a:cubicBezTo>
                <a:cubicBezTo>
                  <a:pt x="8989290" y="3967888"/>
                  <a:pt x="9020759" y="4026968"/>
                  <a:pt x="9063510" y="4073875"/>
                </a:cubicBezTo>
                <a:cubicBezTo>
                  <a:pt x="9106261" y="4120782"/>
                  <a:pt x="9160294" y="4155517"/>
                  <a:pt x="9225607" y="4178080"/>
                </a:cubicBezTo>
                <a:cubicBezTo>
                  <a:pt x="9290921" y="4200643"/>
                  <a:pt x="9368110" y="4211925"/>
                  <a:pt x="9457175" y="4211925"/>
                </a:cubicBezTo>
                <a:cubicBezTo>
                  <a:pt x="9490425" y="4211925"/>
                  <a:pt x="9523379" y="4210143"/>
                  <a:pt x="9556036" y="4206581"/>
                </a:cubicBezTo>
                <a:cubicBezTo>
                  <a:pt x="9588693" y="4203018"/>
                  <a:pt x="9618975" y="4197972"/>
                  <a:pt x="9646882" y="4191440"/>
                </a:cubicBezTo>
                <a:cubicBezTo>
                  <a:pt x="9674788" y="4184909"/>
                  <a:pt x="9699133" y="4177190"/>
                  <a:pt x="9719914" y="4168283"/>
                </a:cubicBezTo>
                <a:cubicBezTo>
                  <a:pt x="9740696" y="4159377"/>
                  <a:pt x="9756431" y="4149283"/>
                  <a:pt x="9767118" y="4138001"/>
                </a:cubicBezTo>
                <a:cubicBezTo>
                  <a:pt x="9777806" y="4126720"/>
                  <a:pt x="9786416" y="4107126"/>
                  <a:pt x="9792947" y="4079219"/>
                </a:cubicBezTo>
                <a:cubicBezTo>
                  <a:pt x="9799478" y="4051312"/>
                  <a:pt x="9802744" y="4011233"/>
                  <a:pt x="9802744" y="3958982"/>
                </a:cubicBezTo>
                <a:cubicBezTo>
                  <a:pt x="9802744" y="3925731"/>
                  <a:pt x="9801259" y="3898418"/>
                  <a:pt x="9798291" y="3877043"/>
                </a:cubicBezTo>
                <a:cubicBezTo>
                  <a:pt x="9795323" y="3855668"/>
                  <a:pt x="9792056" y="3838745"/>
                  <a:pt x="9788494" y="3826276"/>
                </a:cubicBezTo>
                <a:cubicBezTo>
                  <a:pt x="9784931" y="3813807"/>
                  <a:pt x="9779884" y="3805495"/>
                  <a:pt x="9773353" y="3801338"/>
                </a:cubicBezTo>
                <a:cubicBezTo>
                  <a:pt x="9766822" y="3797182"/>
                  <a:pt x="9759993" y="3795104"/>
                  <a:pt x="9752868" y="3795104"/>
                </a:cubicBezTo>
                <a:cubicBezTo>
                  <a:pt x="9744556" y="3795104"/>
                  <a:pt x="9735352" y="3797182"/>
                  <a:pt x="9725258" y="3801338"/>
                </a:cubicBezTo>
                <a:cubicBezTo>
                  <a:pt x="9715165" y="3805495"/>
                  <a:pt x="9702696" y="3810245"/>
                  <a:pt x="9687851" y="3815589"/>
                </a:cubicBezTo>
                <a:cubicBezTo>
                  <a:pt x="9673007" y="3820933"/>
                  <a:pt x="9656085" y="3825683"/>
                  <a:pt x="9637085" y="3829839"/>
                </a:cubicBezTo>
                <a:cubicBezTo>
                  <a:pt x="9618085" y="3833995"/>
                  <a:pt x="9596709" y="3836073"/>
                  <a:pt x="9572958" y="3836073"/>
                </a:cubicBezTo>
                <a:cubicBezTo>
                  <a:pt x="9502894" y="3836073"/>
                  <a:pt x="9454206" y="3814401"/>
                  <a:pt x="9426893" y="3771056"/>
                </a:cubicBezTo>
                <a:cubicBezTo>
                  <a:pt x="9399579" y="3727712"/>
                  <a:pt x="9385923" y="3662695"/>
                  <a:pt x="9385923" y="3576006"/>
                </a:cubicBezTo>
                <a:lnTo>
                  <a:pt x="9385923" y="2829646"/>
                </a:lnTo>
                <a:lnTo>
                  <a:pt x="9733274" y="2829646"/>
                </a:lnTo>
                <a:cubicBezTo>
                  <a:pt x="9755837" y="2829646"/>
                  <a:pt x="9773056" y="2815693"/>
                  <a:pt x="9784931" y="2787786"/>
                </a:cubicBezTo>
                <a:cubicBezTo>
                  <a:pt x="9796806" y="2759879"/>
                  <a:pt x="9802744" y="2713269"/>
                  <a:pt x="9802744" y="2647955"/>
                </a:cubicBezTo>
                <a:cubicBezTo>
                  <a:pt x="9802744" y="2613517"/>
                  <a:pt x="9801259" y="2584423"/>
                  <a:pt x="9798291" y="2560672"/>
                </a:cubicBezTo>
                <a:cubicBezTo>
                  <a:pt x="9795323" y="2536922"/>
                  <a:pt x="9790869" y="2518218"/>
                  <a:pt x="9784931" y="2504562"/>
                </a:cubicBezTo>
                <a:cubicBezTo>
                  <a:pt x="9778993" y="2490905"/>
                  <a:pt x="9771572" y="2481108"/>
                  <a:pt x="9762665" y="2475170"/>
                </a:cubicBezTo>
                <a:cubicBezTo>
                  <a:pt x="9753759" y="2469233"/>
                  <a:pt x="9743368" y="2466264"/>
                  <a:pt x="9731493" y="2466264"/>
                </a:cubicBezTo>
                <a:lnTo>
                  <a:pt x="9385923" y="2466264"/>
                </a:lnTo>
                <a:lnTo>
                  <a:pt x="9385923" y="2111788"/>
                </a:lnTo>
                <a:cubicBezTo>
                  <a:pt x="9385923" y="2099913"/>
                  <a:pt x="9382361" y="2089225"/>
                  <a:pt x="9375235" y="2079725"/>
                </a:cubicBezTo>
                <a:cubicBezTo>
                  <a:pt x="9368110" y="2070225"/>
                  <a:pt x="9356235" y="2062209"/>
                  <a:pt x="9339610" y="2055677"/>
                </a:cubicBezTo>
                <a:cubicBezTo>
                  <a:pt x="9322984" y="2049146"/>
                  <a:pt x="9300125" y="2044396"/>
                  <a:pt x="9271030" y="2041427"/>
                </a:cubicBezTo>
                <a:cubicBezTo>
                  <a:pt x="9241935" y="2038458"/>
                  <a:pt x="9205419" y="2036974"/>
                  <a:pt x="9161481" y="2036974"/>
                </a:cubicBezTo>
                <a:close/>
                <a:moveTo>
                  <a:pt x="8193099" y="1757312"/>
                </a:moveTo>
                <a:cubicBezTo>
                  <a:pt x="8092159" y="1757312"/>
                  <a:pt x="8023579" y="1774828"/>
                  <a:pt x="7987361" y="1809860"/>
                </a:cubicBezTo>
                <a:cubicBezTo>
                  <a:pt x="7951141" y="1844892"/>
                  <a:pt x="7933031" y="1907534"/>
                  <a:pt x="7933031" y="1997786"/>
                </a:cubicBezTo>
                <a:cubicBezTo>
                  <a:pt x="7933031" y="2084475"/>
                  <a:pt x="7950546" y="2144445"/>
                  <a:pt x="7985579" y="2177696"/>
                </a:cubicBezTo>
                <a:cubicBezTo>
                  <a:pt x="8020611" y="2210946"/>
                  <a:pt x="8088596" y="2227572"/>
                  <a:pt x="8189537" y="2227572"/>
                </a:cubicBezTo>
                <a:cubicBezTo>
                  <a:pt x="8289289" y="2227572"/>
                  <a:pt x="8357570" y="2210353"/>
                  <a:pt x="8394384" y="2175914"/>
                </a:cubicBezTo>
                <a:cubicBezTo>
                  <a:pt x="8431197" y="2141476"/>
                  <a:pt x="8449604" y="2079131"/>
                  <a:pt x="8449604" y="1988879"/>
                </a:cubicBezTo>
                <a:cubicBezTo>
                  <a:pt x="8449604" y="1902190"/>
                  <a:pt x="8431792" y="1841923"/>
                  <a:pt x="8396166" y="1808079"/>
                </a:cubicBezTo>
                <a:cubicBezTo>
                  <a:pt x="8360540" y="1774234"/>
                  <a:pt x="8292851" y="1757312"/>
                  <a:pt x="8193099" y="1757312"/>
                </a:cubicBezTo>
                <a:close/>
                <a:moveTo>
                  <a:pt x="2933518" y="1696748"/>
                </a:moveTo>
                <a:cubicBezTo>
                  <a:pt x="2889579" y="1696748"/>
                  <a:pt x="2853360" y="1698529"/>
                  <a:pt x="2824859" y="1702092"/>
                </a:cubicBezTo>
                <a:cubicBezTo>
                  <a:pt x="2796359" y="1705655"/>
                  <a:pt x="2773499" y="1710702"/>
                  <a:pt x="2756280" y="1717233"/>
                </a:cubicBezTo>
                <a:cubicBezTo>
                  <a:pt x="2739061" y="1723764"/>
                  <a:pt x="2726889" y="1731780"/>
                  <a:pt x="2719763" y="1741280"/>
                </a:cubicBezTo>
                <a:cubicBezTo>
                  <a:pt x="2712638" y="1750781"/>
                  <a:pt x="2709076" y="1761468"/>
                  <a:pt x="2709076" y="1773344"/>
                </a:cubicBezTo>
                <a:lnTo>
                  <a:pt x="2709076" y="4115735"/>
                </a:lnTo>
                <a:cubicBezTo>
                  <a:pt x="2709076" y="4128798"/>
                  <a:pt x="2712045" y="4139783"/>
                  <a:pt x="2717982" y="4148689"/>
                </a:cubicBezTo>
                <a:cubicBezTo>
                  <a:pt x="2723920" y="4157595"/>
                  <a:pt x="2734311" y="4165018"/>
                  <a:pt x="2749155" y="4170955"/>
                </a:cubicBezTo>
                <a:cubicBezTo>
                  <a:pt x="2763999" y="4176893"/>
                  <a:pt x="2783593" y="4181049"/>
                  <a:pt x="2807937" y="4183424"/>
                </a:cubicBezTo>
                <a:cubicBezTo>
                  <a:pt x="2832281" y="4185799"/>
                  <a:pt x="2862860" y="4186987"/>
                  <a:pt x="2899673" y="4186987"/>
                </a:cubicBezTo>
                <a:cubicBezTo>
                  <a:pt x="2935299" y="4186987"/>
                  <a:pt x="2965581" y="4185799"/>
                  <a:pt x="2990519" y="4183424"/>
                </a:cubicBezTo>
                <a:cubicBezTo>
                  <a:pt x="3015457" y="4181049"/>
                  <a:pt x="3035348" y="4176893"/>
                  <a:pt x="3050192" y="4170955"/>
                </a:cubicBezTo>
                <a:cubicBezTo>
                  <a:pt x="3065036" y="4165018"/>
                  <a:pt x="3075724" y="4157595"/>
                  <a:pt x="3082255" y="4148689"/>
                </a:cubicBezTo>
                <a:cubicBezTo>
                  <a:pt x="3088787" y="4139783"/>
                  <a:pt x="3092052" y="4128798"/>
                  <a:pt x="3092052" y="4115735"/>
                </a:cubicBezTo>
                <a:lnTo>
                  <a:pt x="3092052" y="3942950"/>
                </a:lnTo>
                <a:cubicBezTo>
                  <a:pt x="3134803" y="3991639"/>
                  <a:pt x="3176663" y="4033203"/>
                  <a:pt x="3217633" y="4067641"/>
                </a:cubicBezTo>
                <a:cubicBezTo>
                  <a:pt x="3258603" y="4102079"/>
                  <a:pt x="3300166" y="4130579"/>
                  <a:pt x="3342323" y="4153142"/>
                </a:cubicBezTo>
                <a:cubicBezTo>
                  <a:pt x="3384480" y="4175705"/>
                  <a:pt x="3428716" y="4192034"/>
                  <a:pt x="3475029" y="4202128"/>
                </a:cubicBezTo>
                <a:cubicBezTo>
                  <a:pt x="3521342" y="4212222"/>
                  <a:pt x="3571218" y="4217269"/>
                  <a:pt x="3624657" y="4217269"/>
                </a:cubicBezTo>
                <a:cubicBezTo>
                  <a:pt x="3732722" y="4217269"/>
                  <a:pt x="3829208" y="4195893"/>
                  <a:pt x="3914116" y="4153142"/>
                </a:cubicBezTo>
                <a:cubicBezTo>
                  <a:pt x="3999024" y="4110391"/>
                  <a:pt x="4070573" y="4049234"/>
                  <a:pt x="4128761" y="3969670"/>
                </a:cubicBezTo>
                <a:cubicBezTo>
                  <a:pt x="4186950" y="3890106"/>
                  <a:pt x="4231481" y="3793916"/>
                  <a:pt x="4262357" y="3681101"/>
                </a:cubicBezTo>
                <a:cubicBezTo>
                  <a:pt x="4293233" y="3568287"/>
                  <a:pt x="4308671" y="3441221"/>
                  <a:pt x="4308671" y="3299906"/>
                </a:cubicBezTo>
                <a:cubicBezTo>
                  <a:pt x="4308671" y="3182341"/>
                  <a:pt x="4296796" y="3070417"/>
                  <a:pt x="4273045" y="2964134"/>
                </a:cubicBezTo>
                <a:cubicBezTo>
                  <a:pt x="4249295" y="2857850"/>
                  <a:pt x="4211591" y="2764927"/>
                  <a:pt x="4159934" y="2685362"/>
                </a:cubicBezTo>
                <a:cubicBezTo>
                  <a:pt x="4108276" y="2605798"/>
                  <a:pt x="4041478" y="2542563"/>
                  <a:pt x="3959539" y="2495655"/>
                </a:cubicBezTo>
                <a:cubicBezTo>
                  <a:pt x="3877600" y="2448748"/>
                  <a:pt x="3777848" y="2425294"/>
                  <a:pt x="3660283" y="2425294"/>
                </a:cubicBezTo>
                <a:cubicBezTo>
                  <a:pt x="3612782" y="2425294"/>
                  <a:pt x="3567656" y="2429451"/>
                  <a:pt x="3524905" y="2437764"/>
                </a:cubicBezTo>
                <a:cubicBezTo>
                  <a:pt x="3482154" y="2446076"/>
                  <a:pt x="3440590" y="2459436"/>
                  <a:pt x="3400215" y="2477842"/>
                </a:cubicBezTo>
                <a:cubicBezTo>
                  <a:pt x="3359839" y="2496249"/>
                  <a:pt x="3319463" y="2519703"/>
                  <a:pt x="3279088" y="2548203"/>
                </a:cubicBezTo>
                <a:cubicBezTo>
                  <a:pt x="3238712" y="2576704"/>
                  <a:pt x="3198336" y="2611142"/>
                  <a:pt x="3157960" y="2651518"/>
                </a:cubicBezTo>
                <a:lnTo>
                  <a:pt x="3157960" y="1773344"/>
                </a:lnTo>
                <a:cubicBezTo>
                  <a:pt x="3157960" y="1761468"/>
                  <a:pt x="3154397" y="1750781"/>
                  <a:pt x="3147272" y="1741280"/>
                </a:cubicBezTo>
                <a:cubicBezTo>
                  <a:pt x="3140147" y="1731780"/>
                  <a:pt x="3127975" y="1723764"/>
                  <a:pt x="3110756" y="1717233"/>
                </a:cubicBezTo>
                <a:cubicBezTo>
                  <a:pt x="3093537" y="1710702"/>
                  <a:pt x="3070677" y="1705655"/>
                  <a:pt x="3042176" y="1702092"/>
                </a:cubicBezTo>
                <a:cubicBezTo>
                  <a:pt x="3013676" y="1698529"/>
                  <a:pt x="2977456" y="1696748"/>
                  <a:pt x="2933518" y="1696748"/>
                </a:cubicBezTo>
                <a:close/>
                <a:moveTo>
                  <a:pt x="0" y="0"/>
                </a:moveTo>
                <a:lnTo>
                  <a:pt x="12192000" y="0"/>
                </a:lnTo>
                <a:lnTo>
                  <a:pt x="12192000" y="6858000"/>
                </a:lnTo>
                <a:lnTo>
                  <a:pt x="0" y="685800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700" b="1" dirty="0">
              <a:solidFill>
                <a:schemeClr val="bg1"/>
              </a:solidFill>
            </a:endParaRPr>
          </a:p>
        </p:txBody>
      </p:sp>
    </p:spTree>
    <p:extLst>
      <p:ext uri="{BB962C8B-B14F-4D97-AF65-F5344CB8AC3E}">
        <p14:creationId xmlns:p14="http://schemas.microsoft.com/office/powerpoint/2010/main" val="2908877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B6E28-4FF3-6F1A-E556-011D420928E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BF52B5B-8AE8-2BE0-8A2B-4D561F0CE752}"/>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F8436F59-5A0D-BE26-3423-1EEBB5296216}"/>
              </a:ext>
            </a:extLst>
          </p:cNvPr>
          <p:cNvPicPr>
            <a:picLocks noChangeAspect="1"/>
          </p:cNvPicPr>
          <p:nvPr/>
        </p:nvPicPr>
        <p:blipFill rotWithShape="1">
          <a:blip r:embed="rId2"/>
          <a:srcRect b="6860"/>
          <a:stretch/>
        </p:blipFill>
        <p:spPr>
          <a:xfrm>
            <a:off x="0" y="0"/>
            <a:ext cx="12192000" cy="6858000"/>
          </a:xfrm>
          <a:prstGeom prst="rect">
            <a:avLst/>
          </a:prstGeom>
        </p:spPr>
      </p:pic>
    </p:spTree>
    <p:extLst>
      <p:ext uri="{BB962C8B-B14F-4D97-AF65-F5344CB8AC3E}">
        <p14:creationId xmlns:p14="http://schemas.microsoft.com/office/powerpoint/2010/main" val="894074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29B61B-1672-5C5F-C937-4351D7342F5D}"/>
              </a:ext>
            </a:extLst>
          </p:cNvPr>
          <p:cNvSpPr>
            <a:spLocks noGrp="1"/>
          </p:cNvSpPr>
          <p:nvPr>
            <p:ph idx="1"/>
          </p:nvPr>
        </p:nvSpPr>
        <p:spPr>
          <a:xfrm>
            <a:off x="685800" y="548257"/>
            <a:ext cx="10820400" cy="5761485"/>
          </a:xfrm>
        </p:spPr>
        <p:txBody>
          <a:bodyPr>
            <a:normAutofit lnSpcReduction="10000"/>
          </a:bodyPr>
          <a:lstStyle/>
          <a:p>
            <a:r>
              <a:rPr lang="en-US" sz="3600" b="1" u="sng" dirty="0">
                <a:solidFill>
                  <a:srgbClr val="FF0000"/>
                </a:solidFill>
                <a:effectLst>
                  <a:outerShdw blurRad="38100" dist="38100" dir="2700000" algn="tl">
                    <a:srgbClr val="000000">
                      <a:alpha val="43137"/>
                    </a:srgbClr>
                  </a:outerShdw>
                </a:effectLst>
              </a:rPr>
              <a:t>In conclusion</a:t>
            </a:r>
            <a:r>
              <a:rPr lang="en-US" sz="4000" b="1" u="sng" dirty="0">
                <a:solidFill>
                  <a:srgbClr val="FF0000"/>
                </a:solidFill>
                <a:effectLst>
                  <a:outerShdw blurRad="38100" dist="38100" dir="2700000" algn="tl">
                    <a:srgbClr val="000000">
                      <a:alpha val="43137"/>
                    </a:srgbClr>
                  </a:outerShdw>
                </a:effectLst>
              </a:rPr>
              <a:t>:</a:t>
            </a:r>
            <a:r>
              <a:rPr lang="en-US" sz="3200" b="1" dirty="0">
                <a:solidFill>
                  <a:srgbClr val="FF0000"/>
                </a:solidFill>
              </a:rPr>
              <a:t> </a:t>
            </a:r>
            <a:r>
              <a:rPr lang="en-US" sz="3200" dirty="0"/>
              <a:t>obesity is a complex and serious health issue that has significant consequences for individuals and society as a whole. It is essential to address and raise awareness about the causes, symptoms, and consequences of obesity. By understanding the factors that contribute to obesity, promoting healthy lifestyles, and providing support and resources for individuals affected by obesity, we can work towards preventing and managing this condition. It is crucial to prioritize initiatives that promote physical activity, healthy eating habits, and overall well-being. Together, we can create a healthier future and combat the challenges posed by obesity.</a:t>
            </a:r>
          </a:p>
          <a:p>
            <a:endParaRPr lang="en-US" sz="2400" dirty="0"/>
          </a:p>
          <a:p>
            <a:endParaRPr lang="en-US" sz="2400" dirty="0"/>
          </a:p>
          <a:p>
            <a:endParaRPr lang="en-US" sz="2400" dirty="0"/>
          </a:p>
          <a:p>
            <a:endParaRPr lang="en-US" dirty="0"/>
          </a:p>
          <a:p>
            <a:endParaRPr lang="en-US" dirty="0"/>
          </a:p>
        </p:txBody>
      </p:sp>
    </p:spTree>
    <p:extLst>
      <p:ext uri="{BB962C8B-B14F-4D97-AF65-F5344CB8AC3E}">
        <p14:creationId xmlns:p14="http://schemas.microsoft.com/office/powerpoint/2010/main" val="4232066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3B6A5-066A-8E10-4BED-051F90063A28}"/>
              </a:ext>
            </a:extLst>
          </p:cNvPr>
          <p:cNvSpPr>
            <a:spLocks noGrp="1"/>
          </p:cNvSpPr>
          <p:nvPr>
            <p:ph type="title"/>
          </p:nvPr>
        </p:nvSpPr>
        <p:spPr>
          <a:xfrm>
            <a:off x="685800" y="210191"/>
            <a:ext cx="10820400" cy="1293028"/>
          </a:xfrm>
        </p:spPr>
        <p:txBody>
          <a:bodyPr/>
          <a:lstStyle/>
          <a:p>
            <a:pPr algn="l"/>
            <a:r>
              <a:rPr lang="en-US" dirty="0"/>
              <a:t>Resources used</a:t>
            </a:r>
          </a:p>
        </p:txBody>
      </p:sp>
      <p:graphicFrame>
        <p:nvGraphicFramePr>
          <p:cNvPr id="4" name="Diagram 3">
            <a:extLst>
              <a:ext uri="{FF2B5EF4-FFF2-40B4-BE49-F238E27FC236}">
                <a16:creationId xmlns:a16="http://schemas.microsoft.com/office/drawing/2014/main" id="{AF4B6B66-6462-A1A9-E4D8-2F608EDC004F}"/>
              </a:ext>
            </a:extLst>
          </p:cNvPr>
          <p:cNvGraphicFramePr/>
          <p:nvPr>
            <p:extLst>
              <p:ext uri="{D42A27DB-BD31-4B8C-83A1-F6EECF244321}">
                <p14:modId xmlns:p14="http://schemas.microsoft.com/office/powerpoint/2010/main" val="2662855296"/>
              </p:ext>
            </p:extLst>
          </p:nvPr>
        </p:nvGraphicFramePr>
        <p:xfrm>
          <a:off x="1353127" y="2050473"/>
          <a:ext cx="10049164" cy="4389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8625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00A53-1F71-BDB9-F719-9F9E2B5202B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755967-ADEB-A172-F101-C8C79F1A458F}"/>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503DCB64-DA4F-0B78-A260-815E5400EF7F}"/>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49B897B-776A-6E09-E39A-0FB61034F11A}"/>
              </a:ext>
            </a:extLst>
          </p:cNvPr>
          <p:cNvSpPr txBox="1"/>
          <p:nvPr/>
        </p:nvSpPr>
        <p:spPr>
          <a:xfrm>
            <a:off x="-98044000" y="-79151560"/>
            <a:ext cx="259613400" cy="172019119"/>
          </a:xfrm>
          <a:custGeom>
            <a:avLst/>
            <a:gdLst/>
            <a:ahLst/>
            <a:cxnLst/>
            <a:rect l="l" t="t" r="r" b="b"/>
            <a:pathLst>
              <a:path w="12192000" h="6858000">
                <a:moveTo>
                  <a:pt x="3528468" y="2808271"/>
                </a:moveTo>
                <a:cubicBezTo>
                  <a:pt x="3589031" y="2808271"/>
                  <a:pt x="3639204" y="2822818"/>
                  <a:pt x="3678986" y="2851913"/>
                </a:cubicBezTo>
                <a:cubicBezTo>
                  <a:pt x="3718768" y="2881007"/>
                  <a:pt x="3751128" y="2919898"/>
                  <a:pt x="3776066" y="2968587"/>
                </a:cubicBezTo>
                <a:cubicBezTo>
                  <a:pt x="3801004" y="3017275"/>
                  <a:pt x="3818520" y="3073089"/>
                  <a:pt x="3828614" y="3136028"/>
                </a:cubicBezTo>
                <a:cubicBezTo>
                  <a:pt x="3838708" y="3198967"/>
                  <a:pt x="3843755" y="3264280"/>
                  <a:pt x="3843755" y="3331969"/>
                </a:cubicBezTo>
                <a:cubicBezTo>
                  <a:pt x="3843755" y="3392533"/>
                  <a:pt x="3837817" y="3453097"/>
                  <a:pt x="3825942" y="3513660"/>
                </a:cubicBezTo>
                <a:cubicBezTo>
                  <a:pt x="3814067" y="3574224"/>
                  <a:pt x="3794770" y="3628257"/>
                  <a:pt x="3768050" y="3675757"/>
                </a:cubicBezTo>
                <a:cubicBezTo>
                  <a:pt x="3741331" y="3723259"/>
                  <a:pt x="3707784" y="3761853"/>
                  <a:pt x="3667408" y="3791541"/>
                </a:cubicBezTo>
                <a:cubicBezTo>
                  <a:pt x="3627032" y="3821229"/>
                  <a:pt x="3577750" y="3836073"/>
                  <a:pt x="3519561" y="3836073"/>
                </a:cubicBezTo>
                <a:cubicBezTo>
                  <a:pt x="3456622" y="3836073"/>
                  <a:pt x="3396355" y="3814995"/>
                  <a:pt x="3338761" y="3772838"/>
                </a:cubicBezTo>
                <a:cubicBezTo>
                  <a:pt x="3281165" y="3730681"/>
                  <a:pt x="3220899" y="3669226"/>
                  <a:pt x="3157960" y="3588474"/>
                </a:cubicBezTo>
                <a:lnTo>
                  <a:pt x="3157960" y="3061214"/>
                </a:lnTo>
                <a:cubicBezTo>
                  <a:pt x="3193586" y="3013713"/>
                  <a:pt x="3227430" y="2973931"/>
                  <a:pt x="3259493" y="2941868"/>
                </a:cubicBezTo>
                <a:cubicBezTo>
                  <a:pt x="3291556" y="2909804"/>
                  <a:pt x="3322729" y="2883679"/>
                  <a:pt x="3353011" y="2863491"/>
                </a:cubicBezTo>
                <a:cubicBezTo>
                  <a:pt x="3383293" y="2843303"/>
                  <a:pt x="3412684" y="2829053"/>
                  <a:pt x="3441184" y="2820740"/>
                </a:cubicBezTo>
                <a:cubicBezTo>
                  <a:pt x="3469685" y="2812427"/>
                  <a:pt x="3498779" y="2808271"/>
                  <a:pt x="3528468" y="2808271"/>
                </a:cubicBezTo>
                <a:close/>
                <a:moveTo>
                  <a:pt x="1505754" y="2779771"/>
                </a:moveTo>
                <a:cubicBezTo>
                  <a:pt x="1580568" y="2779771"/>
                  <a:pt x="1642616" y="2793427"/>
                  <a:pt x="1691898" y="2820740"/>
                </a:cubicBezTo>
                <a:cubicBezTo>
                  <a:pt x="1741180" y="2848053"/>
                  <a:pt x="1780666" y="2886054"/>
                  <a:pt x="1810354" y="2934743"/>
                </a:cubicBezTo>
                <a:cubicBezTo>
                  <a:pt x="1840042" y="2983431"/>
                  <a:pt x="1861120" y="3040729"/>
                  <a:pt x="1873589" y="3106637"/>
                </a:cubicBezTo>
                <a:cubicBezTo>
                  <a:pt x="1886058" y="3172544"/>
                  <a:pt x="1892293" y="3244686"/>
                  <a:pt x="1892293" y="3323063"/>
                </a:cubicBezTo>
                <a:cubicBezTo>
                  <a:pt x="1892293" y="3407377"/>
                  <a:pt x="1884574" y="3482488"/>
                  <a:pt x="1869136" y="3548395"/>
                </a:cubicBezTo>
                <a:cubicBezTo>
                  <a:pt x="1853698" y="3614303"/>
                  <a:pt x="1829948" y="3670414"/>
                  <a:pt x="1797885" y="3716727"/>
                </a:cubicBezTo>
                <a:cubicBezTo>
                  <a:pt x="1765821" y="3763041"/>
                  <a:pt x="1724852" y="3798369"/>
                  <a:pt x="1674976" y="3822714"/>
                </a:cubicBezTo>
                <a:cubicBezTo>
                  <a:pt x="1625100" y="3847058"/>
                  <a:pt x="1566317" y="3859230"/>
                  <a:pt x="1498628" y="3859230"/>
                </a:cubicBezTo>
                <a:cubicBezTo>
                  <a:pt x="1425002" y="3859230"/>
                  <a:pt x="1363251" y="3845870"/>
                  <a:pt x="1313375" y="3819151"/>
                </a:cubicBezTo>
                <a:cubicBezTo>
                  <a:pt x="1263499" y="3792432"/>
                  <a:pt x="1224013" y="3754728"/>
                  <a:pt x="1194919" y="3706039"/>
                </a:cubicBezTo>
                <a:cubicBezTo>
                  <a:pt x="1165825" y="3657351"/>
                  <a:pt x="1144746" y="3600053"/>
                  <a:pt x="1131684" y="3534145"/>
                </a:cubicBezTo>
                <a:cubicBezTo>
                  <a:pt x="1118621" y="3468238"/>
                  <a:pt x="1112089" y="3396095"/>
                  <a:pt x="1112089" y="3317719"/>
                </a:cubicBezTo>
                <a:cubicBezTo>
                  <a:pt x="1112089" y="3233405"/>
                  <a:pt x="1120105" y="3158294"/>
                  <a:pt x="1136137" y="3092386"/>
                </a:cubicBezTo>
                <a:cubicBezTo>
                  <a:pt x="1152168" y="3026479"/>
                  <a:pt x="1176216" y="2970071"/>
                  <a:pt x="1208279" y="2923164"/>
                </a:cubicBezTo>
                <a:cubicBezTo>
                  <a:pt x="1240342" y="2876257"/>
                  <a:pt x="1281312" y="2840631"/>
                  <a:pt x="1331188" y="2816287"/>
                </a:cubicBezTo>
                <a:cubicBezTo>
                  <a:pt x="1381064" y="2791943"/>
                  <a:pt x="1439252" y="2779771"/>
                  <a:pt x="1505754" y="2779771"/>
                </a:cubicBezTo>
                <a:close/>
                <a:moveTo>
                  <a:pt x="5378397" y="2742364"/>
                </a:moveTo>
                <a:cubicBezTo>
                  <a:pt x="5491211" y="2742364"/>
                  <a:pt x="5574635" y="2778286"/>
                  <a:pt x="5628667" y="2850131"/>
                </a:cubicBezTo>
                <a:cubicBezTo>
                  <a:pt x="5682699" y="2921976"/>
                  <a:pt x="5707934" y="3020838"/>
                  <a:pt x="5704371" y="3146715"/>
                </a:cubicBezTo>
                <a:lnTo>
                  <a:pt x="5034608" y="3146715"/>
                </a:lnTo>
                <a:cubicBezTo>
                  <a:pt x="5036983" y="3090902"/>
                  <a:pt x="5045593" y="3038354"/>
                  <a:pt x="5060437" y="2989072"/>
                </a:cubicBezTo>
                <a:cubicBezTo>
                  <a:pt x="5075281" y="2939789"/>
                  <a:pt x="5096656" y="2897039"/>
                  <a:pt x="5124563" y="2860819"/>
                </a:cubicBezTo>
                <a:cubicBezTo>
                  <a:pt x="5152470" y="2824600"/>
                  <a:pt x="5187502" y="2795802"/>
                  <a:pt x="5229659" y="2774427"/>
                </a:cubicBezTo>
                <a:cubicBezTo>
                  <a:pt x="5271816" y="2753051"/>
                  <a:pt x="5321395" y="2742364"/>
                  <a:pt x="5378397" y="2742364"/>
                </a:cubicBezTo>
                <a:close/>
                <a:moveTo>
                  <a:pt x="10171801" y="2455576"/>
                </a:moveTo>
                <a:cubicBezTo>
                  <a:pt x="10115987" y="2455576"/>
                  <a:pt x="10071159" y="2457951"/>
                  <a:pt x="10037314" y="2462701"/>
                </a:cubicBezTo>
                <a:cubicBezTo>
                  <a:pt x="10003470" y="2467452"/>
                  <a:pt x="9979422" y="2476061"/>
                  <a:pt x="9965172" y="2488530"/>
                </a:cubicBezTo>
                <a:cubicBezTo>
                  <a:pt x="9950922" y="2500999"/>
                  <a:pt x="9943797" y="2518218"/>
                  <a:pt x="9943797" y="2540187"/>
                </a:cubicBezTo>
                <a:cubicBezTo>
                  <a:pt x="9943797" y="2562157"/>
                  <a:pt x="9951515" y="2593923"/>
                  <a:pt x="9966953" y="2635486"/>
                </a:cubicBezTo>
                <a:lnTo>
                  <a:pt x="10513808" y="4096141"/>
                </a:lnTo>
                <a:cubicBezTo>
                  <a:pt x="10519745" y="4112767"/>
                  <a:pt x="10528949" y="4128501"/>
                  <a:pt x="10541418" y="4143345"/>
                </a:cubicBezTo>
                <a:cubicBezTo>
                  <a:pt x="10553887" y="4158189"/>
                  <a:pt x="10567839" y="4169174"/>
                  <a:pt x="10583278" y="4176299"/>
                </a:cubicBezTo>
                <a:lnTo>
                  <a:pt x="10371305" y="4708904"/>
                </a:lnTo>
                <a:cubicBezTo>
                  <a:pt x="10362991" y="4729092"/>
                  <a:pt x="10359429" y="4746311"/>
                  <a:pt x="10360617" y="4760561"/>
                </a:cubicBezTo>
                <a:cubicBezTo>
                  <a:pt x="10361804" y="4774811"/>
                  <a:pt x="10369524" y="4786687"/>
                  <a:pt x="10383774" y="4796187"/>
                </a:cubicBezTo>
                <a:cubicBezTo>
                  <a:pt x="10398024" y="4805687"/>
                  <a:pt x="10419400" y="4812515"/>
                  <a:pt x="10447900" y="4816672"/>
                </a:cubicBezTo>
                <a:cubicBezTo>
                  <a:pt x="10476401" y="4820828"/>
                  <a:pt x="10514401" y="4822906"/>
                  <a:pt x="10561903" y="4822906"/>
                </a:cubicBezTo>
                <a:cubicBezTo>
                  <a:pt x="10653341" y="4822906"/>
                  <a:pt x="10722811" y="4816375"/>
                  <a:pt x="10770313" y="4803312"/>
                </a:cubicBezTo>
                <a:cubicBezTo>
                  <a:pt x="10817814" y="4790249"/>
                  <a:pt x="10846908" y="4768874"/>
                  <a:pt x="10857596" y="4739186"/>
                </a:cubicBezTo>
                <a:lnTo>
                  <a:pt x="11049975" y="4176299"/>
                </a:lnTo>
                <a:lnTo>
                  <a:pt x="11579017" y="2619455"/>
                </a:lnTo>
                <a:cubicBezTo>
                  <a:pt x="11588517" y="2589767"/>
                  <a:pt x="11593267" y="2563938"/>
                  <a:pt x="11593267" y="2541969"/>
                </a:cubicBezTo>
                <a:cubicBezTo>
                  <a:pt x="11593267" y="2520000"/>
                  <a:pt x="11585252" y="2502484"/>
                  <a:pt x="11569220" y="2489421"/>
                </a:cubicBezTo>
                <a:cubicBezTo>
                  <a:pt x="11553189" y="2476358"/>
                  <a:pt x="11528251" y="2467452"/>
                  <a:pt x="11494406" y="2462701"/>
                </a:cubicBezTo>
                <a:cubicBezTo>
                  <a:pt x="11460562" y="2457951"/>
                  <a:pt x="11418107" y="2455576"/>
                  <a:pt x="11367044" y="2455576"/>
                </a:cubicBezTo>
                <a:cubicBezTo>
                  <a:pt x="11301729" y="2455576"/>
                  <a:pt x="11256010" y="2457951"/>
                  <a:pt x="11229885" y="2462701"/>
                </a:cubicBezTo>
                <a:cubicBezTo>
                  <a:pt x="11203759" y="2467452"/>
                  <a:pt x="11185055" y="2474874"/>
                  <a:pt x="11173774" y="2484968"/>
                </a:cubicBezTo>
                <a:cubicBezTo>
                  <a:pt x="11162493" y="2495062"/>
                  <a:pt x="11153290" y="2515546"/>
                  <a:pt x="11146165" y="2546422"/>
                </a:cubicBezTo>
                <a:lnTo>
                  <a:pt x="10804158" y="3631225"/>
                </a:lnTo>
                <a:lnTo>
                  <a:pt x="10798814" y="3631225"/>
                </a:lnTo>
                <a:lnTo>
                  <a:pt x="10424743" y="2567797"/>
                </a:lnTo>
                <a:cubicBezTo>
                  <a:pt x="10416430" y="2540484"/>
                  <a:pt x="10408118" y="2519406"/>
                  <a:pt x="10399805" y="2504562"/>
                </a:cubicBezTo>
                <a:cubicBezTo>
                  <a:pt x="10391492" y="2489718"/>
                  <a:pt x="10379023" y="2478733"/>
                  <a:pt x="10362398" y="2471608"/>
                </a:cubicBezTo>
                <a:cubicBezTo>
                  <a:pt x="10345773" y="2464483"/>
                  <a:pt x="10322616" y="2460030"/>
                  <a:pt x="10292928" y="2458248"/>
                </a:cubicBezTo>
                <a:cubicBezTo>
                  <a:pt x="10263241" y="2456467"/>
                  <a:pt x="10222865" y="2455576"/>
                  <a:pt x="10171801" y="2455576"/>
                </a:cubicBezTo>
                <a:close/>
                <a:moveTo>
                  <a:pt x="8191318" y="2455576"/>
                </a:moveTo>
                <a:cubicBezTo>
                  <a:pt x="8147379" y="2455576"/>
                  <a:pt x="8111160" y="2457358"/>
                  <a:pt x="8082659" y="2460920"/>
                </a:cubicBezTo>
                <a:cubicBezTo>
                  <a:pt x="8054159" y="2464483"/>
                  <a:pt x="8031299" y="2469530"/>
                  <a:pt x="8014080" y="2476061"/>
                </a:cubicBezTo>
                <a:cubicBezTo>
                  <a:pt x="7996860" y="2482593"/>
                  <a:pt x="7984689" y="2490311"/>
                  <a:pt x="7977563" y="2499218"/>
                </a:cubicBezTo>
                <a:cubicBezTo>
                  <a:pt x="7970438" y="2508124"/>
                  <a:pt x="7966876" y="2518515"/>
                  <a:pt x="7966876" y="2530391"/>
                </a:cubicBezTo>
                <a:lnTo>
                  <a:pt x="7966876" y="4115735"/>
                </a:lnTo>
                <a:cubicBezTo>
                  <a:pt x="7966876" y="4127611"/>
                  <a:pt x="7970438" y="4138001"/>
                  <a:pt x="7977563" y="4146908"/>
                </a:cubicBezTo>
                <a:cubicBezTo>
                  <a:pt x="7984689" y="4155814"/>
                  <a:pt x="7996860" y="4163236"/>
                  <a:pt x="8014080" y="4169174"/>
                </a:cubicBezTo>
                <a:cubicBezTo>
                  <a:pt x="8031299" y="4175112"/>
                  <a:pt x="8054159" y="4179565"/>
                  <a:pt x="8082659" y="4182534"/>
                </a:cubicBezTo>
                <a:cubicBezTo>
                  <a:pt x="8111160" y="4185503"/>
                  <a:pt x="8147379" y="4186987"/>
                  <a:pt x="8191318" y="4186987"/>
                </a:cubicBezTo>
                <a:cubicBezTo>
                  <a:pt x="8235256" y="4186987"/>
                  <a:pt x="8271476" y="4185503"/>
                  <a:pt x="8299976" y="4182534"/>
                </a:cubicBezTo>
                <a:cubicBezTo>
                  <a:pt x="8328477" y="4179565"/>
                  <a:pt x="8351336" y="4175112"/>
                  <a:pt x="8368556" y="4169174"/>
                </a:cubicBezTo>
                <a:cubicBezTo>
                  <a:pt x="8385775" y="4163236"/>
                  <a:pt x="8397947" y="4155814"/>
                  <a:pt x="8405072" y="4146908"/>
                </a:cubicBezTo>
                <a:cubicBezTo>
                  <a:pt x="8412197" y="4138001"/>
                  <a:pt x="8415760" y="4127611"/>
                  <a:pt x="8415760" y="4115735"/>
                </a:cubicBezTo>
                <a:lnTo>
                  <a:pt x="8415760" y="2530391"/>
                </a:lnTo>
                <a:cubicBezTo>
                  <a:pt x="8415760" y="2518515"/>
                  <a:pt x="8412197" y="2508124"/>
                  <a:pt x="8405072" y="2499218"/>
                </a:cubicBezTo>
                <a:cubicBezTo>
                  <a:pt x="8397947" y="2490311"/>
                  <a:pt x="8385775" y="2482593"/>
                  <a:pt x="8368556" y="2476061"/>
                </a:cubicBezTo>
                <a:cubicBezTo>
                  <a:pt x="8351336" y="2469530"/>
                  <a:pt x="8328477" y="2464483"/>
                  <a:pt x="8299976" y="2460920"/>
                </a:cubicBezTo>
                <a:cubicBezTo>
                  <a:pt x="8271476" y="2457358"/>
                  <a:pt x="8235256" y="2455576"/>
                  <a:pt x="8191318" y="2455576"/>
                </a:cubicBezTo>
                <a:close/>
                <a:moveTo>
                  <a:pt x="7070655" y="2425294"/>
                </a:moveTo>
                <a:cubicBezTo>
                  <a:pt x="6970903" y="2425294"/>
                  <a:pt x="6880948" y="2437764"/>
                  <a:pt x="6800790" y="2462701"/>
                </a:cubicBezTo>
                <a:cubicBezTo>
                  <a:pt x="6720633" y="2487639"/>
                  <a:pt x="6652647" y="2522672"/>
                  <a:pt x="6596833" y="2567797"/>
                </a:cubicBezTo>
                <a:cubicBezTo>
                  <a:pt x="6541020" y="2612923"/>
                  <a:pt x="6498269" y="2667253"/>
                  <a:pt x="6468581" y="2730785"/>
                </a:cubicBezTo>
                <a:cubicBezTo>
                  <a:pt x="6438893" y="2794318"/>
                  <a:pt x="6424048" y="2864085"/>
                  <a:pt x="6424048" y="2940086"/>
                </a:cubicBezTo>
                <a:cubicBezTo>
                  <a:pt x="6424048" y="3014901"/>
                  <a:pt x="6435033" y="3079027"/>
                  <a:pt x="6457002" y="3132465"/>
                </a:cubicBezTo>
                <a:cubicBezTo>
                  <a:pt x="6478972" y="3185904"/>
                  <a:pt x="6508066" y="3231624"/>
                  <a:pt x="6544285" y="3269624"/>
                </a:cubicBezTo>
                <a:cubicBezTo>
                  <a:pt x="6580505" y="3307625"/>
                  <a:pt x="6621475" y="3339688"/>
                  <a:pt x="6667194" y="3365814"/>
                </a:cubicBezTo>
                <a:cubicBezTo>
                  <a:pt x="6712914" y="3391940"/>
                  <a:pt x="6759821" y="3415096"/>
                  <a:pt x="6807916" y="3435284"/>
                </a:cubicBezTo>
                <a:cubicBezTo>
                  <a:pt x="6856010" y="3455472"/>
                  <a:pt x="6902918" y="3473879"/>
                  <a:pt x="6948637" y="3490504"/>
                </a:cubicBezTo>
                <a:cubicBezTo>
                  <a:pt x="6994357" y="3507129"/>
                  <a:pt x="7035327" y="3524942"/>
                  <a:pt x="7071546" y="3543942"/>
                </a:cubicBezTo>
                <a:cubicBezTo>
                  <a:pt x="7107766" y="3562943"/>
                  <a:pt x="7136860" y="3585209"/>
                  <a:pt x="7158829" y="3610741"/>
                </a:cubicBezTo>
                <a:cubicBezTo>
                  <a:pt x="7180799" y="3636272"/>
                  <a:pt x="7191783" y="3666851"/>
                  <a:pt x="7191783" y="3702477"/>
                </a:cubicBezTo>
                <a:cubicBezTo>
                  <a:pt x="7191783" y="3733352"/>
                  <a:pt x="7185845" y="3760666"/>
                  <a:pt x="7173970" y="3784416"/>
                </a:cubicBezTo>
                <a:cubicBezTo>
                  <a:pt x="7162095" y="3808167"/>
                  <a:pt x="7144579" y="3827761"/>
                  <a:pt x="7121422" y="3843198"/>
                </a:cubicBezTo>
                <a:cubicBezTo>
                  <a:pt x="7098265" y="3858636"/>
                  <a:pt x="7070952" y="3870512"/>
                  <a:pt x="7039483" y="3878824"/>
                </a:cubicBezTo>
                <a:cubicBezTo>
                  <a:pt x="7008014" y="3887137"/>
                  <a:pt x="6972091" y="3891293"/>
                  <a:pt x="6931715" y="3891293"/>
                </a:cubicBezTo>
                <a:cubicBezTo>
                  <a:pt x="6867589" y="3891293"/>
                  <a:pt x="6810291" y="3883574"/>
                  <a:pt x="6759821" y="3868136"/>
                </a:cubicBezTo>
                <a:cubicBezTo>
                  <a:pt x="6709351" y="3852699"/>
                  <a:pt x="6665116" y="3836073"/>
                  <a:pt x="6627115" y="3818261"/>
                </a:cubicBezTo>
                <a:cubicBezTo>
                  <a:pt x="6589114" y="3800448"/>
                  <a:pt x="6557348" y="3784119"/>
                  <a:pt x="6531816" y="3769275"/>
                </a:cubicBezTo>
                <a:cubicBezTo>
                  <a:pt x="6506285" y="3754431"/>
                  <a:pt x="6486988" y="3747009"/>
                  <a:pt x="6473924" y="3747009"/>
                </a:cubicBezTo>
                <a:cubicBezTo>
                  <a:pt x="6463237" y="3747009"/>
                  <a:pt x="6454330" y="3749087"/>
                  <a:pt x="6447205" y="3753243"/>
                </a:cubicBezTo>
                <a:cubicBezTo>
                  <a:pt x="6440080" y="3757400"/>
                  <a:pt x="6434143" y="3765712"/>
                  <a:pt x="6429392" y="3778181"/>
                </a:cubicBezTo>
                <a:cubicBezTo>
                  <a:pt x="6424643" y="3790650"/>
                  <a:pt x="6421080" y="3807276"/>
                  <a:pt x="6418705" y="3828057"/>
                </a:cubicBezTo>
                <a:cubicBezTo>
                  <a:pt x="6416330" y="3848839"/>
                  <a:pt x="6415142" y="3876449"/>
                  <a:pt x="6415142" y="3910887"/>
                </a:cubicBezTo>
                <a:cubicBezTo>
                  <a:pt x="6415142" y="3963138"/>
                  <a:pt x="6418705" y="4002624"/>
                  <a:pt x="6425830" y="4029343"/>
                </a:cubicBezTo>
                <a:cubicBezTo>
                  <a:pt x="6432955" y="4056062"/>
                  <a:pt x="6443049" y="4075656"/>
                  <a:pt x="6456112" y="4088125"/>
                </a:cubicBezTo>
                <a:cubicBezTo>
                  <a:pt x="6469175" y="4100594"/>
                  <a:pt x="6489956" y="4113954"/>
                  <a:pt x="6518457" y="4128204"/>
                </a:cubicBezTo>
                <a:cubicBezTo>
                  <a:pt x="6546957" y="4142455"/>
                  <a:pt x="6582583" y="4156408"/>
                  <a:pt x="6625334" y="4170065"/>
                </a:cubicBezTo>
                <a:cubicBezTo>
                  <a:pt x="6668085" y="4183721"/>
                  <a:pt x="6716476" y="4195003"/>
                  <a:pt x="6770509" y="4203909"/>
                </a:cubicBezTo>
                <a:cubicBezTo>
                  <a:pt x="6824541" y="4212815"/>
                  <a:pt x="6881245" y="4217269"/>
                  <a:pt x="6940621" y="4217269"/>
                </a:cubicBezTo>
                <a:cubicBezTo>
                  <a:pt x="7039186" y="4217269"/>
                  <a:pt x="7130626" y="4205690"/>
                  <a:pt x="7214940" y="4182534"/>
                </a:cubicBezTo>
                <a:cubicBezTo>
                  <a:pt x="7299254" y="4159377"/>
                  <a:pt x="7372287" y="4124642"/>
                  <a:pt x="7434038" y="4078328"/>
                </a:cubicBezTo>
                <a:cubicBezTo>
                  <a:pt x="7495789" y="4032015"/>
                  <a:pt x="7543587" y="3974420"/>
                  <a:pt x="7577431" y="3905543"/>
                </a:cubicBezTo>
                <a:cubicBezTo>
                  <a:pt x="7611276" y="3836667"/>
                  <a:pt x="7628198" y="3757103"/>
                  <a:pt x="7628198" y="3666851"/>
                </a:cubicBezTo>
                <a:cubicBezTo>
                  <a:pt x="7628198" y="3594412"/>
                  <a:pt x="7616917" y="3531770"/>
                  <a:pt x="7594354" y="3478925"/>
                </a:cubicBezTo>
                <a:cubicBezTo>
                  <a:pt x="7571791" y="3426081"/>
                  <a:pt x="7542103" y="3380658"/>
                  <a:pt x="7505289" y="3342657"/>
                </a:cubicBezTo>
                <a:cubicBezTo>
                  <a:pt x="7468476" y="3304656"/>
                  <a:pt x="7426616" y="3272593"/>
                  <a:pt x="7379709" y="3246468"/>
                </a:cubicBezTo>
                <a:cubicBezTo>
                  <a:pt x="7332802" y="3220342"/>
                  <a:pt x="7285300" y="3197482"/>
                  <a:pt x="7237206" y="3177888"/>
                </a:cubicBezTo>
                <a:cubicBezTo>
                  <a:pt x="7189111" y="3158294"/>
                  <a:pt x="7141610" y="3140184"/>
                  <a:pt x="7094703" y="3123559"/>
                </a:cubicBezTo>
                <a:cubicBezTo>
                  <a:pt x="7047796" y="3106933"/>
                  <a:pt x="7005936" y="3089121"/>
                  <a:pt x="6969122" y="3070120"/>
                </a:cubicBezTo>
                <a:cubicBezTo>
                  <a:pt x="6932309" y="3051120"/>
                  <a:pt x="6902621" y="3029151"/>
                  <a:pt x="6880058" y="3004213"/>
                </a:cubicBezTo>
                <a:cubicBezTo>
                  <a:pt x="6857495" y="2979275"/>
                  <a:pt x="6846213" y="2948399"/>
                  <a:pt x="6846213" y="2911586"/>
                </a:cubicBezTo>
                <a:cubicBezTo>
                  <a:pt x="6846213" y="2887835"/>
                  <a:pt x="6850964" y="2865569"/>
                  <a:pt x="6860464" y="2844787"/>
                </a:cubicBezTo>
                <a:cubicBezTo>
                  <a:pt x="6869964" y="2824006"/>
                  <a:pt x="6884214" y="2805896"/>
                  <a:pt x="6903214" y="2790458"/>
                </a:cubicBezTo>
                <a:cubicBezTo>
                  <a:pt x="6922215" y="2775020"/>
                  <a:pt x="6946560" y="2763145"/>
                  <a:pt x="6976247" y="2754832"/>
                </a:cubicBezTo>
                <a:cubicBezTo>
                  <a:pt x="7005936" y="2746520"/>
                  <a:pt x="7040968" y="2742364"/>
                  <a:pt x="7081343" y="2742364"/>
                </a:cubicBezTo>
                <a:cubicBezTo>
                  <a:pt x="7138344" y="2742364"/>
                  <a:pt x="7189111" y="2748598"/>
                  <a:pt x="7233643" y="2761067"/>
                </a:cubicBezTo>
                <a:cubicBezTo>
                  <a:pt x="7278175" y="2773536"/>
                  <a:pt x="7317364" y="2786896"/>
                  <a:pt x="7351208" y="2801146"/>
                </a:cubicBezTo>
                <a:cubicBezTo>
                  <a:pt x="7385053" y="2815396"/>
                  <a:pt x="7413257" y="2828756"/>
                  <a:pt x="7435819" y="2841225"/>
                </a:cubicBezTo>
                <a:cubicBezTo>
                  <a:pt x="7458382" y="2853694"/>
                  <a:pt x="7475007" y="2859928"/>
                  <a:pt x="7485695" y="2859928"/>
                </a:cubicBezTo>
                <a:cubicBezTo>
                  <a:pt x="7495196" y="2859928"/>
                  <a:pt x="7503508" y="2857850"/>
                  <a:pt x="7510633" y="2853694"/>
                </a:cubicBezTo>
                <a:cubicBezTo>
                  <a:pt x="7517758" y="2849538"/>
                  <a:pt x="7523399" y="2841522"/>
                  <a:pt x="7527555" y="2829646"/>
                </a:cubicBezTo>
                <a:cubicBezTo>
                  <a:pt x="7531712" y="2817771"/>
                  <a:pt x="7534681" y="2801740"/>
                  <a:pt x="7536462" y="2781552"/>
                </a:cubicBezTo>
                <a:cubicBezTo>
                  <a:pt x="7538243" y="2761364"/>
                  <a:pt x="7539134" y="2735238"/>
                  <a:pt x="7539134" y="2703175"/>
                </a:cubicBezTo>
                <a:cubicBezTo>
                  <a:pt x="7539134" y="2675862"/>
                  <a:pt x="7538243" y="2653002"/>
                  <a:pt x="7536462" y="2634596"/>
                </a:cubicBezTo>
                <a:cubicBezTo>
                  <a:pt x="7534681" y="2616189"/>
                  <a:pt x="7532603" y="2600751"/>
                  <a:pt x="7530227" y="2588282"/>
                </a:cubicBezTo>
                <a:cubicBezTo>
                  <a:pt x="7527853" y="2575813"/>
                  <a:pt x="7524290" y="2565126"/>
                  <a:pt x="7519540" y="2556219"/>
                </a:cubicBezTo>
                <a:cubicBezTo>
                  <a:pt x="7514790" y="2547313"/>
                  <a:pt x="7506774" y="2538406"/>
                  <a:pt x="7495492" y="2529500"/>
                </a:cubicBezTo>
                <a:cubicBezTo>
                  <a:pt x="7484211" y="2520593"/>
                  <a:pt x="7465507" y="2509906"/>
                  <a:pt x="7439382" y="2497437"/>
                </a:cubicBezTo>
                <a:cubicBezTo>
                  <a:pt x="7413257" y="2484968"/>
                  <a:pt x="7381193" y="2473389"/>
                  <a:pt x="7343192" y="2462701"/>
                </a:cubicBezTo>
                <a:cubicBezTo>
                  <a:pt x="7305192" y="2452014"/>
                  <a:pt x="7262738" y="2443107"/>
                  <a:pt x="7215830" y="2435982"/>
                </a:cubicBezTo>
                <a:cubicBezTo>
                  <a:pt x="7168923" y="2428857"/>
                  <a:pt x="7120531" y="2425294"/>
                  <a:pt x="7070655" y="2425294"/>
                </a:cubicBezTo>
                <a:close/>
                <a:moveTo>
                  <a:pt x="5389084" y="2425294"/>
                </a:moveTo>
                <a:cubicBezTo>
                  <a:pt x="5263207" y="2425294"/>
                  <a:pt x="5150095" y="2446076"/>
                  <a:pt x="5049749" y="2487639"/>
                </a:cubicBezTo>
                <a:cubicBezTo>
                  <a:pt x="4949403" y="2529203"/>
                  <a:pt x="4864199" y="2589470"/>
                  <a:pt x="4794134" y="2668440"/>
                </a:cubicBezTo>
                <a:cubicBezTo>
                  <a:pt x="4724070" y="2747410"/>
                  <a:pt x="4670632" y="2843600"/>
                  <a:pt x="4633819" y="2957008"/>
                </a:cubicBezTo>
                <a:cubicBezTo>
                  <a:pt x="4597005" y="3070417"/>
                  <a:pt x="4578599" y="3197779"/>
                  <a:pt x="4578599" y="3339095"/>
                </a:cubicBezTo>
                <a:cubicBezTo>
                  <a:pt x="4578599" y="3487535"/>
                  <a:pt x="4596115" y="3616975"/>
                  <a:pt x="4631146" y="3727415"/>
                </a:cubicBezTo>
                <a:cubicBezTo>
                  <a:pt x="4666179" y="3837855"/>
                  <a:pt x="4719320" y="3929294"/>
                  <a:pt x="4790572" y="4001733"/>
                </a:cubicBezTo>
                <a:cubicBezTo>
                  <a:pt x="4861823" y="4074172"/>
                  <a:pt x="4950591" y="4128204"/>
                  <a:pt x="5056874" y="4163830"/>
                </a:cubicBezTo>
                <a:cubicBezTo>
                  <a:pt x="5163158" y="4199456"/>
                  <a:pt x="5286958" y="4217269"/>
                  <a:pt x="5428272" y="4217269"/>
                </a:cubicBezTo>
                <a:cubicBezTo>
                  <a:pt x="5506649" y="4217269"/>
                  <a:pt x="5580275" y="4212222"/>
                  <a:pt x="5649151" y="4202128"/>
                </a:cubicBezTo>
                <a:cubicBezTo>
                  <a:pt x="5718028" y="4192034"/>
                  <a:pt x="5779185" y="4180159"/>
                  <a:pt x="5832624" y="4166502"/>
                </a:cubicBezTo>
                <a:cubicBezTo>
                  <a:pt x="5886063" y="4152845"/>
                  <a:pt x="5930001" y="4138892"/>
                  <a:pt x="5964439" y="4124642"/>
                </a:cubicBezTo>
                <a:cubicBezTo>
                  <a:pt x="5998877" y="4110391"/>
                  <a:pt x="6019956" y="4099110"/>
                  <a:pt x="6027675" y="4090797"/>
                </a:cubicBezTo>
                <a:cubicBezTo>
                  <a:pt x="6035394" y="4082485"/>
                  <a:pt x="6041628" y="4073875"/>
                  <a:pt x="6046378" y="4064969"/>
                </a:cubicBezTo>
                <a:cubicBezTo>
                  <a:pt x="6051128" y="4056062"/>
                  <a:pt x="6054691" y="4045078"/>
                  <a:pt x="6057066" y="4032015"/>
                </a:cubicBezTo>
                <a:cubicBezTo>
                  <a:pt x="6059441" y="4018952"/>
                  <a:pt x="6061222" y="4003217"/>
                  <a:pt x="6062410" y="3984811"/>
                </a:cubicBezTo>
                <a:cubicBezTo>
                  <a:pt x="6063597" y="3966404"/>
                  <a:pt x="6064192" y="3944138"/>
                  <a:pt x="6064192" y="3918012"/>
                </a:cubicBezTo>
                <a:cubicBezTo>
                  <a:pt x="6064192" y="3888324"/>
                  <a:pt x="6063301" y="3863683"/>
                  <a:pt x="6061519" y="3844089"/>
                </a:cubicBezTo>
                <a:cubicBezTo>
                  <a:pt x="6059738" y="3824495"/>
                  <a:pt x="6056473" y="3809354"/>
                  <a:pt x="6051722" y="3798666"/>
                </a:cubicBezTo>
                <a:cubicBezTo>
                  <a:pt x="6046972" y="3787979"/>
                  <a:pt x="6041035" y="3780557"/>
                  <a:pt x="6033909" y="3776400"/>
                </a:cubicBezTo>
                <a:cubicBezTo>
                  <a:pt x="6026784" y="3772244"/>
                  <a:pt x="6017878" y="3770166"/>
                  <a:pt x="6007190" y="3770166"/>
                </a:cubicBezTo>
                <a:cubicBezTo>
                  <a:pt x="5989377" y="3770166"/>
                  <a:pt x="5966221" y="3775807"/>
                  <a:pt x="5937720" y="3787088"/>
                </a:cubicBezTo>
                <a:cubicBezTo>
                  <a:pt x="5909219" y="3798369"/>
                  <a:pt x="5873297" y="3810838"/>
                  <a:pt x="5829952" y="3824495"/>
                </a:cubicBezTo>
                <a:cubicBezTo>
                  <a:pt x="5786607" y="3838152"/>
                  <a:pt x="5735247" y="3850621"/>
                  <a:pt x="5675871" y="3861902"/>
                </a:cubicBezTo>
                <a:cubicBezTo>
                  <a:pt x="5616494" y="3873183"/>
                  <a:pt x="5547618" y="3878824"/>
                  <a:pt x="5469242" y="3878824"/>
                </a:cubicBezTo>
                <a:cubicBezTo>
                  <a:pt x="5392053" y="3878824"/>
                  <a:pt x="5325848" y="3868730"/>
                  <a:pt x="5270628" y="3848542"/>
                </a:cubicBezTo>
                <a:cubicBezTo>
                  <a:pt x="5215408" y="3828355"/>
                  <a:pt x="5170283" y="3798963"/>
                  <a:pt x="5135251" y="3760369"/>
                </a:cubicBezTo>
                <a:cubicBezTo>
                  <a:pt x="5100219" y="3721774"/>
                  <a:pt x="5074687" y="3674867"/>
                  <a:pt x="5058656" y="3619647"/>
                </a:cubicBezTo>
                <a:cubicBezTo>
                  <a:pt x="5042624" y="3564427"/>
                  <a:pt x="5034608" y="3502973"/>
                  <a:pt x="5034608" y="3435284"/>
                </a:cubicBezTo>
                <a:lnTo>
                  <a:pt x="6001846" y="3435284"/>
                </a:lnTo>
                <a:cubicBezTo>
                  <a:pt x="6044598" y="3435284"/>
                  <a:pt x="6078145" y="3422221"/>
                  <a:pt x="6102489" y="3396095"/>
                </a:cubicBezTo>
                <a:cubicBezTo>
                  <a:pt x="6126833" y="3369970"/>
                  <a:pt x="6139005" y="3329594"/>
                  <a:pt x="6139005" y="3274968"/>
                </a:cubicBezTo>
                <a:lnTo>
                  <a:pt x="6139005" y="3203717"/>
                </a:lnTo>
                <a:cubicBezTo>
                  <a:pt x="6139005" y="3092090"/>
                  <a:pt x="6124755" y="2988775"/>
                  <a:pt x="6096254" y="2893773"/>
                </a:cubicBezTo>
                <a:cubicBezTo>
                  <a:pt x="6067754" y="2798771"/>
                  <a:pt x="6023222" y="2716535"/>
                  <a:pt x="5962658" y="2647065"/>
                </a:cubicBezTo>
                <a:cubicBezTo>
                  <a:pt x="5902094" y="2577594"/>
                  <a:pt x="5824608" y="2523265"/>
                  <a:pt x="5730200" y="2484077"/>
                </a:cubicBezTo>
                <a:cubicBezTo>
                  <a:pt x="5635792" y="2444889"/>
                  <a:pt x="5522087" y="2425294"/>
                  <a:pt x="5389084" y="2425294"/>
                </a:cubicBezTo>
                <a:close/>
                <a:moveTo>
                  <a:pt x="1521785" y="2425294"/>
                </a:moveTo>
                <a:cubicBezTo>
                  <a:pt x="1375720" y="2425294"/>
                  <a:pt x="1248358" y="2447264"/>
                  <a:pt x="1139699" y="2491202"/>
                </a:cubicBezTo>
                <a:cubicBezTo>
                  <a:pt x="1031041" y="2535141"/>
                  <a:pt x="940492" y="2597189"/>
                  <a:pt x="868053" y="2677347"/>
                </a:cubicBezTo>
                <a:cubicBezTo>
                  <a:pt x="795614" y="2757505"/>
                  <a:pt x="741285" y="2853694"/>
                  <a:pt x="705065" y="2965915"/>
                </a:cubicBezTo>
                <a:cubicBezTo>
                  <a:pt x="668846" y="3078136"/>
                  <a:pt x="650736" y="3201936"/>
                  <a:pt x="650736" y="3337313"/>
                </a:cubicBezTo>
                <a:cubicBezTo>
                  <a:pt x="650736" y="3477441"/>
                  <a:pt x="667361" y="3602131"/>
                  <a:pt x="700612" y="3711383"/>
                </a:cubicBezTo>
                <a:cubicBezTo>
                  <a:pt x="733863" y="3820636"/>
                  <a:pt x="784926" y="3912669"/>
                  <a:pt x="853803" y="3987483"/>
                </a:cubicBezTo>
                <a:cubicBezTo>
                  <a:pt x="922679" y="4062297"/>
                  <a:pt x="1009368" y="4119298"/>
                  <a:pt x="1113870" y="4158486"/>
                </a:cubicBezTo>
                <a:cubicBezTo>
                  <a:pt x="1218373" y="4197674"/>
                  <a:pt x="1341281" y="4217269"/>
                  <a:pt x="1482597" y="4217269"/>
                </a:cubicBezTo>
                <a:cubicBezTo>
                  <a:pt x="1628662" y="4217269"/>
                  <a:pt x="1756321" y="4195300"/>
                  <a:pt x="1865574" y="4151361"/>
                </a:cubicBezTo>
                <a:cubicBezTo>
                  <a:pt x="1974826" y="4107423"/>
                  <a:pt x="2065671" y="4045078"/>
                  <a:pt x="2138110" y="3964326"/>
                </a:cubicBezTo>
                <a:cubicBezTo>
                  <a:pt x="2210550" y="3883574"/>
                  <a:pt x="2264582" y="3787385"/>
                  <a:pt x="2300207" y="3675757"/>
                </a:cubicBezTo>
                <a:cubicBezTo>
                  <a:pt x="2335833" y="3564130"/>
                  <a:pt x="2353646" y="3440628"/>
                  <a:pt x="2353646" y="3305250"/>
                </a:cubicBezTo>
                <a:cubicBezTo>
                  <a:pt x="2353646" y="3163935"/>
                  <a:pt x="2337021" y="3038651"/>
                  <a:pt x="2303770" y="2929399"/>
                </a:cubicBezTo>
                <a:cubicBezTo>
                  <a:pt x="2270519" y="2820146"/>
                  <a:pt x="2219753" y="2728113"/>
                  <a:pt x="2151470" y="2653299"/>
                </a:cubicBezTo>
                <a:cubicBezTo>
                  <a:pt x="2083187" y="2578485"/>
                  <a:pt x="1996795" y="2521781"/>
                  <a:pt x="1892293" y="2483186"/>
                </a:cubicBezTo>
                <a:cubicBezTo>
                  <a:pt x="1787791" y="2444592"/>
                  <a:pt x="1664288" y="2425294"/>
                  <a:pt x="1521785" y="2425294"/>
                </a:cubicBezTo>
                <a:close/>
                <a:moveTo>
                  <a:pt x="9161481" y="2036974"/>
                </a:moveTo>
                <a:cubicBezTo>
                  <a:pt x="9118730" y="2036974"/>
                  <a:pt x="9082808" y="2038458"/>
                  <a:pt x="9053713" y="2041427"/>
                </a:cubicBezTo>
                <a:cubicBezTo>
                  <a:pt x="9024618" y="2044396"/>
                  <a:pt x="9001462" y="2049146"/>
                  <a:pt x="8984243" y="2055677"/>
                </a:cubicBezTo>
                <a:cubicBezTo>
                  <a:pt x="8967024" y="2062209"/>
                  <a:pt x="8955148" y="2070225"/>
                  <a:pt x="8948617" y="2079725"/>
                </a:cubicBezTo>
                <a:cubicBezTo>
                  <a:pt x="8942086" y="2089225"/>
                  <a:pt x="8938820" y="2099913"/>
                  <a:pt x="8938820" y="2111788"/>
                </a:cubicBezTo>
                <a:lnTo>
                  <a:pt x="8938820" y="2466264"/>
                </a:lnTo>
                <a:lnTo>
                  <a:pt x="8750004" y="2466264"/>
                </a:lnTo>
                <a:cubicBezTo>
                  <a:pt x="8738129" y="2466264"/>
                  <a:pt x="8727738" y="2469233"/>
                  <a:pt x="8718832" y="2475170"/>
                </a:cubicBezTo>
                <a:cubicBezTo>
                  <a:pt x="8709925" y="2481108"/>
                  <a:pt x="8702503" y="2490905"/>
                  <a:pt x="8696565" y="2504562"/>
                </a:cubicBezTo>
                <a:cubicBezTo>
                  <a:pt x="8690627" y="2518218"/>
                  <a:pt x="8686174" y="2536922"/>
                  <a:pt x="8683206" y="2560672"/>
                </a:cubicBezTo>
                <a:cubicBezTo>
                  <a:pt x="8680237" y="2584423"/>
                  <a:pt x="8678752" y="2613517"/>
                  <a:pt x="8678752" y="2647955"/>
                </a:cubicBezTo>
                <a:cubicBezTo>
                  <a:pt x="8678752" y="2713269"/>
                  <a:pt x="8684690" y="2759879"/>
                  <a:pt x="8696565" y="2787786"/>
                </a:cubicBezTo>
                <a:cubicBezTo>
                  <a:pt x="8708440" y="2815693"/>
                  <a:pt x="8725660" y="2829646"/>
                  <a:pt x="8748222" y="2829646"/>
                </a:cubicBezTo>
                <a:lnTo>
                  <a:pt x="8938820" y="2829646"/>
                </a:lnTo>
                <a:lnTo>
                  <a:pt x="8938820" y="3643694"/>
                </a:lnTo>
                <a:cubicBezTo>
                  <a:pt x="8938820" y="3741072"/>
                  <a:pt x="8948914" y="3825386"/>
                  <a:pt x="8969102" y="3896637"/>
                </a:cubicBezTo>
                <a:cubicBezTo>
                  <a:pt x="8989290" y="3967888"/>
                  <a:pt x="9020759" y="4026968"/>
                  <a:pt x="9063510" y="4073875"/>
                </a:cubicBezTo>
                <a:cubicBezTo>
                  <a:pt x="9106261" y="4120782"/>
                  <a:pt x="9160294" y="4155517"/>
                  <a:pt x="9225607" y="4178080"/>
                </a:cubicBezTo>
                <a:cubicBezTo>
                  <a:pt x="9290921" y="4200643"/>
                  <a:pt x="9368110" y="4211925"/>
                  <a:pt x="9457175" y="4211925"/>
                </a:cubicBezTo>
                <a:cubicBezTo>
                  <a:pt x="9490425" y="4211925"/>
                  <a:pt x="9523379" y="4210143"/>
                  <a:pt x="9556036" y="4206581"/>
                </a:cubicBezTo>
                <a:cubicBezTo>
                  <a:pt x="9588693" y="4203018"/>
                  <a:pt x="9618975" y="4197972"/>
                  <a:pt x="9646882" y="4191440"/>
                </a:cubicBezTo>
                <a:cubicBezTo>
                  <a:pt x="9674788" y="4184909"/>
                  <a:pt x="9699133" y="4177190"/>
                  <a:pt x="9719914" y="4168283"/>
                </a:cubicBezTo>
                <a:cubicBezTo>
                  <a:pt x="9740696" y="4159377"/>
                  <a:pt x="9756431" y="4149283"/>
                  <a:pt x="9767118" y="4138001"/>
                </a:cubicBezTo>
                <a:cubicBezTo>
                  <a:pt x="9777806" y="4126720"/>
                  <a:pt x="9786416" y="4107126"/>
                  <a:pt x="9792947" y="4079219"/>
                </a:cubicBezTo>
                <a:cubicBezTo>
                  <a:pt x="9799478" y="4051312"/>
                  <a:pt x="9802744" y="4011233"/>
                  <a:pt x="9802744" y="3958982"/>
                </a:cubicBezTo>
                <a:cubicBezTo>
                  <a:pt x="9802744" y="3925731"/>
                  <a:pt x="9801259" y="3898418"/>
                  <a:pt x="9798291" y="3877043"/>
                </a:cubicBezTo>
                <a:cubicBezTo>
                  <a:pt x="9795323" y="3855668"/>
                  <a:pt x="9792056" y="3838745"/>
                  <a:pt x="9788494" y="3826276"/>
                </a:cubicBezTo>
                <a:cubicBezTo>
                  <a:pt x="9784931" y="3813807"/>
                  <a:pt x="9779884" y="3805495"/>
                  <a:pt x="9773353" y="3801338"/>
                </a:cubicBezTo>
                <a:cubicBezTo>
                  <a:pt x="9766822" y="3797182"/>
                  <a:pt x="9759993" y="3795104"/>
                  <a:pt x="9752868" y="3795104"/>
                </a:cubicBezTo>
                <a:cubicBezTo>
                  <a:pt x="9744556" y="3795104"/>
                  <a:pt x="9735352" y="3797182"/>
                  <a:pt x="9725258" y="3801338"/>
                </a:cubicBezTo>
                <a:cubicBezTo>
                  <a:pt x="9715165" y="3805495"/>
                  <a:pt x="9702696" y="3810245"/>
                  <a:pt x="9687851" y="3815589"/>
                </a:cubicBezTo>
                <a:cubicBezTo>
                  <a:pt x="9673007" y="3820933"/>
                  <a:pt x="9656085" y="3825683"/>
                  <a:pt x="9637085" y="3829839"/>
                </a:cubicBezTo>
                <a:cubicBezTo>
                  <a:pt x="9618085" y="3833995"/>
                  <a:pt x="9596709" y="3836073"/>
                  <a:pt x="9572958" y="3836073"/>
                </a:cubicBezTo>
                <a:cubicBezTo>
                  <a:pt x="9502894" y="3836073"/>
                  <a:pt x="9454206" y="3814401"/>
                  <a:pt x="9426893" y="3771056"/>
                </a:cubicBezTo>
                <a:cubicBezTo>
                  <a:pt x="9399579" y="3727712"/>
                  <a:pt x="9385923" y="3662695"/>
                  <a:pt x="9385923" y="3576006"/>
                </a:cubicBezTo>
                <a:lnTo>
                  <a:pt x="9385923" y="2829646"/>
                </a:lnTo>
                <a:lnTo>
                  <a:pt x="9733274" y="2829646"/>
                </a:lnTo>
                <a:cubicBezTo>
                  <a:pt x="9755837" y="2829646"/>
                  <a:pt x="9773056" y="2815693"/>
                  <a:pt x="9784931" y="2787786"/>
                </a:cubicBezTo>
                <a:cubicBezTo>
                  <a:pt x="9796806" y="2759879"/>
                  <a:pt x="9802744" y="2713269"/>
                  <a:pt x="9802744" y="2647955"/>
                </a:cubicBezTo>
                <a:cubicBezTo>
                  <a:pt x="9802744" y="2613517"/>
                  <a:pt x="9801259" y="2584423"/>
                  <a:pt x="9798291" y="2560672"/>
                </a:cubicBezTo>
                <a:cubicBezTo>
                  <a:pt x="9795323" y="2536922"/>
                  <a:pt x="9790869" y="2518218"/>
                  <a:pt x="9784931" y="2504562"/>
                </a:cubicBezTo>
                <a:cubicBezTo>
                  <a:pt x="9778993" y="2490905"/>
                  <a:pt x="9771572" y="2481108"/>
                  <a:pt x="9762665" y="2475170"/>
                </a:cubicBezTo>
                <a:cubicBezTo>
                  <a:pt x="9753759" y="2469233"/>
                  <a:pt x="9743368" y="2466264"/>
                  <a:pt x="9731493" y="2466264"/>
                </a:cubicBezTo>
                <a:lnTo>
                  <a:pt x="9385923" y="2466264"/>
                </a:lnTo>
                <a:lnTo>
                  <a:pt x="9385923" y="2111788"/>
                </a:lnTo>
                <a:cubicBezTo>
                  <a:pt x="9385923" y="2099913"/>
                  <a:pt x="9382361" y="2089225"/>
                  <a:pt x="9375235" y="2079725"/>
                </a:cubicBezTo>
                <a:cubicBezTo>
                  <a:pt x="9368110" y="2070225"/>
                  <a:pt x="9356235" y="2062209"/>
                  <a:pt x="9339610" y="2055677"/>
                </a:cubicBezTo>
                <a:cubicBezTo>
                  <a:pt x="9322984" y="2049146"/>
                  <a:pt x="9300125" y="2044396"/>
                  <a:pt x="9271030" y="2041427"/>
                </a:cubicBezTo>
                <a:cubicBezTo>
                  <a:pt x="9241935" y="2038458"/>
                  <a:pt x="9205419" y="2036974"/>
                  <a:pt x="9161481" y="2036974"/>
                </a:cubicBezTo>
                <a:close/>
                <a:moveTo>
                  <a:pt x="8193099" y="1757312"/>
                </a:moveTo>
                <a:cubicBezTo>
                  <a:pt x="8092159" y="1757312"/>
                  <a:pt x="8023579" y="1774828"/>
                  <a:pt x="7987361" y="1809860"/>
                </a:cubicBezTo>
                <a:cubicBezTo>
                  <a:pt x="7951141" y="1844892"/>
                  <a:pt x="7933031" y="1907534"/>
                  <a:pt x="7933031" y="1997786"/>
                </a:cubicBezTo>
                <a:cubicBezTo>
                  <a:pt x="7933031" y="2084475"/>
                  <a:pt x="7950546" y="2144445"/>
                  <a:pt x="7985579" y="2177696"/>
                </a:cubicBezTo>
                <a:cubicBezTo>
                  <a:pt x="8020611" y="2210946"/>
                  <a:pt x="8088596" y="2227572"/>
                  <a:pt x="8189537" y="2227572"/>
                </a:cubicBezTo>
                <a:cubicBezTo>
                  <a:pt x="8289289" y="2227572"/>
                  <a:pt x="8357570" y="2210353"/>
                  <a:pt x="8394384" y="2175914"/>
                </a:cubicBezTo>
                <a:cubicBezTo>
                  <a:pt x="8431197" y="2141476"/>
                  <a:pt x="8449604" y="2079131"/>
                  <a:pt x="8449604" y="1988879"/>
                </a:cubicBezTo>
                <a:cubicBezTo>
                  <a:pt x="8449604" y="1902190"/>
                  <a:pt x="8431792" y="1841923"/>
                  <a:pt x="8396166" y="1808079"/>
                </a:cubicBezTo>
                <a:cubicBezTo>
                  <a:pt x="8360540" y="1774234"/>
                  <a:pt x="8292851" y="1757312"/>
                  <a:pt x="8193099" y="1757312"/>
                </a:cubicBezTo>
                <a:close/>
                <a:moveTo>
                  <a:pt x="2933518" y="1696748"/>
                </a:moveTo>
                <a:cubicBezTo>
                  <a:pt x="2889579" y="1696748"/>
                  <a:pt x="2853360" y="1698529"/>
                  <a:pt x="2824859" y="1702092"/>
                </a:cubicBezTo>
                <a:cubicBezTo>
                  <a:pt x="2796359" y="1705655"/>
                  <a:pt x="2773499" y="1710702"/>
                  <a:pt x="2756280" y="1717233"/>
                </a:cubicBezTo>
                <a:cubicBezTo>
                  <a:pt x="2739061" y="1723764"/>
                  <a:pt x="2726889" y="1731780"/>
                  <a:pt x="2719763" y="1741280"/>
                </a:cubicBezTo>
                <a:cubicBezTo>
                  <a:pt x="2712638" y="1750781"/>
                  <a:pt x="2709076" y="1761468"/>
                  <a:pt x="2709076" y="1773344"/>
                </a:cubicBezTo>
                <a:lnTo>
                  <a:pt x="2709076" y="4115735"/>
                </a:lnTo>
                <a:cubicBezTo>
                  <a:pt x="2709076" y="4128798"/>
                  <a:pt x="2712045" y="4139783"/>
                  <a:pt x="2717982" y="4148689"/>
                </a:cubicBezTo>
                <a:cubicBezTo>
                  <a:pt x="2723920" y="4157595"/>
                  <a:pt x="2734311" y="4165018"/>
                  <a:pt x="2749155" y="4170955"/>
                </a:cubicBezTo>
                <a:cubicBezTo>
                  <a:pt x="2763999" y="4176893"/>
                  <a:pt x="2783593" y="4181049"/>
                  <a:pt x="2807937" y="4183424"/>
                </a:cubicBezTo>
                <a:cubicBezTo>
                  <a:pt x="2832281" y="4185799"/>
                  <a:pt x="2862860" y="4186987"/>
                  <a:pt x="2899673" y="4186987"/>
                </a:cubicBezTo>
                <a:cubicBezTo>
                  <a:pt x="2935299" y="4186987"/>
                  <a:pt x="2965581" y="4185799"/>
                  <a:pt x="2990519" y="4183424"/>
                </a:cubicBezTo>
                <a:cubicBezTo>
                  <a:pt x="3015457" y="4181049"/>
                  <a:pt x="3035348" y="4176893"/>
                  <a:pt x="3050192" y="4170955"/>
                </a:cubicBezTo>
                <a:cubicBezTo>
                  <a:pt x="3065036" y="4165018"/>
                  <a:pt x="3075724" y="4157595"/>
                  <a:pt x="3082255" y="4148689"/>
                </a:cubicBezTo>
                <a:cubicBezTo>
                  <a:pt x="3088787" y="4139783"/>
                  <a:pt x="3092052" y="4128798"/>
                  <a:pt x="3092052" y="4115735"/>
                </a:cubicBezTo>
                <a:lnTo>
                  <a:pt x="3092052" y="3942950"/>
                </a:lnTo>
                <a:cubicBezTo>
                  <a:pt x="3134803" y="3991639"/>
                  <a:pt x="3176663" y="4033203"/>
                  <a:pt x="3217633" y="4067641"/>
                </a:cubicBezTo>
                <a:cubicBezTo>
                  <a:pt x="3258603" y="4102079"/>
                  <a:pt x="3300166" y="4130579"/>
                  <a:pt x="3342323" y="4153142"/>
                </a:cubicBezTo>
                <a:cubicBezTo>
                  <a:pt x="3384480" y="4175705"/>
                  <a:pt x="3428716" y="4192034"/>
                  <a:pt x="3475029" y="4202128"/>
                </a:cubicBezTo>
                <a:cubicBezTo>
                  <a:pt x="3521342" y="4212222"/>
                  <a:pt x="3571218" y="4217269"/>
                  <a:pt x="3624657" y="4217269"/>
                </a:cubicBezTo>
                <a:cubicBezTo>
                  <a:pt x="3732722" y="4217269"/>
                  <a:pt x="3829208" y="4195893"/>
                  <a:pt x="3914116" y="4153142"/>
                </a:cubicBezTo>
                <a:cubicBezTo>
                  <a:pt x="3999024" y="4110391"/>
                  <a:pt x="4070573" y="4049234"/>
                  <a:pt x="4128761" y="3969670"/>
                </a:cubicBezTo>
                <a:cubicBezTo>
                  <a:pt x="4186950" y="3890106"/>
                  <a:pt x="4231481" y="3793916"/>
                  <a:pt x="4262357" y="3681101"/>
                </a:cubicBezTo>
                <a:cubicBezTo>
                  <a:pt x="4293233" y="3568287"/>
                  <a:pt x="4308671" y="3441221"/>
                  <a:pt x="4308671" y="3299906"/>
                </a:cubicBezTo>
                <a:cubicBezTo>
                  <a:pt x="4308671" y="3182341"/>
                  <a:pt x="4296796" y="3070417"/>
                  <a:pt x="4273045" y="2964134"/>
                </a:cubicBezTo>
                <a:cubicBezTo>
                  <a:pt x="4249295" y="2857850"/>
                  <a:pt x="4211591" y="2764927"/>
                  <a:pt x="4159934" y="2685362"/>
                </a:cubicBezTo>
                <a:cubicBezTo>
                  <a:pt x="4108276" y="2605798"/>
                  <a:pt x="4041478" y="2542563"/>
                  <a:pt x="3959539" y="2495655"/>
                </a:cubicBezTo>
                <a:cubicBezTo>
                  <a:pt x="3877600" y="2448748"/>
                  <a:pt x="3777848" y="2425294"/>
                  <a:pt x="3660283" y="2425294"/>
                </a:cubicBezTo>
                <a:cubicBezTo>
                  <a:pt x="3612782" y="2425294"/>
                  <a:pt x="3567656" y="2429451"/>
                  <a:pt x="3524905" y="2437764"/>
                </a:cubicBezTo>
                <a:cubicBezTo>
                  <a:pt x="3482154" y="2446076"/>
                  <a:pt x="3440590" y="2459436"/>
                  <a:pt x="3400215" y="2477842"/>
                </a:cubicBezTo>
                <a:cubicBezTo>
                  <a:pt x="3359839" y="2496249"/>
                  <a:pt x="3319463" y="2519703"/>
                  <a:pt x="3279088" y="2548203"/>
                </a:cubicBezTo>
                <a:cubicBezTo>
                  <a:pt x="3238712" y="2576704"/>
                  <a:pt x="3198336" y="2611142"/>
                  <a:pt x="3157960" y="2651518"/>
                </a:cubicBezTo>
                <a:lnTo>
                  <a:pt x="3157960" y="1773344"/>
                </a:lnTo>
                <a:cubicBezTo>
                  <a:pt x="3157960" y="1761468"/>
                  <a:pt x="3154397" y="1750781"/>
                  <a:pt x="3147272" y="1741280"/>
                </a:cubicBezTo>
                <a:cubicBezTo>
                  <a:pt x="3140147" y="1731780"/>
                  <a:pt x="3127975" y="1723764"/>
                  <a:pt x="3110756" y="1717233"/>
                </a:cubicBezTo>
                <a:cubicBezTo>
                  <a:pt x="3093537" y="1710702"/>
                  <a:pt x="3070677" y="1705655"/>
                  <a:pt x="3042176" y="1702092"/>
                </a:cubicBezTo>
                <a:cubicBezTo>
                  <a:pt x="3013676" y="1698529"/>
                  <a:pt x="2977456" y="1696748"/>
                  <a:pt x="2933518" y="1696748"/>
                </a:cubicBezTo>
                <a:close/>
                <a:moveTo>
                  <a:pt x="0" y="0"/>
                </a:moveTo>
                <a:lnTo>
                  <a:pt x="12192000" y="0"/>
                </a:lnTo>
                <a:lnTo>
                  <a:pt x="12192000" y="6858000"/>
                </a:lnTo>
                <a:lnTo>
                  <a:pt x="0" y="685800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700" b="1" dirty="0">
              <a:solidFill>
                <a:schemeClr val="bg1"/>
              </a:solidFill>
            </a:endParaRPr>
          </a:p>
        </p:txBody>
      </p:sp>
      <p:pic>
        <p:nvPicPr>
          <p:cNvPr id="6" name="Picture 5">
            <a:extLst>
              <a:ext uri="{FF2B5EF4-FFF2-40B4-BE49-F238E27FC236}">
                <a16:creationId xmlns:a16="http://schemas.microsoft.com/office/drawing/2014/main" id="{4DB5E71F-EE16-5440-89CC-0A409FF81463}"/>
              </a:ext>
            </a:extLst>
          </p:cNvPr>
          <p:cNvPicPr>
            <a:picLocks noChangeAspect="1"/>
          </p:cNvPicPr>
          <p:nvPr/>
        </p:nvPicPr>
        <p:blipFill>
          <a:blip r:embed="rId3"/>
          <a:stretch>
            <a:fillRect/>
          </a:stretch>
        </p:blipFill>
        <p:spPr>
          <a:xfrm>
            <a:off x="3931732" y="-32042"/>
            <a:ext cx="4328535" cy="1176630"/>
          </a:xfrm>
          <a:prstGeom prst="rect">
            <a:avLst/>
          </a:prstGeom>
        </p:spPr>
      </p:pic>
      <p:pic>
        <p:nvPicPr>
          <p:cNvPr id="7" name="Picture 6">
            <a:extLst>
              <a:ext uri="{FF2B5EF4-FFF2-40B4-BE49-F238E27FC236}">
                <a16:creationId xmlns:a16="http://schemas.microsoft.com/office/drawing/2014/main" id="{7DF37B88-4A18-CC65-68DF-5848DD4A3552}"/>
              </a:ext>
            </a:extLst>
          </p:cNvPr>
          <p:cNvPicPr>
            <a:picLocks noChangeAspect="1"/>
          </p:cNvPicPr>
          <p:nvPr/>
        </p:nvPicPr>
        <p:blipFill>
          <a:blip r:embed="rId4"/>
          <a:stretch>
            <a:fillRect/>
          </a:stretch>
        </p:blipFill>
        <p:spPr>
          <a:xfrm>
            <a:off x="127498" y="6267524"/>
            <a:ext cx="3804234" cy="499915"/>
          </a:xfrm>
          <a:prstGeom prst="rect">
            <a:avLst/>
          </a:prstGeom>
        </p:spPr>
      </p:pic>
    </p:spTree>
    <p:extLst>
      <p:ext uri="{BB962C8B-B14F-4D97-AF65-F5344CB8AC3E}">
        <p14:creationId xmlns:p14="http://schemas.microsoft.com/office/powerpoint/2010/main" val="3068678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25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62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90CBDF-6EE7-4B94-0E6A-0C779525DF9D}"/>
              </a:ext>
            </a:extLst>
          </p:cNvPr>
          <p:cNvSpPr>
            <a:spLocks noGrp="1"/>
          </p:cNvSpPr>
          <p:nvPr>
            <p:ph idx="1"/>
          </p:nvPr>
        </p:nvSpPr>
        <p:spPr>
          <a:xfrm>
            <a:off x="685800" y="740230"/>
            <a:ext cx="10820400" cy="5768742"/>
          </a:xfrm>
        </p:spPr>
        <p:txBody>
          <a:bodyPr>
            <a:normAutofit/>
          </a:bodyPr>
          <a:lstStyle/>
          <a:p>
            <a:r>
              <a:rPr lang="en-US" sz="2400" b="1" dirty="0"/>
              <a:t>Obesity is a pressing global health issue that has reached alarming levels in recent years. It is a complex condition characterized by excessive body fat accumulation, posing serious health risks and impacting individuals' quality of life. In this project, we aim to raise awareness about obesity, its causes, consequences, </a:t>
            </a:r>
          </a:p>
        </p:txBody>
      </p:sp>
      <p:pic>
        <p:nvPicPr>
          <p:cNvPr id="4" name="Picture 3">
            <a:extLst>
              <a:ext uri="{FF2B5EF4-FFF2-40B4-BE49-F238E27FC236}">
                <a16:creationId xmlns:a16="http://schemas.microsoft.com/office/drawing/2014/main" id="{4731F116-0A6F-B32A-A282-8929F0F92231}"/>
              </a:ext>
            </a:extLst>
          </p:cNvPr>
          <p:cNvPicPr>
            <a:picLocks noChangeAspect="1"/>
          </p:cNvPicPr>
          <p:nvPr/>
        </p:nvPicPr>
        <p:blipFill>
          <a:blip r:embed="rId2"/>
          <a:stretch>
            <a:fillRect/>
          </a:stretch>
        </p:blipFill>
        <p:spPr>
          <a:xfrm>
            <a:off x="3686628" y="3429000"/>
            <a:ext cx="4818743" cy="3429000"/>
          </a:xfrm>
          <a:prstGeom prst="rect">
            <a:avLst/>
          </a:prstGeom>
        </p:spPr>
      </p:pic>
    </p:spTree>
    <p:extLst>
      <p:ext uri="{BB962C8B-B14F-4D97-AF65-F5344CB8AC3E}">
        <p14:creationId xmlns:p14="http://schemas.microsoft.com/office/powerpoint/2010/main" val="3449394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A564B-17ED-1698-8465-D9223B9EE156}"/>
              </a:ext>
            </a:extLst>
          </p:cNvPr>
          <p:cNvSpPr>
            <a:spLocks noGrp="1"/>
          </p:cNvSpPr>
          <p:nvPr>
            <p:ph type="title"/>
          </p:nvPr>
        </p:nvSpPr>
        <p:spPr>
          <a:xfrm>
            <a:off x="685800" y="764373"/>
            <a:ext cx="10820400" cy="1293028"/>
          </a:xfrm>
        </p:spPr>
        <p:txBody>
          <a:bodyPr>
            <a:normAutofit/>
          </a:bodyPr>
          <a:lstStyle/>
          <a:p>
            <a:pPr algn="ctr"/>
            <a:r>
              <a:rPr lang="en-US" sz="4800" b="1" u="sng" dirty="0"/>
              <a:t>What is obesity?</a:t>
            </a:r>
          </a:p>
        </p:txBody>
      </p:sp>
      <p:sp>
        <p:nvSpPr>
          <p:cNvPr id="3" name="Content Placeholder 2">
            <a:extLst>
              <a:ext uri="{FF2B5EF4-FFF2-40B4-BE49-F238E27FC236}">
                <a16:creationId xmlns:a16="http://schemas.microsoft.com/office/drawing/2014/main" id="{085A3C9D-504D-C3A6-F8CB-4D37F6294259}"/>
              </a:ext>
            </a:extLst>
          </p:cNvPr>
          <p:cNvSpPr>
            <a:spLocks noGrp="1"/>
          </p:cNvSpPr>
          <p:nvPr>
            <p:ph idx="1"/>
          </p:nvPr>
        </p:nvSpPr>
        <p:spPr/>
        <p:txBody>
          <a:bodyPr>
            <a:normAutofit/>
          </a:bodyPr>
          <a:lstStyle/>
          <a:p>
            <a:r>
              <a:rPr lang="en-US" sz="2400" b="1" dirty="0"/>
              <a:t>Obesity is a medical condition characterized by an excessive accumulation of body fat. It is typically determined by a person's body mass index (BMI), which is calculated based on their height and weight.</a:t>
            </a:r>
          </a:p>
        </p:txBody>
      </p:sp>
      <p:pic>
        <p:nvPicPr>
          <p:cNvPr id="4" name="Picture 3">
            <a:extLst>
              <a:ext uri="{FF2B5EF4-FFF2-40B4-BE49-F238E27FC236}">
                <a16:creationId xmlns:a16="http://schemas.microsoft.com/office/drawing/2014/main" id="{45B63167-FFE9-17A8-DC30-349055CAB22F}"/>
              </a:ext>
            </a:extLst>
          </p:cNvPr>
          <p:cNvPicPr>
            <a:picLocks noChangeAspect="1"/>
          </p:cNvPicPr>
          <p:nvPr/>
        </p:nvPicPr>
        <p:blipFill>
          <a:blip r:embed="rId2"/>
          <a:stretch>
            <a:fillRect/>
          </a:stretch>
        </p:blipFill>
        <p:spPr>
          <a:xfrm>
            <a:off x="2651352" y="4206622"/>
            <a:ext cx="6889296" cy="2651378"/>
          </a:xfrm>
          <a:prstGeom prst="rect">
            <a:avLst/>
          </a:prstGeom>
        </p:spPr>
      </p:pic>
    </p:spTree>
    <p:extLst>
      <p:ext uri="{BB962C8B-B14F-4D97-AF65-F5344CB8AC3E}">
        <p14:creationId xmlns:p14="http://schemas.microsoft.com/office/powerpoint/2010/main" val="23335334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C1041-A423-ED62-90AE-E55D2E887FC5}"/>
              </a:ext>
            </a:extLst>
          </p:cNvPr>
          <p:cNvSpPr>
            <a:spLocks noGrp="1"/>
          </p:cNvSpPr>
          <p:nvPr>
            <p:ph type="title"/>
          </p:nvPr>
        </p:nvSpPr>
        <p:spPr>
          <a:xfrm>
            <a:off x="-471055" y="901531"/>
            <a:ext cx="6954982" cy="1293028"/>
          </a:xfrm>
        </p:spPr>
        <p:txBody>
          <a:bodyPr/>
          <a:lstStyle/>
          <a:p>
            <a:pPr algn="ctr"/>
            <a:r>
              <a:rPr lang="en-US" dirty="0"/>
              <a:t>What is a BmI?</a:t>
            </a:r>
          </a:p>
        </p:txBody>
      </p:sp>
      <p:sp>
        <p:nvSpPr>
          <p:cNvPr id="3" name="Content Placeholder 2">
            <a:extLst>
              <a:ext uri="{FF2B5EF4-FFF2-40B4-BE49-F238E27FC236}">
                <a16:creationId xmlns:a16="http://schemas.microsoft.com/office/drawing/2014/main" id="{767AFF32-BD61-1B0D-156C-562F65B15AE9}"/>
              </a:ext>
            </a:extLst>
          </p:cNvPr>
          <p:cNvSpPr>
            <a:spLocks noGrp="1"/>
          </p:cNvSpPr>
          <p:nvPr>
            <p:ph sz="half" idx="1"/>
          </p:nvPr>
        </p:nvSpPr>
        <p:spPr/>
        <p:txBody>
          <a:bodyPr>
            <a:normAutofit fontScale="92500" lnSpcReduction="10000"/>
          </a:bodyPr>
          <a:lstStyle/>
          <a:p>
            <a:r>
              <a:rPr lang="en-US" sz="2400" dirty="0"/>
              <a:t>BMI stands for Body Mass Index, and it is a simple calculation that relates a person's weight to their height. It is used as an indicator of whether a person has a healthy weight for their height. </a:t>
            </a:r>
          </a:p>
        </p:txBody>
      </p:sp>
      <p:sp>
        <p:nvSpPr>
          <p:cNvPr id="4" name="Content Placeholder 3">
            <a:extLst>
              <a:ext uri="{FF2B5EF4-FFF2-40B4-BE49-F238E27FC236}">
                <a16:creationId xmlns:a16="http://schemas.microsoft.com/office/drawing/2014/main" id="{48FD94C2-7C33-9CA2-AAB1-AEBDE0A4C087}"/>
              </a:ext>
            </a:extLst>
          </p:cNvPr>
          <p:cNvSpPr>
            <a:spLocks noGrp="1"/>
          </p:cNvSpPr>
          <p:nvPr>
            <p:ph sz="half" idx="2"/>
          </p:nvPr>
        </p:nvSpPr>
        <p:spPr>
          <a:xfrm>
            <a:off x="6172200" y="2194559"/>
            <a:ext cx="6019800" cy="4386350"/>
          </a:xfrm>
        </p:spPr>
        <p:txBody>
          <a:bodyPr>
            <a:normAutofit fontScale="92500" lnSpcReduction="10000"/>
          </a:bodyPr>
          <a:lstStyle/>
          <a:p>
            <a:pPr algn="l"/>
            <a:r>
              <a:rPr lang="en-US" sz="2400" b="0" i="0" dirty="0">
                <a:effectLst/>
              </a:rPr>
              <a:t>BMI = </a:t>
            </a:r>
            <a:r>
              <a:rPr lang="en-US" b="0" i="0" dirty="0">
                <a:effectLst/>
                <a:latin typeface="+mj-lt"/>
              </a:rPr>
              <a:t>divide your weight in kilograms by your height in meters squared.</a:t>
            </a:r>
            <a:endParaRPr lang="en-US" sz="2600" b="0" i="0" dirty="0">
              <a:effectLst/>
              <a:latin typeface="+mj-lt"/>
            </a:endParaRPr>
          </a:p>
          <a:p>
            <a:pPr algn="l"/>
            <a:r>
              <a:rPr lang="en-US" sz="2400" b="0" i="0" dirty="0">
                <a:effectLst/>
              </a:rPr>
              <a:t>Measure your weight in kilograms.</a:t>
            </a:r>
          </a:p>
          <a:p>
            <a:pPr algn="l">
              <a:buFont typeface="+mj-lt"/>
              <a:buAutoNum type="arabicPeriod"/>
            </a:pPr>
            <a:r>
              <a:rPr lang="en-US" sz="2400" b="0" i="0" dirty="0">
                <a:effectLst/>
              </a:rPr>
              <a:t>Measure your height in meters.</a:t>
            </a:r>
          </a:p>
          <a:p>
            <a:pPr algn="l">
              <a:buFont typeface="+mj-lt"/>
              <a:buAutoNum type="arabicPeriod"/>
            </a:pPr>
            <a:r>
              <a:rPr lang="en-US" sz="2400" b="0" i="0" dirty="0">
                <a:effectLst/>
              </a:rPr>
              <a:t>Square your height value (multiply it by itself).</a:t>
            </a:r>
          </a:p>
          <a:p>
            <a:pPr algn="l">
              <a:buFont typeface="+mj-lt"/>
              <a:buAutoNum type="arabicPeriod"/>
            </a:pPr>
            <a:r>
              <a:rPr lang="en-US" sz="2400" b="0" i="0" dirty="0">
                <a:effectLst/>
              </a:rPr>
              <a:t>Divide your weight by the squared height value.</a:t>
            </a:r>
          </a:p>
          <a:p>
            <a:pPr algn="l">
              <a:buFont typeface="+mj-lt"/>
              <a:buAutoNum type="arabicPeriod"/>
            </a:pPr>
            <a:r>
              <a:rPr lang="en-US" sz="2400" b="0" i="0" dirty="0">
                <a:effectLst/>
              </a:rPr>
              <a:t>The result will be your BMI.</a:t>
            </a:r>
          </a:p>
          <a:p>
            <a:pPr algn="l"/>
            <a:r>
              <a:rPr lang="en-US" sz="2400" b="0" i="0" dirty="0">
                <a:effectLst/>
              </a:rPr>
              <a:t>For example, if your weight is 70 kilograms and your height is 1.75 meters:</a:t>
            </a:r>
          </a:p>
          <a:p>
            <a:pPr algn="l"/>
            <a:r>
              <a:rPr lang="en-US" sz="2400" b="0" i="0" dirty="0">
                <a:effectLst/>
              </a:rPr>
              <a:t>BMI = 70 / (1.75 * 1.75) = 22.86</a:t>
            </a:r>
          </a:p>
          <a:p>
            <a:endParaRPr lang="en-US" dirty="0"/>
          </a:p>
        </p:txBody>
      </p:sp>
      <p:sp>
        <p:nvSpPr>
          <p:cNvPr id="8" name="TextBox 7">
            <a:extLst>
              <a:ext uri="{FF2B5EF4-FFF2-40B4-BE49-F238E27FC236}">
                <a16:creationId xmlns:a16="http://schemas.microsoft.com/office/drawing/2014/main" id="{F3A88A1D-87B1-5B75-AB68-D84042240EDB}"/>
              </a:ext>
            </a:extLst>
          </p:cNvPr>
          <p:cNvSpPr txBox="1"/>
          <p:nvPr/>
        </p:nvSpPr>
        <p:spPr>
          <a:xfrm>
            <a:off x="6483927" y="1224880"/>
            <a:ext cx="5396345" cy="646331"/>
          </a:xfrm>
          <a:prstGeom prst="rect">
            <a:avLst/>
          </a:prstGeom>
          <a:noFill/>
        </p:spPr>
        <p:txBody>
          <a:bodyPr wrap="square" rtlCol="0">
            <a:spAutoFit/>
          </a:bodyPr>
          <a:lstStyle/>
          <a:p>
            <a:r>
              <a:rPr lang="en-US" sz="3600" dirty="0"/>
              <a:t>How to calculate BMI?</a:t>
            </a:r>
          </a:p>
        </p:txBody>
      </p:sp>
      <p:pic>
        <p:nvPicPr>
          <p:cNvPr id="9" name="Picture 8">
            <a:extLst>
              <a:ext uri="{FF2B5EF4-FFF2-40B4-BE49-F238E27FC236}">
                <a16:creationId xmlns:a16="http://schemas.microsoft.com/office/drawing/2014/main" id="{0DB8E83C-F647-D34F-48C0-C59B49BA6070}"/>
              </a:ext>
            </a:extLst>
          </p:cNvPr>
          <p:cNvPicPr>
            <a:picLocks noChangeAspect="1"/>
          </p:cNvPicPr>
          <p:nvPr/>
        </p:nvPicPr>
        <p:blipFill>
          <a:blip r:embed="rId2"/>
          <a:stretch>
            <a:fillRect/>
          </a:stretch>
        </p:blipFill>
        <p:spPr>
          <a:xfrm>
            <a:off x="1043799" y="4206621"/>
            <a:ext cx="4618002" cy="2556507"/>
          </a:xfrm>
          <a:prstGeom prst="ellipse">
            <a:avLst/>
          </a:prstGeom>
          <a:ln w="76200" cap="rnd">
            <a:solidFill>
              <a:schemeClr val="bg1">
                <a:lumMod val="65000"/>
                <a:lumOff val="3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12901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CBF56-D16D-5C3D-1675-5EBF2107211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8DB0E5-E546-8562-CDBC-2A6AAF23C465}"/>
              </a:ext>
            </a:extLst>
          </p:cNvPr>
          <p:cNvSpPr>
            <a:spLocks noGrp="1"/>
          </p:cNvSpPr>
          <p:nvPr>
            <p:ph idx="1"/>
          </p:nvPr>
        </p:nvSpPr>
        <p:spPr/>
        <p:txBody>
          <a:bodyPr/>
          <a:lstStyle/>
          <a:p>
            <a:endParaRPr lang="en-US"/>
          </a:p>
        </p:txBody>
      </p:sp>
      <p:sp>
        <p:nvSpPr>
          <p:cNvPr id="5" name="Rectangle 4">
            <a:extLst>
              <a:ext uri="{FF2B5EF4-FFF2-40B4-BE49-F238E27FC236}">
                <a16:creationId xmlns:a16="http://schemas.microsoft.com/office/drawing/2014/main" id="{1B80BE57-82FF-98F1-527A-504568E20427}"/>
              </a:ext>
            </a:extLst>
          </p:cNvPr>
          <p:cNvSpPr/>
          <p:nvPr/>
        </p:nvSpPr>
        <p:spPr>
          <a:xfrm>
            <a:off x="0" y="0"/>
            <a:ext cx="12192000" cy="6858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pic>
        <p:nvPicPr>
          <p:cNvPr id="1026" name="Picture 2" descr="Body Mass Index Calculator">
            <a:extLst>
              <a:ext uri="{FF2B5EF4-FFF2-40B4-BE49-F238E27FC236}">
                <a16:creationId xmlns:a16="http://schemas.microsoft.com/office/drawing/2014/main" id="{35E640D6-755B-5032-EAE3-4E4DCE2F65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19" t="9322" r="5624" b="666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2593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0CB7B-1B3F-54FC-A3B7-00B15DAB566A}"/>
              </a:ext>
            </a:extLst>
          </p:cNvPr>
          <p:cNvSpPr>
            <a:spLocks noGrp="1"/>
          </p:cNvSpPr>
          <p:nvPr>
            <p:ph type="title"/>
          </p:nvPr>
        </p:nvSpPr>
        <p:spPr>
          <a:xfrm>
            <a:off x="685800" y="764373"/>
            <a:ext cx="10820400" cy="1293028"/>
          </a:xfrm>
        </p:spPr>
        <p:txBody>
          <a:bodyPr>
            <a:normAutofit/>
          </a:bodyPr>
          <a:lstStyle/>
          <a:p>
            <a:pPr algn="ctr"/>
            <a:r>
              <a:rPr lang="en-US" sz="4400" b="1" dirty="0"/>
              <a:t>Causes of Obesity</a:t>
            </a:r>
          </a:p>
        </p:txBody>
      </p:sp>
      <p:sp>
        <p:nvSpPr>
          <p:cNvPr id="3" name="Content Placeholder 2">
            <a:extLst>
              <a:ext uri="{FF2B5EF4-FFF2-40B4-BE49-F238E27FC236}">
                <a16:creationId xmlns:a16="http://schemas.microsoft.com/office/drawing/2014/main" id="{2EE18427-1D32-7D10-B3F8-3F9F6089EC02}"/>
              </a:ext>
            </a:extLst>
          </p:cNvPr>
          <p:cNvSpPr>
            <a:spLocks noGrp="1"/>
          </p:cNvSpPr>
          <p:nvPr>
            <p:ph idx="1"/>
          </p:nvPr>
        </p:nvSpPr>
        <p:spPr>
          <a:xfrm>
            <a:off x="685800" y="2194560"/>
            <a:ext cx="7225748" cy="4024125"/>
          </a:xfrm>
        </p:spPr>
        <p:txBody>
          <a:bodyPr>
            <a:normAutofit/>
          </a:bodyPr>
          <a:lstStyle/>
          <a:p>
            <a:r>
              <a:rPr lang="en-US" sz="2400" b="1" dirty="0"/>
              <a:t>Unhealthy diet and excessive calorie intake.</a:t>
            </a:r>
          </a:p>
          <a:p>
            <a:r>
              <a:rPr lang="en-US" sz="2400" b="1" dirty="0"/>
              <a:t>Lack of physical activity and sedentary lifestyle.</a:t>
            </a:r>
          </a:p>
          <a:p>
            <a:r>
              <a:rPr lang="en-US" sz="2400" b="1" dirty="0"/>
              <a:t>Genetic factors.</a:t>
            </a:r>
          </a:p>
          <a:p>
            <a:r>
              <a:rPr lang="en-US" sz="2400" b="1" dirty="0"/>
              <a:t>Socioeconomic factors and limited access to healthy options.</a:t>
            </a:r>
          </a:p>
          <a:p>
            <a:r>
              <a:rPr lang="en-US" sz="2400" b="1" dirty="0"/>
              <a:t>Environmental factors such as easy access to high-calorie foods.</a:t>
            </a:r>
          </a:p>
          <a:p>
            <a:r>
              <a:rPr lang="en-US" sz="2400" b="1" dirty="0"/>
              <a:t>Psychological factors like emotional eating and stress.</a:t>
            </a:r>
          </a:p>
        </p:txBody>
      </p:sp>
      <p:pic>
        <p:nvPicPr>
          <p:cNvPr id="4" name="Picture 3">
            <a:extLst>
              <a:ext uri="{FF2B5EF4-FFF2-40B4-BE49-F238E27FC236}">
                <a16:creationId xmlns:a16="http://schemas.microsoft.com/office/drawing/2014/main" id="{9BC8D3DC-82CB-DEEC-46ED-220BCB6636F8}"/>
              </a:ext>
            </a:extLst>
          </p:cNvPr>
          <p:cNvPicPr>
            <a:picLocks noChangeAspect="1"/>
          </p:cNvPicPr>
          <p:nvPr/>
        </p:nvPicPr>
        <p:blipFill>
          <a:blip r:embed="rId2"/>
          <a:stretch>
            <a:fillRect/>
          </a:stretch>
        </p:blipFill>
        <p:spPr>
          <a:xfrm>
            <a:off x="7812157" y="1925818"/>
            <a:ext cx="4379843" cy="4292867"/>
          </a:xfrm>
          <a:prstGeom prst="rect">
            <a:avLst/>
          </a:prstGeom>
        </p:spPr>
      </p:pic>
    </p:spTree>
    <p:extLst>
      <p:ext uri="{BB962C8B-B14F-4D97-AF65-F5344CB8AC3E}">
        <p14:creationId xmlns:p14="http://schemas.microsoft.com/office/powerpoint/2010/main" val="844213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3AEAE-B753-0E1B-2700-95803CC0ECD0}"/>
              </a:ext>
            </a:extLst>
          </p:cNvPr>
          <p:cNvSpPr>
            <a:spLocks noGrp="1"/>
          </p:cNvSpPr>
          <p:nvPr>
            <p:ph type="title"/>
          </p:nvPr>
        </p:nvSpPr>
        <p:spPr>
          <a:xfrm>
            <a:off x="940904" y="825230"/>
            <a:ext cx="10565296" cy="1293028"/>
          </a:xfrm>
        </p:spPr>
        <p:txBody>
          <a:bodyPr/>
          <a:lstStyle/>
          <a:p>
            <a:pPr algn="l"/>
            <a:r>
              <a:rPr lang="en-US" b="1" dirty="0"/>
              <a:t>Health symptoms of obesity</a:t>
            </a:r>
          </a:p>
        </p:txBody>
      </p:sp>
      <p:sp>
        <p:nvSpPr>
          <p:cNvPr id="3" name="Content Placeholder 2">
            <a:extLst>
              <a:ext uri="{FF2B5EF4-FFF2-40B4-BE49-F238E27FC236}">
                <a16:creationId xmlns:a16="http://schemas.microsoft.com/office/drawing/2014/main" id="{5BC5C32C-82E0-0D85-C568-BE11FA257816}"/>
              </a:ext>
            </a:extLst>
          </p:cNvPr>
          <p:cNvSpPr>
            <a:spLocks noGrp="1"/>
          </p:cNvSpPr>
          <p:nvPr>
            <p:ph idx="1"/>
          </p:nvPr>
        </p:nvSpPr>
        <p:spPr/>
        <p:txBody>
          <a:bodyPr/>
          <a:lstStyle/>
          <a:p>
            <a:r>
              <a:rPr lang="en-US" dirty="0"/>
              <a:t>Increased risk of chronic diseases such as heart disease, diabetes, and certain types of cancer.</a:t>
            </a:r>
          </a:p>
          <a:p>
            <a:r>
              <a:rPr lang="en-US" dirty="0"/>
              <a:t>High blood pressure and hypertension.</a:t>
            </a:r>
          </a:p>
          <a:p>
            <a:r>
              <a:rPr lang="en-US" dirty="0"/>
              <a:t>High cholesterol levels.</a:t>
            </a:r>
          </a:p>
          <a:p>
            <a:r>
              <a:rPr lang="en-US" dirty="0"/>
              <a:t>Sleep apnea and other breathing problems.</a:t>
            </a:r>
          </a:p>
          <a:p>
            <a:r>
              <a:rPr lang="en-US" dirty="0"/>
              <a:t>Joint pain and mobility issues.</a:t>
            </a:r>
          </a:p>
          <a:p>
            <a:r>
              <a:rPr lang="en-US" dirty="0"/>
              <a:t>Fatigue and low energy levels.</a:t>
            </a:r>
          </a:p>
          <a:p>
            <a:r>
              <a:rPr lang="en-US" dirty="0"/>
              <a:t>Increased risk of mental health conditions like depression and anxiety.</a:t>
            </a:r>
          </a:p>
          <a:p>
            <a:r>
              <a:rPr lang="en-US" dirty="0"/>
              <a:t>Reduced quality of life and overall well-being.</a:t>
            </a:r>
          </a:p>
        </p:txBody>
      </p:sp>
    </p:spTree>
    <p:extLst>
      <p:ext uri="{BB962C8B-B14F-4D97-AF65-F5344CB8AC3E}">
        <p14:creationId xmlns:p14="http://schemas.microsoft.com/office/powerpoint/2010/main" val="40143729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DB87D-0553-5C56-FB61-109BEDC3877D}"/>
              </a:ext>
            </a:extLst>
          </p:cNvPr>
          <p:cNvSpPr>
            <a:spLocks noGrp="1"/>
          </p:cNvSpPr>
          <p:nvPr>
            <p:ph type="title"/>
          </p:nvPr>
        </p:nvSpPr>
        <p:spPr>
          <a:xfrm>
            <a:off x="685800" y="764373"/>
            <a:ext cx="10820400" cy="1293028"/>
          </a:xfrm>
        </p:spPr>
        <p:txBody>
          <a:bodyPr>
            <a:noAutofit/>
          </a:bodyPr>
          <a:lstStyle/>
          <a:p>
            <a:pPr algn="l"/>
            <a:r>
              <a:rPr lang="en-US" b="1" dirty="0"/>
              <a:t>Social symptoms of obesity include:</a:t>
            </a:r>
            <a:br>
              <a:rPr lang="en-US" b="1" dirty="0"/>
            </a:br>
            <a:br>
              <a:rPr lang="en-US" b="1" dirty="0"/>
            </a:br>
            <a:endParaRPr lang="en-US" b="1" dirty="0"/>
          </a:p>
        </p:txBody>
      </p:sp>
      <p:graphicFrame>
        <p:nvGraphicFramePr>
          <p:cNvPr id="5" name="Diagram 4">
            <a:extLst>
              <a:ext uri="{FF2B5EF4-FFF2-40B4-BE49-F238E27FC236}">
                <a16:creationId xmlns:a16="http://schemas.microsoft.com/office/drawing/2014/main" id="{3E92DE5C-B6F9-516D-D4B5-0D81DCD1EC96}"/>
              </a:ext>
            </a:extLst>
          </p:cNvPr>
          <p:cNvGraphicFramePr/>
          <p:nvPr>
            <p:extLst>
              <p:ext uri="{D42A27DB-BD31-4B8C-83A1-F6EECF244321}">
                <p14:modId xmlns:p14="http://schemas.microsoft.com/office/powerpoint/2010/main" val="3092310367"/>
              </p:ext>
            </p:extLst>
          </p:nvPr>
        </p:nvGraphicFramePr>
        <p:xfrm>
          <a:off x="1228035" y="1410887"/>
          <a:ext cx="9735930" cy="5290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3276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97</TotalTime>
  <Words>563</Words>
  <Application>Microsoft Office PowerPoint</Application>
  <PresentationFormat>Widescreen</PresentationFormat>
  <Paragraphs>47</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Century Gothic</vt:lpstr>
      <vt:lpstr>Vapor Trail</vt:lpstr>
      <vt:lpstr>PowerPoint Presentation</vt:lpstr>
      <vt:lpstr>PowerPoint Presentation</vt:lpstr>
      <vt:lpstr>PowerPoint Presentation</vt:lpstr>
      <vt:lpstr>What is obesity?</vt:lpstr>
      <vt:lpstr>What is a BmI?</vt:lpstr>
      <vt:lpstr>PowerPoint Presentation</vt:lpstr>
      <vt:lpstr>Causes of Obesity</vt:lpstr>
      <vt:lpstr>Health symptoms of obesity</vt:lpstr>
      <vt:lpstr>Social symptoms of obesity include:  </vt:lpstr>
      <vt:lpstr>PowerPoint Presentation</vt:lpstr>
      <vt:lpstr>PowerPoint Presentation</vt:lpstr>
      <vt:lpstr>Resources used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ariel arida</dc:creator>
  <cp:lastModifiedBy>ariel arida</cp:lastModifiedBy>
  <cp:revision>7</cp:revision>
  <dcterms:created xsi:type="dcterms:W3CDTF">2023-05-10T18:25:06Z</dcterms:created>
  <dcterms:modified xsi:type="dcterms:W3CDTF">2023-05-14T08:10:37Z</dcterms:modified>
</cp:coreProperties>
</file>