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sldIdLst>
    <p:sldId id="256" r:id="rId5"/>
    <p:sldId id="258" r:id="rId6"/>
    <p:sldId id="257" r:id="rId7"/>
    <p:sldId id="259" r:id="rId8"/>
    <p:sldId id="262" r:id="rId9"/>
    <p:sldId id="261" r:id="rId10"/>
    <p:sldId id="263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21F55C-00B3-44BA-8899-CECCFD8B7F0A}" v="30" dt="2023-05-26T18:50:32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30B6-609A-44C5-9D3A-08F559502F4C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E3B0-DC54-49D4-AD54-177DB316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9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30B6-609A-44C5-9D3A-08F559502F4C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E3B0-DC54-49D4-AD54-177DB316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7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30B6-609A-44C5-9D3A-08F559502F4C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E3B0-DC54-49D4-AD54-177DB316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7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30B6-609A-44C5-9D3A-08F559502F4C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E3B0-DC54-49D4-AD54-177DB316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1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30B6-609A-44C5-9D3A-08F559502F4C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E3B0-DC54-49D4-AD54-177DB316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25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30B6-609A-44C5-9D3A-08F559502F4C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E3B0-DC54-49D4-AD54-177DB316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23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30B6-609A-44C5-9D3A-08F559502F4C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E3B0-DC54-49D4-AD54-177DB316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30B6-609A-44C5-9D3A-08F559502F4C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E3B0-DC54-49D4-AD54-177DB316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4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30B6-609A-44C5-9D3A-08F559502F4C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E3B0-DC54-49D4-AD54-177DB316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1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30B6-609A-44C5-9D3A-08F559502F4C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E3B0-DC54-49D4-AD54-177DB316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8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30B6-609A-44C5-9D3A-08F559502F4C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E3B0-DC54-49D4-AD54-177DB316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1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230B6-609A-44C5-9D3A-08F559502F4C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5E3B0-DC54-49D4-AD54-177DB316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4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www.marefa.org/%D8%B5%D8%AD%D8%B1%D8%A7%D8%A1_%D8%A3%D8%AA%D8%A7%D9%83%D8%A7%D9%85%D8%A7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hyperlink" Target="https://ar.kuzminykh.org/1660-atacama-desert.html" TargetMode="Externa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8DF548-1333-97B7-9C40-755865EAB1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9" r="31599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11D03-744C-3C09-6EC0-5DE71CC47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anchor="b">
            <a:normAutofit/>
          </a:bodyPr>
          <a:lstStyle/>
          <a:p>
            <a:pPr algn="l"/>
            <a:r>
              <a:rPr lang="ar-JO" sz="4200" b="1" i="0"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صحراء أتاكاما</a:t>
            </a:r>
            <a:endParaRPr lang="en-US" sz="420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DD299E-DAC9-260B-F145-F3A0FFC07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485" y="4872922"/>
            <a:ext cx="3017519" cy="1208141"/>
          </a:xfrm>
        </p:spPr>
        <p:txBody>
          <a:bodyPr>
            <a:normAutofit/>
          </a:bodyPr>
          <a:lstStyle/>
          <a:p>
            <a:pPr algn="l"/>
            <a:r>
              <a:rPr lang="ar-JO" sz="1700" b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ايلا عمارين</a:t>
            </a:r>
            <a:endParaRPr lang="en-US" sz="1700" b="1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692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05D4A2-0249-ADBD-D71A-3AFEBE8E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3938487" cy="1807305"/>
          </a:xfrm>
        </p:spPr>
        <p:txBody>
          <a:bodyPr>
            <a:normAutofit/>
          </a:bodyPr>
          <a:lstStyle/>
          <a:p>
            <a:pPr algn="r" rtl="1"/>
            <a:r>
              <a:rPr lang="ar-JO" b="1" dirty="0"/>
              <a:t>أسباب تكوين منطقة صحراوية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B0434-C00E-FDA1-B62B-698AA30A4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364" y="2048817"/>
            <a:ext cx="3464715" cy="4444058"/>
          </a:xfrm>
        </p:spPr>
        <p:txBody>
          <a:bodyPr>
            <a:normAutofit/>
          </a:bodyPr>
          <a:lstStyle/>
          <a:p>
            <a:pPr algn="r" rtl="1">
              <a:lnSpc>
                <a:spcPct val="210000"/>
              </a:lnSpc>
            </a:pPr>
            <a:r>
              <a:rPr lang="ar-JO" sz="17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يعود أصل صحراء أتاكاما إلى سببين رئيسيين يتعلقان بموقعها. يوجد على البر الرئيسي شريط طويل من جبال الأنديز ، مما يمنع المياه من دخول الجزء الغربي من أمريكا الجنوبية. معظم الرواسب التي تشكل حوض الأمازون محاصرة هنا. يصل جزء صغير منهم أحيانًا إلى الجزء الشرقي من الصحراء ، لكن هذا لا يكفي لإثراء المنطقة بأكملها.</a:t>
            </a:r>
            <a:endParaRPr lang="en-US" sz="17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534D3B-C816-2AD1-C14D-A0DB77F69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774" y="0"/>
            <a:ext cx="4472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89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5" name="Rectangle 206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05D4A2-0249-ADBD-D71A-3AFEBE8E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3938487" cy="1807305"/>
          </a:xfrm>
        </p:spPr>
        <p:txBody>
          <a:bodyPr>
            <a:normAutofit/>
          </a:bodyPr>
          <a:lstStyle/>
          <a:p>
            <a:pPr algn="r" rtl="1"/>
            <a:r>
              <a:rPr lang="ar-JO" b="1" dirty="0"/>
              <a:t>اين تقع صحراء اتكاما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B0434-C00E-FDA1-B62B-698AA30A4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33297"/>
            <a:ext cx="3464715" cy="3843666"/>
          </a:xfrm>
        </p:spPr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صحراء أتاكاما أو (نقحرة) هي صحراء في تشيلي بأمريكا الجنوبية تمتد على شكل شريط يبلغ طوله 966</a:t>
            </a:r>
            <a:r>
              <a:rPr lang="en-US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كم ويوازي المحيط الهادي الذي يحصرها من الغرب بينما تحدها جبال الأنديز من الشرق، وهي عبارة عن هضبة مرتفعة تغطي مساحة </a:t>
            </a:r>
            <a:r>
              <a:rPr lang="en-US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105,000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كم مربع.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CA3A06-B44F-8ED8-F8F8-468EFA82B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060" y="0"/>
            <a:ext cx="4472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68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5D4A2-0249-ADBD-D71A-3AFEBE8E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156" y="635069"/>
            <a:ext cx="3381927" cy="1139139"/>
          </a:xfrm>
        </p:spPr>
        <p:txBody>
          <a:bodyPr vert="horz" lIns="91440" tIns="45720" rIns="91440" bIns="45720" rtlCol="0">
            <a:normAutofit/>
          </a:bodyPr>
          <a:lstStyle/>
          <a:p>
            <a:pPr rtl="1">
              <a:spcBef>
                <a:spcPts val="1000"/>
              </a:spcBef>
            </a:pPr>
            <a:r>
              <a:rPr lang="ar-JO" sz="3100" b="1"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الأهمية الاقتصادية لصحراء أتاكاما</a:t>
            </a:r>
            <a:endParaRPr lang="en-US" sz="3100" b="1">
              <a:latin typeface="Simplified Arabic" panose="02020603050405020304" pitchFamily="18" charset="-78"/>
              <a:ea typeface="+mn-ea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B0434-C00E-FDA1-B62B-698AA30A4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744" y="1941362"/>
            <a:ext cx="3369340" cy="2419097"/>
          </a:xfrm>
        </p:spPr>
        <p:txBody>
          <a:bodyPr anchor="t">
            <a:normAutofit/>
          </a:bodyPr>
          <a:lstStyle/>
          <a:p>
            <a:pPr rtl="1"/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تعد صحراء اتاكاما من مراكز الجذب السياحي لما تتميز به من تنوع المعالم الصحراويه لندرة المياه فيها فيجد السائح البحيرات الملحيه و مناطق التعدين و كذاك النباتات الصحراويه.</a:t>
            </a:r>
            <a:endParaRPr lang="ar-JO" sz="160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rtl="1"/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ومن النشاطات التي يمكن القيام بها هي مراقبة النجوم والكواكب لقلة التلوث الضوئي فيها.</a:t>
            </a:r>
            <a:endParaRPr lang="en-US" sz="160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176" name="Oval 3175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2211" y="197110"/>
            <a:ext cx="1515618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group of people walking down a street&#10;&#10;Description automatically generated with medium confidence">
            <a:extLst>
              <a:ext uri="{FF2B5EF4-FFF2-40B4-BE49-F238E27FC236}">
                <a16:creationId xmlns:a16="http://schemas.microsoft.com/office/drawing/2014/main" id="{CEEE79C3-F088-5A6C-31EF-FCE4238461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"/>
          <a:stretch/>
        </p:blipFill>
        <p:spPr>
          <a:xfrm>
            <a:off x="4285655" y="361702"/>
            <a:ext cx="126873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3178" name="Freeform: Shape 3177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6199" y="1"/>
            <a:ext cx="3057801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80" name="Oval 3179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1071" y="2550745"/>
            <a:ext cx="2304288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54E701-7F09-DE5C-AD74-9A712EBEB9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60" r="6562" b="6"/>
          <a:stretch/>
        </p:blipFill>
        <p:spPr>
          <a:xfrm>
            <a:off x="4414515" y="2715337"/>
            <a:ext cx="20574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CD76A1-93F6-102D-DEA5-4173CAFAFD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2" r="-5" b="-5"/>
          <a:stretch/>
        </p:blipFill>
        <p:spPr>
          <a:xfrm>
            <a:off x="6208968" y="2"/>
            <a:ext cx="2935032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3182" name="Freeform: Shape 3181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9871" y="4604085"/>
            <a:ext cx="3210834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56CAF4-45E3-B4A2-7882-3808053C83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9" r="-2" b="-2"/>
          <a:stretch/>
        </p:blipFill>
        <p:spPr>
          <a:xfrm>
            <a:off x="1363198" y="4770120"/>
            <a:ext cx="2964180" cy="2087880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3184" name="Freeform: Shape 3183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6277" y="3966828"/>
            <a:ext cx="2504969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9820BA-CB59-9EDC-3B08-699FAFD5BB5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078" r="-4" b="12152"/>
          <a:stretch/>
        </p:blipFill>
        <p:spPr>
          <a:xfrm>
            <a:off x="6757062" y="4131546"/>
            <a:ext cx="2384184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7136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skeleton on a white napkin&#10;&#10;Description automatically generated with low confidence">
            <a:extLst>
              <a:ext uri="{FF2B5EF4-FFF2-40B4-BE49-F238E27FC236}">
                <a16:creationId xmlns:a16="http://schemas.microsoft.com/office/drawing/2014/main" id="{5D31DE9B-B2D5-08AD-07E8-C9D365DD7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0" r="9124" b="-2"/>
          <a:stretch/>
        </p:blipFill>
        <p:spPr bwMode="auto">
          <a:xfrm>
            <a:off x="4348157" y="10"/>
            <a:ext cx="4795614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4102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05D4A2-0249-ADBD-D71A-3AFEBE8E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91" y="379335"/>
            <a:ext cx="3602727" cy="1633382"/>
          </a:xfrm>
        </p:spPr>
        <p:txBody>
          <a:bodyPr>
            <a:normAutofit/>
          </a:bodyPr>
          <a:lstStyle/>
          <a:p>
            <a:pPr algn="r" rtl="1"/>
            <a:r>
              <a:rPr lang="ar-JO" sz="3500" b="1" dirty="0">
                <a:solidFill>
                  <a:srgbClr val="0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غرائب صحراء أتاكاما</a:t>
            </a:r>
            <a:endParaRPr lang="en-US" sz="3500" b="1" dirty="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B0434-C00E-FDA1-B62B-698AA30A4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20" y="2012717"/>
            <a:ext cx="3602726" cy="3388593"/>
          </a:xfrm>
        </p:spPr>
        <p:txBody>
          <a:bodyPr anchor="ctr">
            <a:noAutofit/>
          </a:bodyPr>
          <a:lstStyle/>
          <a:p>
            <a:pPr algn="r" rtl="1">
              <a:lnSpc>
                <a:spcPct val="200000"/>
              </a:lnSpc>
            </a:pPr>
            <a:r>
              <a:rPr lang="ar-JO" sz="1600" dirty="0">
                <a:solidFill>
                  <a:srgbClr val="0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ف</a:t>
            </a:r>
            <a:r>
              <a:rPr lang="ar-JO" sz="1600" b="0" i="0" dirty="0">
                <a:solidFill>
                  <a:srgbClr val="000000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ي عام 2003 ، تم العثور على جثة جافة غريبة في مدينة لا نوريا ، التي هجرها السكان منذ فترة طويلة. وفقًا لدستورها ، لا يمكن أن تُنسب إلى الجنس البشري ، ولهذا السبب أطلقوا على العثور على أتاكاما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. </a:t>
            </a:r>
            <a:r>
              <a:rPr lang="ar-JO" sz="1600" b="0" i="0" dirty="0">
                <a:solidFill>
                  <a:srgbClr val="000000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الوقت الحالي ، لا يزال هناك جدل حول من أين أتت هذه المومياء في المدينة ومن تنتمي حقًا.</a:t>
            </a:r>
            <a:r>
              <a:rPr lang="ar-JO" sz="1600" dirty="0">
                <a:solidFill>
                  <a:srgbClr val="0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en-US" sz="1600" dirty="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0916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1" name="Rectangle 310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arge rock sculpture in the desert&#10;&#10;Description automatically generated with low confidence">
            <a:extLst>
              <a:ext uri="{FF2B5EF4-FFF2-40B4-BE49-F238E27FC236}">
                <a16:creationId xmlns:a16="http://schemas.microsoft.com/office/drawing/2014/main" id="{65BF9C79-9AAB-1FB5-9C18-A5032C88E3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" b="1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3103" name="Rectangle 310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05D4A2-0249-ADBD-D71A-3AFEBE8E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911" y="365125"/>
            <a:ext cx="3217438" cy="1899912"/>
          </a:xfrm>
        </p:spPr>
        <p:txBody>
          <a:bodyPr>
            <a:normAutofit/>
          </a:bodyPr>
          <a:lstStyle/>
          <a:p>
            <a:pPr algn="r" rtl="1"/>
            <a:r>
              <a:rPr lang="ar-JO" sz="3500" b="1" dirty="0"/>
              <a:t>اهم المعالم السياحيه</a:t>
            </a:r>
            <a:r>
              <a:rPr lang="en-US" sz="3500" b="1" dirty="0"/>
              <a:t> </a:t>
            </a:r>
            <a:r>
              <a:rPr lang="ar-JO" sz="3500" b="1" dirty="0"/>
              <a:t>في اتاكاما</a:t>
            </a:r>
            <a:endParaRPr lang="en-US" sz="35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B0434-C00E-FDA1-B62B-698AA30A4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6491" y="1987161"/>
            <a:ext cx="2866642" cy="3742762"/>
          </a:xfrm>
        </p:spPr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يد الصحراء </a:t>
            </a:r>
            <a:r>
              <a:rPr lang="en-US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Mano de </a:t>
            </a:r>
            <a:r>
              <a:rPr lang="en-US" sz="16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Desierto</a:t>
            </a:r>
            <a:r>
              <a:rPr lang="en-US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,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عبارة عن تمثال ليد بشرية شيدت تكريما لضحايا التعذيب أثناء النظام العسكري في تشيلي, عام 1992م و يبلغ ارتفاعها 11 متر.</a:t>
            </a:r>
          </a:p>
          <a:p>
            <a:pPr algn="r" rtl="1">
              <a:lnSpc>
                <a:spcPct val="200000"/>
              </a:lnSpc>
            </a:pP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ماريو إيرازابال هو النحات الذي انشاء اليد العملاقة.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1844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1" name="Rectangle 3100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3" name="Rectangle 3102">
            <a:extLst>
              <a:ext uri="{FF2B5EF4-FFF2-40B4-BE49-F238E27FC236}">
                <a16:creationId xmlns:a16="http://schemas.microsoft.com/office/drawing/2014/main" id="{C31A4873-64D0-418B-BA9D-D99C52A5F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05" name="Picture 3104">
            <a:extLst>
              <a:ext uri="{FF2B5EF4-FFF2-40B4-BE49-F238E27FC236}">
                <a16:creationId xmlns:a16="http://schemas.microsoft.com/office/drawing/2014/main" id="{5516C1EB-8D62-4BF0-92B5-02E6AE43B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6862380"/>
          </a:xfrm>
          <a:prstGeom prst="rect">
            <a:avLst/>
          </a:prstGeom>
        </p:spPr>
      </p:pic>
      <p:sp>
        <p:nvSpPr>
          <p:cNvPr id="3107" name="Rectangle 3106">
            <a:extLst>
              <a:ext uri="{FF2B5EF4-FFF2-40B4-BE49-F238E27FC236}">
                <a16:creationId xmlns:a16="http://schemas.microsoft.com/office/drawing/2014/main" id="{A737E5B8-8F31-4942-B159-B213C4D6D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09" name="Rectangle 310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11" name="Rectangle 3110">
            <a:extLst>
              <a:ext uri="{FF2B5EF4-FFF2-40B4-BE49-F238E27FC236}">
                <a16:creationId xmlns:a16="http://schemas.microsoft.com/office/drawing/2014/main" id="{D12128B6-ED88-4712-866F-66C86EE34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508" y="0"/>
            <a:ext cx="8359485" cy="6870723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05D4A2-0249-ADBD-D71A-3AFEBE8E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121" y="1796189"/>
            <a:ext cx="2846880" cy="37418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ar-JO" sz="36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فيديو الترويج للمعالم السياحيه الغير معروفه</a:t>
            </a:r>
            <a:endParaRPr lang="en-US" sz="3600" b="1" kern="1200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VIDEO-2023-05-26-21-18-23">
            <a:hlinkClick r:id="" action="ppaction://media"/>
            <a:extLst>
              <a:ext uri="{FF2B5EF4-FFF2-40B4-BE49-F238E27FC236}">
                <a16:creationId xmlns:a16="http://schemas.microsoft.com/office/drawing/2014/main" id="{59E043AC-E350-890E-CBEF-94245C0B3B37}"/>
              </a:ext>
            </a:extLst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70865" y="171715"/>
            <a:ext cx="3578421" cy="650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4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Rectangle 309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0045"/>
            <a:ext cx="4694659" cy="573405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102" name="Picture 310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9"/>
          <a:stretch/>
        </p:blipFill>
        <p:spPr>
          <a:xfrm>
            <a:off x="-1" y="857250"/>
            <a:ext cx="9144001" cy="5734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05D4A2-0249-ADBD-D71A-3AFEBE8E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578" y="1257300"/>
            <a:ext cx="3988849" cy="1381125"/>
          </a:xfrm>
        </p:spPr>
        <p:txBody>
          <a:bodyPr>
            <a:normAutofit/>
          </a:bodyPr>
          <a:lstStyle/>
          <a:p>
            <a:pPr rtl="1"/>
            <a:r>
              <a:rPr lang="ar-JO" b="1">
                <a:solidFill>
                  <a:srgbClr val="000000"/>
                </a:solidFill>
              </a:rPr>
              <a:t>المراجع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10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1468363"/>
            <a:ext cx="4180922" cy="4515805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3097" name="Graphic 3096" descr="Marker">
            <a:extLst>
              <a:ext uri="{FF2B5EF4-FFF2-40B4-BE49-F238E27FC236}">
                <a16:creationId xmlns:a16="http://schemas.microsoft.com/office/drawing/2014/main" id="{E754A9EB-8660-B2A8-F74B-F0304E4C8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490" y="2079067"/>
            <a:ext cx="3026740" cy="302674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3DA622-1AB5-5BAE-7112-60F2CF23E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579" y="2947260"/>
            <a:ext cx="4003614" cy="2927188"/>
          </a:xfrm>
        </p:spPr>
        <p:txBody>
          <a:bodyPr anchor="ctr">
            <a:normAutofit/>
          </a:bodyPr>
          <a:lstStyle/>
          <a:p>
            <a:pPr indent="4763" rtl="1"/>
            <a:r>
              <a:rPr lang="en-US" sz="1500">
                <a:solidFill>
                  <a:srgbClr val="000000"/>
                </a:solidFill>
                <a:hlinkClick r:id="rId6"/>
              </a:rPr>
              <a:t>https://ar.kuzminykh.org/1660-atacama-desert.html</a:t>
            </a:r>
            <a:endParaRPr lang="en-US" sz="1500">
              <a:solidFill>
                <a:srgbClr val="000000"/>
              </a:solidFill>
            </a:endParaRPr>
          </a:p>
          <a:p>
            <a:pPr indent="4763" rtl="1"/>
            <a:r>
              <a:rPr lang="en-US" sz="1500">
                <a:solidFill>
                  <a:srgbClr val="000000"/>
                </a:solidFill>
                <a:hlinkClick r:id="rId7"/>
              </a:rPr>
              <a:t>https://www.marefa.org/%D8%B5%D8%AD%D8%B1%D8%A7%D8%A1_%D8%A3%D8%AA%D8%A7%D9%83%D8%A7%D9%85%D8%A7</a:t>
            </a:r>
            <a:endParaRPr lang="en-US" sz="1500">
              <a:solidFill>
                <a:srgbClr val="000000"/>
              </a:solidFill>
            </a:endParaRPr>
          </a:p>
          <a:p>
            <a:pPr rtl="1"/>
            <a:endParaRPr lang="en-US" sz="15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56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16A7E77F89F498C1002AAE473B515" ma:contentTypeVersion="13" ma:contentTypeDescription="Create a new document." ma:contentTypeScope="" ma:versionID="789e966b03eb094d34612faa8704c675">
  <xsd:schema xmlns:xsd="http://www.w3.org/2001/XMLSchema" xmlns:xs="http://www.w3.org/2001/XMLSchema" xmlns:p="http://schemas.microsoft.com/office/2006/metadata/properties" xmlns:ns3="52e73ebb-2290-4e26-99f4-65dc872b9350" xmlns:ns4="1132083a-ff1d-4459-8aae-2bace0baf74c" targetNamespace="http://schemas.microsoft.com/office/2006/metadata/properties" ma:root="true" ma:fieldsID="b62f5a62c709198a809a91a785a086de" ns3:_="" ns4:_="">
    <xsd:import namespace="52e73ebb-2290-4e26-99f4-65dc872b9350"/>
    <xsd:import namespace="1132083a-ff1d-4459-8aae-2bace0baf74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SearchProperties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e73ebb-2290-4e26-99f4-65dc872b935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32083a-ff1d-4459-8aae-2bace0baf7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132083a-ff1d-4459-8aae-2bace0baf74c" xsi:nil="true"/>
  </documentManagement>
</p:properties>
</file>

<file path=customXml/itemProps1.xml><?xml version="1.0" encoding="utf-8"?>
<ds:datastoreItem xmlns:ds="http://schemas.openxmlformats.org/officeDocument/2006/customXml" ds:itemID="{1B19506F-3677-465B-AA88-EBD90F588C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e73ebb-2290-4e26-99f4-65dc872b9350"/>
    <ds:schemaRef ds:uri="1132083a-ff1d-4459-8aae-2bace0baf7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7019F3-BB82-4F9E-BF81-92288FAC33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6636C1-B30D-4A70-AFAA-CFC2278824AB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52e73ebb-2290-4e26-99f4-65dc872b9350"/>
    <ds:schemaRef ds:uri="1132083a-ff1d-4459-8aae-2bace0baf74c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340</Words>
  <Application>Microsoft Office PowerPoint</Application>
  <PresentationFormat>On-screen Show (4:3)</PresentationFormat>
  <Paragraphs>18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Simplified Arabic</vt:lpstr>
      <vt:lpstr>Office Theme</vt:lpstr>
      <vt:lpstr>صحراء أتاكاما</vt:lpstr>
      <vt:lpstr>أسباب تكوين منطقة صحراوية</vt:lpstr>
      <vt:lpstr>اين تقع صحراء اتكاما</vt:lpstr>
      <vt:lpstr>الأهمية الاقتصادية لصحراء أتاكاما</vt:lpstr>
      <vt:lpstr>غرائب صحراء أتاكاما</vt:lpstr>
      <vt:lpstr>اهم المعالم السياحيه في اتاكاما</vt:lpstr>
      <vt:lpstr>فيديو الترويج للمعالم السياحيه الغير معروفه</vt:lpstr>
      <vt:lpstr>المراجع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صحراء اتاكاما</dc:title>
  <dc:creator>Awali Nahhas</dc:creator>
  <cp:lastModifiedBy>Awali Nahhas</cp:lastModifiedBy>
  <cp:revision>2</cp:revision>
  <dcterms:created xsi:type="dcterms:W3CDTF">2023-05-26T10:49:46Z</dcterms:created>
  <dcterms:modified xsi:type="dcterms:W3CDTF">2023-05-26T18:51:24Z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0x01010010A16A7E77F89F498C1002AAE473B515</vt:lpwstr>
  </property>
</Properties>
</file>