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26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1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5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4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94E-F939-4CB3-BE60-2FFB8B8A4F9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0770-F6D1-4873-B933-B9F84F20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6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907" y="2623558"/>
            <a:ext cx="9001462" cy="1185507"/>
          </a:xfrm>
        </p:spPr>
        <p:txBody>
          <a:bodyPr>
            <a:normAutofit/>
          </a:bodyPr>
          <a:lstStyle/>
          <a:p>
            <a:r>
              <a:rPr lang="en-US" sz="6600" dirty="0"/>
              <a:t>Wadi 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5454" y="5298393"/>
            <a:ext cx="282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fait par : </a:t>
            </a:r>
            <a:r>
              <a:rPr lang="en-US" dirty="0" err="1"/>
              <a:t>fuad</a:t>
            </a:r>
            <a:r>
              <a:rPr lang="en-US" dirty="0"/>
              <a:t>, </a:t>
            </a:r>
            <a:r>
              <a:rPr lang="en-US" dirty="0" err="1"/>
              <a:t>issa</a:t>
            </a:r>
            <a:r>
              <a:rPr lang="en-US" dirty="0"/>
              <a:t> et </a:t>
            </a:r>
            <a:r>
              <a:rPr lang="en-US" dirty="0" err="1"/>
              <a:t>majed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0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999859"/>
            <a:ext cx="5934950" cy="4945166"/>
          </a:xfrm>
        </p:spPr>
        <p:txBody>
          <a:bodyPr/>
          <a:lstStyle/>
          <a:p>
            <a:pPr algn="l"/>
            <a:br>
              <a:rPr lang="fr-FR" sz="2800" dirty="0"/>
            </a:br>
            <a:r>
              <a:rPr lang="fr-FR" sz="2800" dirty="0">
                <a:effectLst/>
              </a:rPr>
              <a:t>Wadi </a:t>
            </a:r>
            <a:r>
              <a:rPr lang="fr-FR" sz="2800" dirty="0" err="1">
                <a:effectLst/>
              </a:rPr>
              <a:t>Rum</a:t>
            </a:r>
            <a:r>
              <a:rPr lang="fr-FR" sz="2800" dirty="0">
                <a:effectLst/>
              </a:rPr>
              <a:t> est situe dans le sud de la Jordanie, </a:t>
            </a:r>
            <a:r>
              <a:rPr lang="fr-FR" sz="2800" dirty="0" err="1">
                <a:effectLst/>
              </a:rPr>
              <a:t>pres</a:t>
            </a:r>
            <a:r>
              <a:rPr lang="fr-FR" sz="2800" dirty="0">
                <a:effectLst/>
              </a:rPr>
              <a:t> d'Aqaba.</a:t>
            </a:r>
          </a:p>
          <a:p>
            <a:pPr algn="l"/>
            <a:endParaRPr lang="fr-FR" sz="2800" dirty="0">
              <a:effectLst/>
            </a:endParaRPr>
          </a:p>
          <a:p>
            <a:pPr algn="l"/>
            <a:r>
              <a:rPr lang="fr-FR" sz="2800" dirty="0">
                <a:effectLst/>
              </a:rPr>
              <a:t>Beaucoup de gens du monde entier viennent en Jordanie pour visiter </a:t>
            </a:r>
            <a:r>
              <a:rPr lang="fr-FR" sz="2800" dirty="0" err="1">
                <a:effectLst/>
              </a:rPr>
              <a:t>wadi</a:t>
            </a:r>
            <a:r>
              <a:rPr lang="fr-FR" sz="2800" dirty="0">
                <a:effectLst/>
              </a:rPr>
              <a:t> </a:t>
            </a:r>
            <a:r>
              <a:rPr lang="fr-FR" sz="2800" dirty="0" err="1">
                <a:effectLst/>
              </a:rPr>
              <a:t>rum</a:t>
            </a:r>
            <a:r>
              <a:rPr lang="fr-FR" sz="2800" dirty="0">
                <a:effectLst/>
              </a:rPr>
              <a:t> </a:t>
            </a:r>
          </a:p>
          <a:p>
            <a:pPr algn="l"/>
            <a:endParaRPr lang="en-US" sz="2000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7253056" y="1296140"/>
            <a:ext cx="3861787" cy="3249227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17" y="1385842"/>
            <a:ext cx="3667492" cy="30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3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719" y="291741"/>
            <a:ext cx="5435730" cy="2288924"/>
          </a:xfrm>
        </p:spPr>
        <p:txBody>
          <a:bodyPr>
            <a:noAutofit/>
          </a:bodyPr>
          <a:lstStyle/>
          <a:p>
            <a:r>
              <a:rPr lang="fr-FR" sz="2800" dirty="0"/>
              <a:t>il est utilisé comme fond d’écran dans des films comme "</a:t>
            </a:r>
            <a:r>
              <a:rPr lang="fr-FR" sz="2800" dirty="0" err="1"/>
              <a:t>Aladdin</a:t>
            </a:r>
            <a:r>
              <a:rPr lang="fr-FR" sz="2800" dirty="0"/>
              <a:t>", "The </a:t>
            </a:r>
            <a:r>
              <a:rPr lang="fr-FR" sz="2800" dirty="0" err="1"/>
              <a:t>Martian</a:t>
            </a:r>
            <a:r>
              <a:rPr lang="fr-FR" sz="2800" dirty="0"/>
              <a:t>" et "Rogue One : A Star </a:t>
            </a:r>
            <a:r>
              <a:rPr lang="fr-FR" sz="2800" dirty="0" err="1"/>
              <a:t>Wars</a:t>
            </a:r>
            <a:r>
              <a:rPr lang="fr-FR" sz="2800" dirty="0"/>
              <a:t> Story"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939" y="480910"/>
            <a:ext cx="4235296" cy="2629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12" y="299103"/>
            <a:ext cx="4760009" cy="2991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0440" y="4145872"/>
            <a:ext cx="4264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une tente spéciale où vous pouvez dormir et regarder les étoiles</a:t>
            </a:r>
            <a:endParaRPr lang="en-US" sz="2800" dirty="0"/>
          </a:p>
        </p:txBody>
      </p:sp>
      <p:pic>
        <p:nvPicPr>
          <p:cNvPr id="9" name="Picture 8" descr="The Martian Camp | &lt;strong&gt;Wadi&lt;/strong&gt; &lt;strong&gt;Rum&lt;/strong&gt;, Jordan | soomness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47" y="3478846"/>
            <a:ext cx="3815983" cy="2545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61" y="3290131"/>
            <a:ext cx="4264353" cy="29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0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0F4C0-A645-FC87-88E3-48A496B79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6746" y="1544715"/>
            <a:ext cx="4492101" cy="3417902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9ACA2-AB0A-7F43-DAE9-B206F08B4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1608" y="2247345"/>
            <a:ext cx="5524871" cy="1649952"/>
          </a:xfrm>
        </p:spPr>
        <p:txBody>
          <a:bodyPr>
            <a:noAutofit/>
          </a:bodyPr>
          <a:lstStyle/>
          <a:p>
            <a:r>
              <a:rPr lang="fr-FR" sz="2800" dirty="0"/>
              <a:t>une de l'</a:t>
            </a:r>
            <a:r>
              <a:rPr lang="fr-FR" sz="2800" dirty="0" err="1"/>
              <a:t>activite</a:t>
            </a:r>
            <a:r>
              <a:rPr lang="fr-FR" sz="2800" dirty="0"/>
              <a:t> en </a:t>
            </a:r>
            <a:r>
              <a:rPr lang="fr-FR" sz="2800" dirty="0" err="1"/>
              <a:t>wadi</a:t>
            </a:r>
            <a:r>
              <a:rPr lang="fr-FR" sz="2800" dirty="0"/>
              <a:t> </a:t>
            </a:r>
            <a:r>
              <a:rPr lang="fr-FR" sz="2800" dirty="0" err="1"/>
              <a:t>rum</a:t>
            </a:r>
            <a:r>
              <a:rPr lang="fr-FR" sz="2800" dirty="0"/>
              <a:t> est</a:t>
            </a:r>
          </a:p>
          <a:p>
            <a:r>
              <a:rPr lang="fr-FR" sz="2800" dirty="0"/>
              <a:t>conduire poussettes (buggies/ATV voitures) sur le sable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CBFD6-5F8A-CA97-1D32-E3722243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1" y="1635710"/>
            <a:ext cx="4305671" cy="32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24043-1CFB-C7A4-680B-1787B405A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8768" y="2246050"/>
            <a:ext cx="5592922" cy="2829676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F0ED-7AE9-0E44-3B6E-8E4BD755C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677" y="2414726"/>
            <a:ext cx="5927324" cy="1722268"/>
          </a:xfrm>
        </p:spPr>
        <p:txBody>
          <a:bodyPr>
            <a:normAutofit/>
          </a:bodyPr>
          <a:lstStyle/>
          <a:p>
            <a:r>
              <a:rPr lang="fr-FR" sz="2800" dirty="0"/>
              <a:t>Je </a:t>
            </a:r>
            <a:r>
              <a:rPr lang="fr-FR" sz="2800" dirty="0" err="1"/>
              <a:t>reccomend</a:t>
            </a:r>
            <a:r>
              <a:rPr lang="fr-FR" sz="2800" dirty="0"/>
              <a:t> aussi pour visiter </a:t>
            </a:r>
            <a:r>
              <a:rPr lang="fr-FR" sz="2800" dirty="0" err="1"/>
              <a:t>wadi</a:t>
            </a:r>
            <a:r>
              <a:rPr lang="fr-FR" sz="2800" dirty="0"/>
              <a:t> </a:t>
            </a:r>
            <a:r>
              <a:rPr lang="fr-FR" sz="2800" dirty="0" err="1"/>
              <a:t>rum</a:t>
            </a:r>
            <a:r>
              <a:rPr lang="fr-FR" sz="2800" dirty="0"/>
              <a:t> si vous aimez  une atmosphère calme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FE59B8-97B3-4BCE-08B4-161F577E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96" y="2287072"/>
            <a:ext cx="5495266" cy="27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7F5E-6E1D-D84C-035E-58651BD31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2662237"/>
            <a:ext cx="9001462" cy="1033093"/>
          </a:xfrm>
        </p:spPr>
        <p:txBody>
          <a:bodyPr/>
          <a:lstStyle/>
          <a:p>
            <a:r>
              <a:rPr lang="en-US" dirty="0"/>
              <a:t>Merci </a:t>
            </a:r>
            <a:r>
              <a:rPr lang="en-US" dirty="0" err="1"/>
              <a:t>becoup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54974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345</TotalTime>
  <Words>113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Wadi rum</vt:lpstr>
      <vt:lpstr>PowerPoint Presentation</vt:lpstr>
      <vt:lpstr>PowerPoint Presentation</vt:lpstr>
      <vt:lpstr>PowerPoint Presentation</vt:lpstr>
      <vt:lpstr>PowerPoint Presentation</vt:lpstr>
      <vt:lpstr>Merci becoup!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Wadi rum</dc:title>
  <dc:creator>GTS</dc:creator>
  <cp:lastModifiedBy>User</cp:lastModifiedBy>
  <cp:revision>9</cp:revision>
  <dcterms:created xsi:type="dcterms:W3CDTF">2023-05-18T13:23:56Z</dcterms:created>
  <dcterms:modified xsi:type="dcterms:W3CDTF">2023-05-27T01:07:49Z</dcterms:modified>
</cp:coreProperties>
</file>