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5" r:id="rId4"/>
    <p:sldId id="262" r:id="rId5"/>
    <p:sldId id="263" r:id="rId6"/>
    <p:sldId id="266" r:id="rId7"/>
    <p:sldId id="264" r:id="rId8"/>
    <p:sldId id="267" r:id="rId9"/>
    <p:sldId id="268" r:id="rId10"/>
    <p:sldId id="269" r:id="rId11"/>
    <p:sldId id="258" r:id="rId12"/>
    <p:sldId id="259" r:id="rId13"/>
    <p:sldId id="261" r:id="rId1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07/11/1444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07/11/1444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07/11/1444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07/11/1444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07/11/1444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07/11/1444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07/11/1444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07/11/1444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07/11/1444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07/11/1444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07/11/1444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07/11/1444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t>المواقع السياحة في الاردن</a:t>
            </a:r>
            <a:endParaRPr lang="ar-SA" dirty="0"/>
          </a:p>
        </p:txBody>
      </p:sp>
      <p:sp>
        <p:nvSpPr>
          <p:cNvPr id="3" name="عنوان فرعي 2"/>
          <p:cNvSpPr>
            <a:spLocks noGrp="1"/>
          </p:cNvSpPr>
          <p:nvPr>
            <p:ph type="subTitle" idx="1"/>
          </p:nvPr>
        </p:nvSpPr>
        <p:spPr/>
        <p:txBody>
          <a:bodyPr/>
          <a:lstStyle/>
          <a:p>
            <a:r>
              <a:rPr lang="ar-SA" dirty="0" smtClean="0"/>
              <a:t>مدينة البتراء الوردية</a:t>
            </a:r>
          </a:p>
          <a:p>
            <a:r>
              <a:rPr lang="ar-SA" dirty="0" smtClean="0"/>
              <a:t>اعداد الطالب سلطان يزن </a:t>
            </a:r>
            <a:r>
              <a:rPr lang="ar-SA" dirty="0" smtClean="0"/>
              <a:t>الخليف </a:t>
            </a:r>
            <a:endParaRPr lang="ar-SA" dirty="0" smtClean="0"/>
          </a:p>
          <a:p>
            <a:r>
              <a:rPr lang="ar-SA" dirty="0" smtClean="0"/>
              <a:t>الصف الخامس </a:t>
            </a:r>
            <a:r>
              <a:rPr lang="ar-SA" dirty="0" smtClean="0"/>
              <a:t>د</a:t>
            </a:r>
            <a:endParaRPr lang="ar-SA" dirty="0" smtClean="0"/>
          </a:p>
        </p:txBody>
      </p:sp>
    </p:spTree>
    <p:extLst>
      <p:ext uri="{BB962C8B-B14F-4D97-AF65-F5344CB8AC3E}">
        <p14:creationId xmlns:p14="http://schemas.microsoft.com/office/powerpoint/2010/main" val="3958252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800px-20100925_petra17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8352928"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196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جغرافية الموقع </a:t>
            </a:r>
            <a:endParaRPr lang="ar-SA" dirty="0"/>
          </a:p>
        </p:txBody>
      </p:sp>
      <p:sp>
        <p:nvSpPr>
          <p:cNvPr id="3" name="عنصر نائب للمحتوى 2"/>
          <p:cNvSpPr>
            <a:spLocks noGrp="1"/>
          </p:cNvSpPr>
          <p:nvPr>
            <p:ph idx="1"/>
          </p:nvPr>
        </p:nvSpPr>
        <p:spPr/>
        <p:txBody>
          <a:bodyPr>
            <a:normAutofit fontScale="85000" lnSpcReduction="10000"/>
          </a:bodyPr>
          <a:lstStyle/>
          <a:p>
            <a:r>
              <a:rPr lang="ar-SA" dirty="0"/>
              <a:t>تقع مدينة البتراء  في الجهة الجنوبية من المملكة الأردنيّة الهاشميّة، وتحديداً على </a:t>
            </a:r>
            <a:r>
              <a:rPr lang="ar-SA" dirty="0" err="1"/>
              <a:t>منحدارت</a:t>
            </a:r>
            <a:r>
              <a:rPr lang="ar-SA" dirty="0"/>
              <a:t> جبل المذبح، وتبعد عن مدينة عمّان العاصمة مسافة 225 كيلومتراً، </a:t>
            </a:r>
          </a:p>
          <a:p>
            <a:r>
              <a:rPr lang="ar-SA" dirty="0" smtClean="0"/>
              <a:t>تقع  </a:t>
            </a:r>
            <a:r>
              <a:rPr lang="ar-SA" dirty="0"/>
              <a:t>مدينة البتراء في لواء البتراء التابع لمحافظة معان، على بعد 225 كيلومتر جنوب العاصمة الأردنية عمّان، وإلى الغرب من الطريق الصحراوي الذي يصل بين عمّان ومدينة العقبة على ساحل خليج العقبة. يقع اللواء في الجهة الغربية من مدينة معان مركز المحافظة، ويبعد عنها 36 كم. ويتواجد على امتداد سلسلة جبال </a:t>
            </a:r>
            <a:r>
              <a:rPr lang="ar-SA" dirty="0" err="1"/>
              <a:t>الشراه</a:t>
            </a:r>
            <a:r>
              <a:rPr lang="ar-SA" dirty="0"/>
              <a:t> المطلة على وادي عربة وطبيعتها الجغرافية المنحدرة والمحاطة بالجبال. تبلغ مساحة اللواء 900 كم2 ، أما مساحة المحمية الأثرية فتبلغ 264 كم2. وتُعتبر البتراء أحد مناطق هذا اللواء، ومركزه مدينة وادي موسى.</a:t>
            </a:r>
          </a:p>
          <a:p>
            <a:endParaRPr lang="ar-SA" dirty="0"/>
          </a:p>
        </p:txBody>
      </p:sp>
    </p:spTree>
    <p:extLst>
      <p:ext uri="{BB962C8B-B14F-4D97-AF65-F5344CB8AC3E}">
        <p14:creationId xmlns:p14="http://schemas.microsoft.com/office/powerpoint/2010/main" val="3759576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الاهمية الاقتصادية </a:t>
            </a:r>
            <a:endParaRPr lang="ar-SA" dirty="0"/>
          </a:p>
        </p:txBody>
      </p:sp>
      <p:sp>
        <p:nvSpPr>
          <p:cNvPr id="3" name="عنصر نائب للمحتوى 2"/>
          <p:cNvSpPr>
            <a:spLocks noGrp="1"/>
          </p:cNvSpPr>
          <p:nvPr>
            <p:ph idx="1"/>
          </p:nvPr>
        </p:nvSpPr>
        <p:spPr/>
        <p:txBody>
          <a:bodyPr/>
          <a:lstStyle/>
          <a:p>
            <a:r>
              <a:rPr lang="ar-SA" dirty="0"/>
              <a:t>اعتمد اقتصاد مدينة البتراء على معدن النحاس الذي شكّل عصب الحياة الاقتصاديّة فيها، وصناعة الفخار، وقطاع التجارة؛ حيث كانت محطةً لاستراحة القوافل التجارية، وقطاع الزراعة الجافّة،</a:t>
            </a:r>
          </a:p>
          <a:p>
            <a:r>
              <a:rPr lang="ar-SA" dirty="0"/>
              <a:t> أمّا اليوم فيعتمد اقتصادها على القطاع السياحيّ؛ حيث تعتبر من أهمّ المواقع السياحيّة الجاذبة للسيّاح، وتمّ </a:t>
            </a:r>
            <a:r>
              <a:rPr lang="ar-SA" dirty="0" smtClean="0"/>
              <a:t>اختيارها </a:t>
            </a:r>
            <a:r>
              <a:rPr lang="ar-SA" dirty="0"/>
              <a:t>لتكون ضمن قائمة عجائب الدنيا السبعة.</a:t>
            </a:r>
          </a:p>
          <a:p>
            <a:pPr marL="0" indent="0">
              <a:buNone/>
            </a:pPr>
            <a:endParaRPr lang="ar-SA" dirty="0"/>
          </a:p>
          <a:p>
            <a:endParaRPr lang="ar-SA" dirty="0"/>
          </a:p>
        </p:txBody>
      </p:sp>
    </p:spTree>
    <p:extLst>
      <p:ext uri="{BB962C8B-B14F-4D97-AF65-F5344CB8AC3E}">
        <p14:creationId xmlns:p14="http://schemas.microsoft.com/office/powerpoint/2010/main" val="2337963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الختام </a:t>
            </a:r>
            <a:endParaRPr lang="ar-SA" dirty="0"/>
          </a:p>
        </p:txBody>
      </p:sp>
      <p:sp>
        <p:nvSpPr>
          <p:cNvPr id="3" name="عنصر نائب للمحتوى 2"/>
          <p:cNvSpPr>
            <a:spLocks noGrp="1"/>
          </p:cNvSpPr>
          <p:nvPr>
            <p:ph idx="1"/>
          </p:nvPr>
        </p:nvSpPr>
        <p:spPr/>
        <p:txBody>
          <a:bodyPr/>
          <a:lstStyle/>
          <a:p>
            <a:endParaRPr lang="ar-SA" dirty="0" smtClean="0"/>
          </a:p>
          <a:p>
            <a:endParaRPr lang="ar-SA" dirty="0"/>
          </a:p>
          <a:p>
            <a:r>
              <a:rPr lang="ar-SA" dirty="0" smtClean="0"/>
              <a:t>وفى </a:t>
            </a:r>
            <a:r>
              <a:rPr lang="ar-SA" dirty="0" smtClean="0"/>
              <a:t>الختام شكرا لكم لإتاحتكم الفرصة </a:t>
            </a:r>
            <a:r>
              <a:rPr lang="ar-SA" dirty="0" smtClean="0"/>
              <a:t>لي </a:t>
            </a:r>
            <a:r>
              <a:rPr lang="ar-SA" dirty="0" smtClean="0"/>
              <a:t>للاطلاع على احد المواقع </a:t>
            </a:r>
            <a:r>
              <a:rPr lang="ar-SA" dirty="0" smtClean="0"/>
              <a:t> السياحية الهامة في الاردن  والكتابة عنها </a:t>
            </a:r>
            <a:endParaRPr lang="ar-SA" dirty="0"/>
          </a:p>
          <a:p>
            <a:r>
              <a:rPr lang="ar-SA" dirty="0" smtClean="0"/>
              <a:t>مرفقا لكم فيديو  </a:t>
            </a:r>
            <a:r>
              <a:rPr lang="ar-SA" dirty="0"/>
              <a:t>قصير </a:t>
            </a:r>
            <a:r>
              <a:rPr lang="ar-SA" dirty="0" smtClean="0"/>
              <a:t>-  </a:t>
            </a:r>
            <a:r>
              <a:rPr lang="ar-SA" dirty="0"/>
              <a:t>يقترح فيه طرقًا لترويج هذا الموقع السياحي </a:t>
            </a:r>
            <a:r>
              <a:rPr lang="ar-SA" dirty="0" smtClean="0"/>
              <a:t> الهام على </a:t>
            </a:r>
            <a:r>
              <a:rPr lang="ar-SA" dirty="0"/>
              <a:t>خارطة العالم</a:t>
            </a:r>
            <a:r>
              <a:rPr lang="ar-SA" dirty="0" smtClean="0"/>
              <a:t>.</a:t>
            </a:r>
          </a:p>
          <a:p>
            <a:pPr marL="0" indent="0">
              <a:buNone/>
            </a:pPr>
            <a:r>
              <a:rPr lang="ar-SA" dirty="0"/>
              <a:t>	</a:t>
            </a:r>
            <a:r>
              <a:rPr lang="ar-SA" dirty="0" smtClean="0"/>
              <a:t>.</a:t>
            </a:r>
            <a:r>
              <a:rPr lang="en-US" dirty="0"/>
              <a:t> https://youtu.be/AdI5ViKN4Jw</a:t>
            </a:r>
            <a:endParaRPr lang="ar-SA" dirty="0"/>
          </a:p>
        </p:txBody>
      </p:sp>
    </p:spTree>
    <p:extLst>
      <p:ext uri="{BB962C8B-B14F-4D97-AF65-F5344CB8AC3E}">
        <p14:creationId xmlns:p14="http://schemas.microsoft.com/office/powerpoint/2010/main" val="98891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تاريخ الموقع السياحي :مدينة البتراء</a:t>
            </a:r>
            <a:endParaRPr lang="ar-SA" dirty="0"/>
          </a:p>
        </p:txBody>
      </p:sp>
      <p:sp>
        <p:nvSpPr>
          <p:cNvPr id="3" name="عنصر نائب للمحتوى 2"/>
          <p:cNvSpPr>
            <a:spLocks noGrp="1"/>
          </p:cNvSpPr>
          <p:nvPr>
            <p:ph idx="1"/>
          </p:nvPr>
        </p:nvSpPr>
        <p:spPr/>
        <p:txBody>
          <a:bodyPr/>
          <a:lstStyle/>
          <a:p>
            <a:r>
              <a:rPr lang="ar-SA" dirty="0"/>
              <a:t>مدينة البتراء هي واحدةٌ من المدن التاريخيّة والأثرية التي تأسّست في العام 312 قبل الميلاد، </a:t>
            </a:r>
          </a:p>
          <a:p>
            <a:r>
              <a:rPr lang="ar-SA" dirty="0"/>
              <a:t>تتميز مدينة البتراء بأنها مدينة محفورة في الحجر الرملي الملون في صخور جبال وادي موسى الوردي، ولذا سُميت بـ «المدينة الوردية». ويمكن للزائر أن يصل اليها بواسطة السيارة وبعدها يبدأ في السير بين جنبات مدينة ضخمة محفورة في الصخر، </a:t>
            </a:r>
          </a:p>
          <a:p>
            <a:endParaRPr lang="ar-SA" dirty="0"/>
          </a:p>
        </p:txBody>
      </p:sp>
    </p:spTree>
    <p:extLst>
      <p:ext uri="{BB962C8B-B14F-4D97-AF65-F5344CB8AC3E}">
        <p14:creationId xmlns:p14="http://schemas.microsoft.com/office/powerpoint/2010/main" val="2877094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Petra_,_Al-Khazneh_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98788" y="1600200"/>
            <a:ext cx="494642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957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تاريخ مدينة البتراء</a:t>
            </a:r>
            <a:endParaRPr lang="ar-SA" dirty="0"/>
          </a:p>
        </p:txBody>
      </p:sp>
      <p:sp>
        <p:nvSpPr>
          <p:cNvPr id="3" name="عنصر نائب للمحتوى 2"/>
          <p:cNvSpPr>
            <a:spLocks noGrp="1"/>
          </p:cNvSpPr>
          <p:nvPr>
            <p:ph idx="1"/>
          </p:nvPr>
        </p:nvSpPr>
        <p:spPr/>
        <p:txBody>
          <a:bodyPr/>
          <a:lstStyle/>
          <a:p>
            <a:r>
              <a:rPr lang="ar-SA" dirty="0"/>
              <a:t>سميت البتراء قديماً باسم (سلع</a:t>
            </a:r>
            <a:r>
              <a:rPr lang="ar-SA" dirty="0" smtClean="0"/>
              <a:t>).</a:t>
            </a:r>
          </a:p>
          <a:p>
            <a:r>
              <a:rPr lang="ar-SA" dirty="0" smtClean="0"/>
              <a:t> </a:t>
            </a:r>
            <a:r>
              <a:rPr lang="ar-SA" dirty="0"/>
              <a:t>دخلت المدينة في لائحة التراث العالميّ التي تتبع اليونسكو في العام 1985م . تحتوي المدينة على الكثير من </a:t>
            </a:r>
            <a:r>
              <a:rPr lang="ar-SA" dirty="0" err="1"/>
              <a:t>من</a:t>
            </a:r>
            <a:r>
              <a:rPr lang="ar-SA" dirty="0"/>
              <a:t> أنواع النباتات كالصدح، والعنصل، والعشار الباسق، والسوسن، وعلى الكثير من أنواع الحيوانات كالحمير، والخيول، والماعز، والجمال</a:t>
            </a:r>
          </a:p>
          <a:p>
            <a:r>
              <a:rPr lang="ar-SA" dirty="0"/>
              <a:t>ولقبت باسم (المدينة الوردية) بسبب ألوان صخورها الوردية.</a:t>
            </a:r>
          </a:p>
          <a:p>
            <a:endParaRPr lang="ar-SA" dirty="0"/>
          </a:p>
        </p:txBody>
      </p:sp>
    </p:spTree>
    <p:extLst>
      <p:ext uri="{BB962C8B-B14F-4D97-AF65-F5344CB8AC3E}">
        <p14:creationId xmlns:p14="http://schemas.microsoft.com/office/powerpoint/2010/main" val="1375621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تاريخ  مدينة </a:t>
            </a:r>
            <a:r>
              <a:rPr lang="ar-SA" dirty="0" err="1" smtClean="0"/>
              <a:t>البترا</a:t>
            </a:r>
            <a:endParaRPr lang="ar-SA" dirty="0"/>
          </a:p>
        </p:txBody>
      </p:sp>
      <p:sp>
        <p:nvSpPr>
          <p:cNvPr id="3" name="عنصر نائب للمحتوى 2"/>
          <p:cNvSpPr>
            <a:spLocks noGrp="1"/>
          </p:cNvSpPr>
          <p:nvPr>
            <p:ph idx="1"/>
          </p:nvPr>
        </p:nvSpPr>
        <p:spPr/>
        <p:txBody>
          <a:bodyPr/>
          <a:lstStyle/>
          <a:p>
            <a:r>
              <a:rPr lang="ar-SA" dirty="0"/>
              <a:t>المواقع الأثرية داخل البتراء </a:t>
            </a:r>
            <a:r>
              <a:rPr lang="ar-SA" dirty="0" err="1"/>
              <a:t>السيق</a:t>
            </a:r>
            <a:r>
              <a:rPr lang="ar-SA" dirty="0"/>
              <a:t>: هو عبارةٌ عن طريقٍ رئيسيٍّ مشقوقٍ بالصخر يوصل إلى المدينة، ويبلغ طوله 1200مترٍ، وعرضه بين 3 إلى 12 متراً، وارتفاعه 80 متراً</a:t>
            </a:r>
          </a:p>
          <a:p>
            <a:r>
              <a:rPr lang="ar-SA" dirty="0"/>
              <a:t>. الخزنة: تعتبر من أشهر وأهمّ المعالم الموجودة في البتراء، وسميت بهذا الاسم نسبة إلى اعتقاد البدو بأنّها تحتوي كنزاً، وتتألّف الخزنة من طابقين كلّ طابق ارتفاعه 39 متراً، وبعرض 25 متراً، كما تتألّف من ثلاث حجرات</a:t>
            </a:r>
          </a:p>
        </p:txBody>
      </p:sp>
    </p:spTree>
    <p:extLst>
      <p:ext uri="{BB962C8B-B14F-4D97-AF65-F5344CB8AC3E}">
        <p14:creationId xmlns:p14="http://schemas.microsoft.com/office/powerpoint/2010/main" val="812782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320px-Petra_Treasur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692696"/>
            <a:ext cx="6480720"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892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اهم الاماكن السياحية </a:t>
            </a:r>
            <a:endParaRPr lang="ar-SA" dirty="0"/>
          </a:p>
        </p:txBody>
      </p:sp>
      <p:sp>
        <p:nvSpPr>
          <p:cNvPr id="3" name="عنصر نائب للمحتوى 2"/>
          <p:cNvSpPr>
            <a:spLocks noGrp="1"/>
          </p:cNvSpPr>
          <p:nvPr>
            <p:ph idx="1"/>
          </p:nvPr>
        </p:nvSpPr>
        <p:spPr/>
        <p:txBody>
          <a:bodyPr/>
          <a:lstStyle/>
          <a:p>
            <a:r>
              <a:rPr lang="ar-SA" dirty="0"/>
              <a:t>مسرح البتراء: يعتبر من أكبر المباني فيها، وقد شيّد في القرن الأوّل الميلاديّ، وشكله مثل نصف الدائرة، ويتّسع إلى عشرة آلاف شخص. </a:t>
            </a:r>
          </a:p>
          <a:p>
            <a:r>
              <a:rPr lang="ar-SA" dirty="0"/>
              <a:t>الدير: يعود تاريخه إلى النصف الأوّل من القرن الأول قبل الميلاد، ويتألف من طابقين. </a:t>
            </a:r>
          </a:p>
          <a:p>
            <a:r>
              <a:rPr lang="ar-SA" dirty="0"/>
              <a:t>قصر البنت: ويعرف أيضاً باسم (قصر بنت فرعون)، شيد في القرن الأوّل قبل الميلاد.</a:t>
            </a:r>
          </a:p>
          <a:p>
            <a:r>
              <a:rPr lang="ar-SA" dirty="0"/>
              <a:t> المحكمة: تتألّف من عدّة واجهاتٍ هامةٍ كقبر الجرة.</a:t>
            </a:r>
          </a:p>
          <a:p>
            <a:endParaRPr lang="ar-SA" dirty="0"/>
          </a:p>
        </p:txBody>
      </p:sp>
    </p:spTree>
    <p:extLst>
      <p:ext uri="{BB962C8B-B14F-4D97-AF65-F5344CB8AC3E}">
        <p14:creationId xmlns:p14="http://schemas.microsoft.com/office/powerpoint/2010/main" val="289966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800px-Beautiful_colors_in_the_Urn_Tom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010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user\Desktop\البتراء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09018" y="1600200"/>
            <a:ext cx="452596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281944"/>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512</Words>
  <Application>Microsoft Office PowerPoint</Application>
  <PresentationFormat>عرض على الشاشة (3:4)‏</PresentationFormat>
  <Paragraphs>31</Paragraphs>
  <Slides>13</Slides>
  <Notes>0</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سمة Office</vt:lpstr>
      <vt:lpstr>المواقع السياحة في الاردن</vt:lpstr>
      <vt:lpstr>تاريخ الموقع السياحي :مدينة البتراء</vt:lpstr>
      <vt:lpstr>عرض تقديمي في PowerPoint</vt:lpstr>
      <vt:lpstr>تاريخ مدينة البتراء</vt:lpstr>
      <vt:lpstr>تاريخ  مدينة البترا</vt:lpstr>
      <vt:lpstr>عرض تقديمي في PowerPoint</vt:lpstr>
      <vt:lpstr>اهم الاماكن السياحية </vt:lpstr>
      <vt:lpstr>عرض تقديمي في PowerPoint</vt:lpstr>
      <vt:lpstr>عرض تقديمي في PowerPoint</vt:lpstr>
      <vt:lpstr>عرض تقديمي في PowerPoint</vt:lpstr>
      <vt:lpstr>جغرافية الموقع </vt:lpstr>
      <vt:lpstr>الاهمية الاقتصادية </vt:lpstr>
      <vt:lpstr>الختام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المواقع السياحة في الاردن</dc:title>
  <dc:creator>user</dc:creator>
  <cp:lastModifiedBy>user</cp:lastModifiedBy>
  <cp:revision>8</cp:revision>
  <dcterms:created xsi:type="dcterms:W3CDTF">2023-05-25T18:29:53Z</dcterms:created>
  <dcterms:modified xsi:type="dcterms:W3CDTF">2023-05-25T21:16:41Z</dcterms:modified>
</cp:coreProperties>
</file>