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56" r:id="rId3"/>
    <p:sldId id="257"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157029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13949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28352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239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3354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285858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3038668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43532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357459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183784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233193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230116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319687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157902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371088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42388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42953A0-FE3A-490C-A498-94607443F068}"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FC5F3-E1E9-4701-AFCA-42FD1B01AF11}" type="slidenum">
              <a:rPr lang="en-US" smtClean="0"/>
              <a:t>‹#›</a:t>
            </a:fld>
            <a:endParaRPr lang="en-US" dirty="0"/>
          </a:p>
        </p:txBody>
      </p:sp>
    </p:spTree>
    <p:extLst>
      <p:ext uri="{BB962C8B-B14F-4D97-AF65-F5344CB8AC3E}">
        <p14:creationId xmlns:p14="http://schemas.microsoft.com/office/powerpoint/2010/main" val="34450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2953A0-FE3A-490C-A498-94607443F068}" type="datetimeFigureOut">
              <a:rPr lang="en-US" smtClean="0"/>
              <a:t>5/26/2023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BFC5F3-E1E9-4701-AFCA-42FD1B01AF11}" type="slidenum">
              <a:rPr lang="en-US" smtClean="0"/>
              <a:t>‹#›</a:t>
            </a:fld>
            <a:endParaRPr lang="en-US" dirty="0"/>
          </a:p>
        </p:txBody>
      </p:sp>
    </p:spTree>
    <p:extLst>
      <p:ext uri="{BB962C8B-B14F-4D97-AF65-F5344CB8AC3E}">
        <p14:creationId xmlns:p14="http://schemas.microsoft.com/office/powerpoint/2010/main" val="9218843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J3GD_T1JE8&amp;ab_channel=VisitJorda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2191999" cy="6858000"/>
          </a:xfrm>
          <a:prstGeom prst="rect">
            <a:avLst/>
          </a:prstGeom>
        </p:spPr>
      </p:pic>
      <p:sp>
        <p:nvSpPr>
          <p:cNvPr id="2" name="Title 1"/>
          <p:cNvSpPr>
            <a:spLocks noGrp="1"/>
          </p:cNvSpPr>
          <p:nvPr>
            <p:ph type="title"/>
          </p:nvPr>
        </p:nvSpPr>
        <p:spPr>
          <a:xfrm>
            <a:off x="979715" y="0"/>
            <a:ext cx="8979680" cy="1352006"/>
          </a:xfrm>
        </p:spPr>
        <p:txBody>
          <a:bodyPr/>
          <a:lstStyle/>
          <a:p>
            <a:pPr algn="ctr"/>
            <a:r>
              <a:rPr lang="ar-JO" sz="11500"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وادي</a:t>
            </a:r>
            <a:r>
              <a:rPr lang="ar-JO" sz="13800"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رم</a:t>
            </a:r>
            <a:endParaRPr lang="en-US" sz="138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2598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382" y="-1426550"/>
            <a:ext cx="8573589" cy="1986598"/>
          </a:xfrm>
        </p:spPr>
        <p:txBody>
          <a:bodyPr>
            <a:normAutofit/>
          </a:bodyPr>
          <a:lstStyle/>
          <a:p>
            <a:pPr algn="ctr"/>
            <a:r>
              <a:rPr lang="ar-JO" sz="1600" b="1" u="sng" dirty="0" smtClean="0">
                <a:solidFill>
                  <a:schemeClr val="bg2">
                    <a:lumMod val="40000"/>
                    <a:lumOff val="60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وادي رم</a:t>
            </a:r>
            <a:endParaRPr lang="en-US" sz="1600" b="1" u="sng" dirty="0">
              <a:solidFill>
                <a:schemeClr val="bg2">
                  <a:lumMod val="40000"/>
                  <a:lumOff val="60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1026" name="Picture 2" descr="The Nabatean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04" y="2223979"/>
            <a:ext cx="5660572" cy="43608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811382" y="560048"/>
            <a:ext cx="8281851" cy="1910488"/>
          </a:xfrm>
        </p:spPr>
        <p:txBody>
          <a:bodyPr>
            <a:noAutofit/>
          </a:bodyPr>
          <a:lstStyle/>
          <a:p>
            <a:pPr algn="r" rtl="1">
              <a:lnSpc>
                <a:spcPct val="200000"/>
              </a:lnSpc>
            </a:pPr>
            <a:r>
              <a:rPr lang="ar-JO" sz="1600" b="1" dirty="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وادي رم هو معلم طبيعي في جنوب الأردن, يقع على بعد 250 كيلو متر عن العاصمة عمان,يسمى ايضًا "وادي القمر" لتشابه تضاريس القمر وادي رم هو صحراء جميلة ويسوده مناخ صحراوي حار وجاف تمتاز جباله ال</a:t>
            </a:r>
            <a:r>
              <a:rPr lang="ar-JO" sz="16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ص</a:t>
            </a:r>
            <a:r>
              <a:rPr lang="ar-JO" sz="1600" b="1" dirty="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خرية بألوان متعددة مثل البني والأحمر والأصفر.</a:t>
            </a:r>
            <a:endParaRPr lang="en-US" sz="16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Picture 4"/>
          <p:cNvPicPr>
            <a:picLocks noChangeAspect="1"/>
          </p:cNvPicPr>
          <p:nvPr/>
        </p:nvPicPr>
        <p:blipFill rotWithShape="1">
          <a:blip r:embed="rId3"/>
          <a:srcRect l="27867" t="7717" r="15016" b="322"/>
          <a:stretch/>
        </p:blipFill>
        <p:spPr>
          <a:xfrm>
            <a:off x="6623187" y="2223979"/>
            <a:ext cx="4475885" cy="4776505"/>
          </a:xfrm>
          <a:prstGeom prst="rect">
            <a:avLst/>
          </a:prstGeom>
        </p:spPr>
      </p:pic>
      <p:sp>
        <p:nvSpPr>
          <p:cNvPr id="4" name="Left Arrow 3"/>
          <p:cNvSpPr/>
          <p:nvPr/>
        </p:nvSpPr>
        <p:spPr>
          <a:xfrm>
            <a:off x="8214515" y="5995852"/>
            <a:ext cx="796834" cy="419161"/>
          </a:xfrm>
          <a:prstGeom prst="lef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91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171" y="1384663"/>
            <a:ext cx="8983053" cy="3242037"/>
          </a:xfrm>
        </p:spPr>
        <p:txBody>
          <a:bodyPr>
            <a:normAutofit/>
          </a:bodyPr>
          <a:lstStyle/>
          <a:p>
            <a:pPr marL="0" indent="0" algn="r">
              <a:buNone/>
            </a:pPr>
            <a:r>
              <a:rPr lang="ar-JO" sz="1600" dirty="0" smtClean="0">
                <a:latin typeface="Simplified Arabic" panose="02020603050405020304" pitchFamily="18" charset="-78"/>
                <a:cs typeface="Simplified Arabic" panose="02020603050405020304" pitchFamily="18" charset="-78"/>
              </a:rPr>
              <a:t>سكن الأنسان وادي رم منذ آلاف السنين وسكانة الحاليين هم من المحافظين على حياكهم وتقليدهم مثل اللباس العربي وحياكة الخيم  من الشعرال الماعز ومأخرًا الكثيرة منهم في السياحة </a:t>
            </a:r>
            <a:endParaRPr lang="en-US" sz="1600" dirty="0">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2"/>
          <a:stretch>
            <a:fillRect/>
          </a:stretch>
        </p:blipFill>
        <p:spPr>
          <a:xfrm>
            <a:off x="1148171" y="3005681"/>
            <a:ext cx="4228196" cy="3658240"/>
          </a:xfrm>
          <a:prstGeom prst="rect">
            <a:avLst/>
          </a:prstGeom>
        </p:spPr>
      </p:pic>
      <p:pic>
        <p:nvPicPr>
          <p:cNvPr id="4" name="Picture 3"/>
          <p:cNvPicPr>
            <a:picLocks noChangeAspect="1"/>
          </p:cNvPicPr>
          <p:nvPr/>
        </p:nvPicPr>
        <p:blipFill>
          <a:blip r:embed="rId3"/>
          <a:stretch>
            <a:fillRect/>
          </a:stretch>
        </p:blipFill>
        <p:spPr>
          <a:xfrm>
            <a:off x="5925008" y="3005681"/>
            <a:ext cx="4799599" cy="3658240"/>
          </a:xfrm>
          <a:prstGeom prst="rect">
            <a:avLst/>
          </a:prstGeom>
        </p:spPr>
      </p:pic>
    </p:spTree>
    <p:extLst>
      <p:ext uri="{BB962C8B-B14F-4D97-AF65-F5344CB8AC3E}">
        <p14:creationId xmlns:p14="http://schemas.microsoft.com/office/powerpoint/2010/main" val="55932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470" y="1084217"/>
            <a:ext cx="9209313" cy="3644537"/>
          </a:xfrm>
        </p:spPr>
        <p:txBody>
          <a:bodyPr>
            <a:normAutofit lnSpcReduction="10000"/>
          </a:bodyPr>
          <a:lstStyle/>
          <a:p>
            <a:pPr algn="r"/>
            <a:r>
              <a:rPr lang="ar-JO" sz="1600" dirty="0">
                <a:latin typeface="Simplified Arabic" panose="02020603050405020304" pitchFamily="18" charset="-78"/>
                <a:cs typeface="Simplified Arabic" panose="02020603050405020304" pitchFamily="18" charset="-78"/>
              </a:rPr>
              <a:t>اكتسب وادي رم شهرة عالمية حيث قامت العديد من شركات الانتاج السينمائي العالمية بتصوير عدة أفلام فيه و منها:</a:t>
            </a:r>
            <a:endParaRPr lang="en-US" sz="1600" dirty="0">
              <a:latin typeface="Simplified Arabic" panose="02020603050405020304" pitchFamily="18" charset="-78"/>
              <a:cs typeface="Simplified Arabic" panose="02020603050405020304" pitchFamily="18" charset="-78"/>
            </a:endParaRPr>
          </a:p>
          <a:p>
            <a:pPr algn="r"/>
            <a:endParaRPr lang="en-US" sz="1600" dirty="0" smtClean="0">
              <a:latin typeface="Simplified Arabic" panose="02020603050405020304" pitchFamily="18" charset="-78"/>
              <a:cs typeface="Simplified Arabic" panose="02020603050405020304" pitchFamily="18" charset="-78"/>
            </a:endParaRPr>
          </a:p>
          <a:p>
            <a:r>
              <a:rPr lang="en-US" sz="1600" dirty="0" smtClean="0">
                <a:latin typeface="Simplified Arabic" panose="02020603050405020304" pitchFamily="18" charset="-78"/>
                <a:cs typeface="Simplified Arabic" panose="02020603050405020304" pitchFamily="18" charset="-78"/>
              </a:rPr>
              <a:t>THE MARTIAN</a:t>
            </a:r>
          </a:p>
          <a:p>
            <a:r>
              <a:rPr lang="en-US" sz="1600" dirty="0" smtClean="0">
                <a:latin typeface="Simplified Arabic" panose="02020603050405020304" pitchFamily="18" charset="-78"/>
                <a:cs typeface="Simplified Arabic" panose="02020603050405020304" pitchFamily="18" charset="-78"/>
              </a:rPr>
              <a:t>STARWARS</a:t>
            </a:r>
          </a:p>
          <a:p>
            <a:r>
              <a:rPr lang="en-US" sz="1600" dirty="0" smtClean="0">
                <a:latin typeface="Simplified Arabic" panose="02020603050405020304" pitchFamily="18" charset="-78"/>
                <a:cs typeface="Simplified Arabic" panose="02020603050405020304" pitchFamily="18" charset="-78"/>
              </a:rPr>
              <a:t>RED PLANET</a:t>
            </a:r>
          </a:p>
          <a:p>
            <a:r>
              <a:rPr lang="en-US" sz="1600" dirty="0" smtClean="0">
                <a:latin typeface="Simplified Arabic" panose="02020603050405020304" pitchFamily="18" charset="-78"/>
                <a:cs typeface="Simplified Arabic" panose="02020603050405020304" pitchFamily="18" charset="-78"/>
              </a:rPr>
              <a:t>DUNE</a:t>
            </a:r>
          </a:p>
          <a:p>
            <a:r>
              <a:rPr lang="en-US" sz="1600" dirty="0" smtClean="0">
                <a:latin typeface="Simplified Arabic" panose="02020603050405020304" pitchFamily="18" charset="-78"/>
                <a:cs typeface="Simplified Arabic" panose="02020603050405020304" pitchFamily="18" charset="-78"/>
              </a:rPr>
              <a:t>ALADDIN</a:t>
            </a:r>
          </a:p>
          <a:p>
            <a:r>
              <a:rPr lang="en-US" sz="1600" dirty="0" smtClean="0">
                <a:latin typeface="Simplified Arabic" panose="02020603050405020304" pitchFamily="18" charset="-78"/>
                <a:cs typeface="Simplified Arabic" panose="02020603050405020304" pitchFamily="18" charset="-78"/>
              </a:rPr>
              <a:t>TRANSFORMERS</a:t>
            </a:r>
          </a:p>
          <a:p>
            <a:r>
              <a:rPr lang="en-US" sz="1600" dirty="0" smtClean="0">
                <a:latin typeface="Simplified Arabic" panose="02020603050405020304" pitchFamily="18" charset="-78"/>
                <a:cs typeface="Simplified Arabic" panose="02020603050405020304" pitchFamily="18" charset="-78"/>
              </a:rPr>
              <a:t>INDIANA JONES</a:t>
            </a:r>
          </a:p>
          <a:p>
            <a:r>
              <a:rPr lang="en-US" sz="1600" dirty="0" smtClean="0">
                <a:latin typeface="Simplified Arabic" panose="02020603050405020304" pitchFamily="18" charset="-78"/>
                <a:cs typeface="Simplified Arabic" panose="02020603050405020304" pitchFamily="18" charset="-78"/>
              </a:rPr>
              <a:t>MOON KNIGHT</a:t>
            </a:r>
          </a:p>
          <a:p>
            <a:endParaRPr lang="en-US" sz="1600" dirty="0">
              <a:latin typeface="Simplified Arabic" panose="02020603050405020304" pitchFamily="18" charset="-78"/>
              <a:cs typeface="Simplified Arabic" panose="02020603050405020304" pitchFamily="18" charset="-78"/>
            </a:endParaRPr>
          </a:p>
        </p:txBody>
      </p:sp>
      <p:grpSp>
        <p:nvGrpSpPr>
          <p:cNvPr id="14" name="Group 13"/>
          <p:cNvGrpSpPr/>
          <p:nvPr/>
        </p:nvGrpSpPr>
        <p:grpSpPr>
          <a:xfrm>
            <a:off x="-35924" y="4781006"/>
            <a:ext cx="12266023" cy="1854925"/>
            <a:chOff x="78376" y="4781006"/>
            <a:chExt cx="12266023" cy="1854925"/>
          </a:xfrm>
        </p:grpSpPr>
        <p:pic>
          <p:nvPicPr>
            <p:cNvPr id="2" name="Picture 1"/>
            <p:cNvPicPr>
              <a:picLocks noChangeAspect="1"/>
            </p:cNvPicPr>
            <p:nvPr/>
          </p:nvPicPr>
          <p:blipFill rotWithShape="1">
            <a:blip r:embed="rId2"/>
            <a:srcRect l="1819" t="9144" r="1647" b="9714"/>
            <a:stretch/>
          </p:blipFill>
          <p:spPr>
            <a:xfrm>
              <a:off x="78376" y="4781006"/>
              <a:ext cx="12266023" cy="1854925"/>
            </a:xfrm>
            <a:prstGeom prst="rect">
              <a:avLst/>
            </a:prstGeom>
          </p:spPr>
        </p:pic>
        <p:pic>
          <p:nvPicPr>
            <p:cNvPr id="7" name="Picture 6"/>
            <p:cNvPicPr>
              <a:picLocks noChangeAspect="1"/>
            </p:cNvPicPr>
            <p:nvPr/>
          </p:nvPicPr>
          <p:blipFill>
            <a:blip r:embed="rId3"/>
            <a:stretch>
              <a:fillRect/>
            </a:stretch>
          </p:blipFill>
          <p:spPr>
            <a:xfrm>
              <a:off x="104502" y="5067254"/>
              <a:ext cx="1959430" cy="1257049"/>
            </a:xfrm>
            <a:prstGeom prst="rect">
              <a:avLst/>
            </a:prstGeom>
          </p:spPr>
        </p:pic>
        <p:pic>
          <p:nvPicPr>
            <p:cNvPr id="8" name="Picture 7"/>
            <p:cNvPicPr>
              <a:picLocks noChangeAspect="1"/>
            </p:cNvPicPr>
            <p:nvPr/>
          </p:nvPicPr>
          <p:blipFill>
            <a:blip r:embed="rId4"/>
            <a:stretch>
              <a:fillRect/>
            </a:stretch>
          </p:blipFill>
          <p:spPr>
            <a:xfrm>
              <a:off x="2146300" y="5054191"/>
              <a:ext cx="1955800" cy="1270112"/>
            </a:xfrm>
            <a:prstGeom prst="rect">
              <a:avLst/>
            </a:prstGeom>
          </p:spPr>
        </p:pic>
        <p:pic>
          <p:nvPicPr>
            <p:cNvPr id="9" name="Picture 8"/>
            <p:cNvPicPr>
              <a:picLocks noChangeAspect="1"/>
            </p:cNvPicPr>
            <p:nvPr/>
          </p:nvPicPr>
          <p:blipFill>
            <a:blip r:embed="rId5"/>
            <a:stretch>
              <a:fillRect/>
            </a:stretch>
          </p:blipFill>
          <p:spPr>
            <a:xfrm>
              <a:off x="4203700" y="5067254"/>
              <a:ext cx="1966324" cy="1257049"/>
            </a:xfrm>
            <a:prstGeom prst="rect">
              <a:avLst/>
            </a:prstGeom>
          </p:spPr>
        </p:pic>
        <p:pic>
          <p:nvPicPr>
            <p:cNvPr id="10" name="Picture 9"/>
            <p:cNvPicPr>
              <a:picLocks noChangeAspect="1"/>
            </p:cNvPicPr>
            <p:nvPr/>
          </p:nvPicPr>
          <p:blipFill>
            <a:blip r:embed="rId6"/>
            <a:stretch>
              <a:fillRect/>
            </a:stretch>
          </p:blipFill>
          <p:spPr>
            <a:xfrm>
              <a:off x="6253633" y="5054190"/>
              <a:ext cx="1946651" cy="1270113"/>
            </a:xfrm>
            <a:prstGeom prst="rect">
              <a:avLst/>
            </a:prstGeom>
          </p:spPr>
        </p:pic>
        <p:pic>
          <p:nvPicPr>
            <p:cNvPr id="11" name="Picture 10"/>
            <p:cNvPicPr>
              <a:picLocks noChangeAspect="1"/>
            </p:cNvPicPr>
            <p:nvPr/>
          </p:nvPicPr>
          <p:blipFill>
            <a:blip r:embed="rId7"/>
            <a:stretch>
              <a:fillRect/>
            </a:stretch>
          </p:blipFill>
          <p:spPr>
            <a:xfrm>
              <a:off x="8283893" y="5054189"/>
              <a:ext cx="1980909" cy="1270113"/>
            </a:xfrm>
            <a:prstGeom prst="rect">
              <a:avLst/>
            </a:prstGeom>
          </p:spPr>
        </p:pic>
        <p:pic>
          <p:nvPicPr>
            <p:cNvPr id="12" name="Picture 11"/>
            <p:cNvPicPr>
              <a:picLocks noChangeAspect="1"/>
            </p:cNvPicPr>
            <p:nvPr/>
          </p:nvPicPr>
          <p:blipFill>
            <a:blip r:embed="rId8"/>
            <a:stretch>
              <a:fillRect/>
            </a:stretch>
          </p:blipFill>
          <p:spPr>
            <a:xfrm>
              <a:off x="10357633" y="5067254"/>
              <a:ext cx="1949984" cy="1310778"/>
            </a:xfrm>
            <a:prstGeom prst="rect">
              <a:avLst/>
            </a:prstGeom>
          </p:spPr>
        </p:pic>
      </p:grpSp>
    </p:spTree>
    <p:extLst>
      <p:ext uri="{BB962C8B-B14F-4D97-AF65-F5344CB8AC3E}">
        <p14:creationId xmlns:p14="http://schemas.microsoft.com/office/powerpoint/2010/main" val="1153913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149532"/>
            <a:ext cx="9901646" cy="5290458"/>
          </a:xfrm>
        </p:spPr>
        <p:txBody>
          <a:bodyPr>
            <a:normAutofit/>
          </a:bodyPr>
          <a:lstStyle/>
          <a:p>
            <a:pPr marL="0" indent="0" algn="r">
              <a:buNone/>
            </a:pPr>
            <a:r>
              <a:rPr lang="ar-JO" sz="1600" dirty="0" smtClean="0">
                <a:latin typeface="Simplified Arabic" panose="02020603050405020304" pitchFamily="18" charset="-78"/>
                <a:cs typeface="Simplified Arabic" panose="02020603050405020304" pitchFamily="18" charset="-78"/>
              </a:rPr>
              <a:t>بالرغم من طبيعته بالقاسية الاّ ان  وادي رم غنيٌّ بالنشاط  التي يقصدها الناس قي جول العالم ومنها:</a:t>
            </a:r>
          </a:p>
          <a:p>
            <a:pPr marL="0" indent="0" algn="r">
              <a:buNone/>
            </a:pPr>
            <a:endParaRPr lang="ar-JO" sz="1600" dirty="0" smtClean="0">
              <a:latin typeface="Simplified Arabic" panose="02020603050405020304" pitchFamily="18" charset="-78"/>
              <a:cs typeface="Simplified Arabic" panose="02020603050405020304" pitchFamily="18" charset="-78"/>
            </a:endParaRPr>
          </a:p>
          <a:p>
            <a:pPr marL="0" indent="0" algn="r">
              <a:buNone/>
            </a:pPr>
            <a:r>
              <a:rPr lang="ar-JO" sz="1600" dirty="0" smtClean="0">
                <a:latin typeface="Simplified Arabic" panose="02020603050405020304" pitchFamily="18" charset="-78"/>
                <a:cs typeface="Simplified Arabic" panose="02020603050405020304" pitchFamily="18" charset="-78"/>
              </a:rPr>
              <a:t> ركوب الجمال و السهرات البدوية  و تسلّق الجبال والرحلات الأستكشافيّة ومراقبة النجوم وقيادة الدرّاجات الرباعيّة</a:t>
            </a:r>
            <a:endParaRPr lang="en-US" sz="1600"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stretch>
            <a:fillRect/>
          </a:stretch>
        </p:blipFill>
        <p:spPr>
          <a:xfrm>
            <a:off x="0" y="3442979"/>
            <a:ext cx="4493623" cy="3415021"/>
          </a:xfrm>
          <a:prstGeom prst="rect">
            <a:avLst/>
          </a:prstGeom>
        </p:spPr>
      </p:pic>
      <p:pic>
        <p:nvPicPr>
          <p:cNvPr id="5" name="Picture 4"/>
          <p:cNvPicPr>
            <a:picLocks noChangeAspect="1"/>
          </p:cNvPicPr>
          <p:nvPr/>
        </p:nvPicPr>
        <p:blipFill>
          <a:blip r:embed="rId3"/>
          <a:stretch>
            <a:fillRect/>
          </a:stretch>
        </p:blipFill>
        <p:spPr>
          <a:xfrm>
            <a:off x="4493622" y="3442979"/>
            <a:ext cx="3670663" cy="3415021"/>
          </a:xfrm>
          <a:prstGeom prst="rect">
            <a:avLst/>
          </a:prstGeom>
        </p:spPr>
      </p:pic>
      <p:pic>
        <p:nvPicPr>
          <p:cNvPr id="6" name="Picture 5"/>
          <p:cNvPicPr>
            <a:picLocks noChangeAspect="1"/>
          </p:cNvPicPr>
          <p:nvPr/>
        </p:nvPicPr>
        <p:blipFill>
          <a:blip r:embed="rId4"/>
          <a:stretch>
            <a:fillRect/>
          </a:stretch>
        </p:blipFill>
        <p:spPr>
          <a:xfrm>
            <a:off x="8164284" y="3442979"/>
            <a:ext cx="4027715" cy="3415021"/>
          </a:xfrm>
          <a:prstGeom prst="rect">
            <a:avLst/>
          </a:prstGeom>
        </p:spPr>
      </p:pic>
    </p:spTree>
    <p:extLst>
      <p:ext uri="{BB962C8B-B14F-4D97-AF65-F5344CB8AC3E}">
        <p14:creationId xmlns:p14="http://schemas.microsoft.com/office/powerpoint/2010/main" val="82952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2191999" cy="6858000"/>
          </a:xfrm>
          <a:prstGeom prst="rect">
            <a:avLst/>
          </a:prstGeom>
        </p:spPr>
      </p:pic>
      <p:sp>
        <p:nvSpPr>
          <p:cNvPr id="2" name="Title 1"/>
          <p:cNvSpPr>
            <a:spLocks noGrp="1"/>
          </p:cNvSpPr>
          <p:nvPr>
            <p:ph type="title"/>
          </p:nvPr>
        </p:nvSpPr>
        <p:spPr>
          <a:xfrm>
            <a:off x="1068615" y="1130300"/>
            <a:ext cx="8979680" cy="1352006"/>
          </a:xfrm>
        </p:spPr>
        <p:txBody>
          <a:bodyPr/>
          <a:lstStyle/>
          <a:p>
            <a:pPr algn="ctr"/>
            <a:r>
              <a:rPr lang="ar-JO" sz="11500"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hlinkClick r:id="rId3"/>
              </a:rPr>
              <a:t>شكراً</a:t>
            </a:r>
            <a:r>
              <a:rPr lang="en-US" sz="11500" dirty="0" smtClean="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sz="138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4" name="Rectangle 3"/>
          <p:cNvSpPr/>
          <p:nvPr/>
        </p:nvSpPr>
        <p:spPr>
          <a:xfrm>
            <a:off x="3175000" y="3612606"/>
            <a:ext cx="6096000" cy="369332"/>
          </a:xfrm>
          <a:prstGeom prst="rect">
            <a:avLst/>
          </a:prstGeom>
        </p:spPr>
        <p:txBody>
          <a:bodyPr>
            <a:spAutoFit/>
          </a:bodyPr>
          <a:lstStyle/>
          <a:p>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47089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449</TotalTime>
  <Words>145</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Simplified Arabic</vt:lpstr>
      <vt:lpstr>Wingdings 3</vt:lpstr>
      <vt:lpstr>Ion</vt:lpstr>
      <vt:lpstr>وادي رم</vt:lpstr>
      <vt:lpstr>وادي رم</vt:lpstr>
      <vt:lpstr>PowerPoint Presentation</vt:lpstr>
      <vt:lpstr>PowerPoint Presentation</vt:lpstr>
      <vt:lpstr>PowerPoint Presentation</vt:lpstr>
      <vt:lpstr>شكراً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وادي رم</dc:title>
  <dc:creator>Steven</dc:creator>
  <cp:lastModifiedBy>Steven</cp:lastModifiedBy>
  <cp:revision>39</cp:revision>
  <dcterms:created xsi:type="dcterms:W3CDTF">2023-05-22T04:27:28Z</dcterms:created>
  <dcterms:modified xsi:type="dcterms:W3CDTF">2023-05-25T23:20:23Z</dcterms:modified>
</cp:coreProperties>
</file>