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CC620D1-BF5A-40C5-B0BA-77A4A1E63718}" v="264" dt="2023-05-25T22:06:25.8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German project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3AD1B-0FC8-27E4-A130-BAFDB582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Ich </a:t>
            </a:r>
            <a:r>
              <a:rPr lang="en-US" dirty="0" err="1">
                <a:cs typeface="Calibri Light"/>
              </a:rPr>
              <a:t>spiele</a:t>
            </a:r>
            <a:r>
              <a:rPr lang="en-US" dirty="0">
                <a:cs typeface="Calibri Light"/>
              </a:rPr>
              <a:t> um 12:55 </a:t>
            </a:r>
            <a:r>
              <a:rPr lang="en-US" dirty="0" err="1">
                <a:cs typeface="Calibri Light"/>
              </a:rPr>
              <a:t>uhr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fusball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C03A42-4E0C-587E-27DC-9934C71B1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endParaRPr lang="en-US"/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7" name="Picture 7" descr="รูปภาพ : นาฬิกาปลุก, เฟอร์นิเจอร์, ตกแต่ง, นาฬิกาแขวน, ชั่วโมง, ตัวชี้ ...">
            <a:extLst>
              <a:ext uri="{FF2B5EF4-FFF2-40B4-BE49-F238E27FC236}">
                <a16:creationId xmlns:a16="http://schemas.microsoft.com/office/drawing/2014/main" id="{53928A53-01F2-EA35-1378-439E354601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0438" y="2336292"/>
            <a:ext cx="5762445" cy="3824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7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17C5E-7662-28E5-CBA9-4B2DC74D80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Ich </a:t>
            </a:r>
            <a:r>
              <a:rPr lang="en-US" dirty="0" err="1">
                <a:cs typeface="Calibri Light"/>
              </a:rPr>
              <a:t>koche</a:t>
            </a:r>
            <a:r>
              <a:rPr lang="en-US" dirty="0">
                <a:cs typeface="Calibri Light"/>
              </a:rPr>
              <a:t> um 7:30 </a:t>
            </a:r>
            <a:r>
              <a:rPr lang="en-US" dirty="0" err="1">
                <a:cs typeface="Calibri Light"/>
              </a:rPr>
              <a:t>uhr</a:t>
            </a:r>
            <a:r>
              <a:rPr lang="en-US" dirty="0">
                <a:cs typeface="Calibri Light"/>
              </a:rPr>
              <a:t> spaghetti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99F4F209-B1C4-42A7-779F-DF13B555E3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89909" y="2138978"/>
            <a:ext cx="3868408" cy="3854030"/>
          </a:xfrm>
        </p:spPr>
      </p:pic>
    </p:spTree>
    <p:extLst>
      <p:ext uri="{BB962C8B-B14F-4D97-AF65-F5344CB8AC3E}">
        <p14:creationId xmlns:p14="http://schemas.microsoft.com/office/powerpoint/2010/main" val="1114469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55A7C-F8CD-FCE2-65C1-471078BDA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Ich </a:t>
            </a:r>
            <a:r>
              <a:rPr lang="en-US" dirty="0" err="1">
                <a:cs typeface="Calibri Light"/>
              </a:rPr>
              <a:t>spiele</a:t>
            </a:r>
            <a:r>
              <a:rPr lang="en-US" dirty="0">
                <a:cs typeface="Calibri Light"/>
              </a:rPr>
              <a:t> um 10:00 </a:t>
            </a:r>
            <a:r>
              <a:rPr lang="en-US" dirty="0" err="1">
                <a:cs typeface="Calibri Light"/>
              </a:rPr>
              <a:t>uhr</a:t>
            </a:r>
            <a:r>
              <a:rPr lang="en-US" dirty="0">
                <a:cs typeface="Calibri Light"/>
              </a:rPr>
              <a:t> basketball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FDF34E47-327F-CDDC-FBB4-B432C369D7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4966" y="2397770"/>
            <a:ext cx="3595238" cy="3595238"/>
          </a:xfrm>
        </p:spPr>
      </p:pic>
    </p:spTree>
    <p:extLst>
      <p:ext uri="{BB962C8B-B14F-4D97-AF65-F5344CB8AC3E}">
        <p14:creationId xmlns:p14="http://schemas.microsoft.com/office/powerpoint/2010/main" val="327065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1171D-1B94-B352-D7EB-C396C1F2A8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Ich </a:t>
            </a:r>
            <a:r>
              <a:rPr lang="en-US" dirty="0" err="1">
                <a:cs typeface="Calibri Light"/>
              </a:rPr>
              <a:t>spiele</a:t>
            </a:r>
            <a:r>
              <a:rPr lang="en-US" dirty="0">
                <a:cs typeface="Calibri Light"/>
              </a:rPr>
              <a:t> um 6:30 </a:t>
            </a:r>
            <a:r>
              <a:rPr lang="en-US" dirty="0" err="1">
                <a:cs typeface="Calibri Light"/>
              </a:rPr>
              <a:t>uhr</a:t>
            </a:r>
            <a:r>
              <a:rPr lang="en-US" dirty="0">
                <a:cs typeface="Calibri Light"/>
              </a:rPr>
              <a:t> </a:t>
            </a:r>
            <a:r>
              <a:rPr lang="en-US" dirty="0" err="1">
                <a:cs typeface="Calibri Light"/>
              </a:rPr>
              <a:t>tennisball</a:t>
            </a:r>
          </a:p>
        </p:txBody>
      </p:sp>
      <p:pic>
        <p:nvPicPr>
          <p:cNvPr id="7" name="Picture 7" descr="A picture containing text, clock, hand, time&#10;&#10;Description automatically generated">
            <a:extLst>
              <a:ext uri="{FF2B5EF4-FFF2-40B4-BE49-F238E27FC236}">
                <a16:creationId xmlns:a16="http://schemas.microsoft.com/office/drawing/2014/main" id="{A4AF2BEE-8EEC-4A6A-2331-ECA2B49673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87342" y="2340260"/>
            <a:ext cx="4443502" cy="3882784"/>
          </a:xfrm>
        </p:spPr>
      </p:pic>
    </p:spTree>
    <p:extLst>
      <p:ext uri="{BB962C8B-B14F-4D97-AF65-F5344CB8AC3E}">
        <p14:creationId xmlns:p14="http://schemas.microsoft.com/office/powerpoint/2010/main" val="21975414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42CD7-AD31-FE75-C048-21F934EB2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Ich </a:t>
            </a:r>
            <a:r>
              <a:rPr lang="en-US" dirty="0" err="1">
                <a:cs typeface="Calibri Light"/>
              </a:rPr>
              <a:t>dusche</a:t>
            </a:r>
            <a:r>
              <a:rPr lang="en-US" dirty="0">
                <a:cs typeface="Calibri Light"/>
              </a:rPr>
              <a:t> um 6</a:t>
            </a:r>
            <a:endParaRPr lang="en-US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0EE3500D-BE6A-6D01-F8F3-E6007614DA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88627" y="1420110"/>
            <a:ext cx="4472256" cy="5234255"/>
          </a:xfrm>
        </p:spPr>
      </p:pic>
    </p:spTree>
    <p:extLst>
      <p:ext uri="{BB962C8B-B14F-4D97-AF65-F5344CB8AC3E}">
        <p14:creationId xmlns:p14="http://schemas.microsoft.com/office/powerpoint/2010/main" val="4099198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56B152-2D17-95D2-E72A-CE11BD70B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Ich </a:t>
            </a:r>
            <a:r>
              <a:rPr lang="en-US" dirty="0" err="1">
                <a:cs typeface="Calibri Light"/>
              </a:rPr>
              <a:t>gehe</a:t>
            </a:r>
            <a:r>
              <a:rPr lang="en-US" dirty="0">
                <a:cs typeface="Calibri Light"/>
              </a:rPr>
              <a:t> in die </a:t>
            </a:r>
            <a:r>
              <a:rPr lang="en-US" dirty="0" err="1">
                <a:cs typeface="Calibri Light"/>
              </a:rPr>
              <a:t>schule</a:t>
            </a:r>
            <a:r>
              <a:rPr lang="en-US" dirty="0">
                <a:cs typeface="Calibri Light"/>
              </a:rPr>
              <a:t> um 9 </a:t>
            </a:r>
            <a:r>
              <a:rPr lang="en-US" dirty="0" err="1">
                <a:cs typeface="Calibri Light"/>
              </a:rPr>
              <a:t>uhr</a:t>
            </a:r>
            <a:endParaRPr lang="en-US" dirty="0" err="1"/>
          </a:p>
        </p:txBody>
      </p:sp>
      <p:pic>
        <p:nvPicPr>
          <p:cNvPr id="4" name="Picture 4" descr="A picture containing text, clock&#10;&#10;Description automatically generated">
            <a:extLst>
              <a:ext uri="{FF2B5EF4-FFF2-40B4-BE49-F238E27FC236}">
                <a16:creationId xmlns:a16="http://schemas.microsoft.com/office/drawing/2014/main" id="{2BD92FC9-2B60-A1C4-D8A6-2F1F8EC6467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28551" y="2311506"/>
            <a:ext cx="4486633" cy="3868407"/>
          </a:xfrm>
        </p:spPr>
      </p:pic>
    </p:spTree>
    <p:extLst>
      <p:ext uri="{BB962C8B-B14F-4D97-AF65-F5344CB8AC3E}">
        <p14:creationId xmlns:p14="http://schemas.microsoft.com/office/powerpoint/2010/main" val="145563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German project </vt:lpstr>
      <vt:lpstr>Ich spiele um 12:55 uhr fusball</vt:lpstr>
      <vt:lpstr>Ich koche um 7:30 uhr spaghetti</vt:lpstr>
      <vt:lpstr>Ich spiele um 10:00 uhr basketball</vt:lpstr>
      <vt:lpstr>Ich spiele um 6:30 uhr tennisball</vt:lpstr>
      <vt:lpstr>Ich dusche um 6</vt:lpstr>
      <vt:lpstr>Ich gehe in die schule um 9 uhr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70</cp:revision>
  <dcterms:created xsi:type="dcterms:W3CDTF">2023-05-25T21:45:48Z</dcterms:created>
  <dcterms:modified xsi:type="dcterms:W3CDTF">2023-05-25T22:07:01Z</dcterms:modified>
</cp:coreProperties>
</file>