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ia masoud" userId="a6adc47fa2331291" providerId="LiveId" clId="{E7716D28-542E-0D4D-A1A9-C5410A7948F4}"/>
    <pc:docChg chg="modSld">
      <pc:chgData name="tania masoud" userId="a6adc47fa2331291" providerId="LiveId" clId="{E7716D28-542E-0D4D-A1A9-C5410A7948F4}" dt="2023-05-25T09:44:17.057" v="2" actId="207"/>
      <pc:docMkLst>
        <pc:docMk/>
      </pc:docMkLst>
      <pc:sldChg chg="modSp">
        <pc:chgData name="tania masoud" userId="a6adc47fa2331291" providerId="LiveId" clId="{E7716D28-542E-0D4D-A1A9-C5410A7948F4}" dt="2023-05-25T09:44:17.057" v="2" actId="207"/>
        <pc:sldMkLst>
          <pc:docMk/>
          <pc:sldMk cId="2211726198" sldId="257"/>
        </pc:sldMkLst>
        <pc:spChg chg="mod">
          <ac:chgData name="tania masoud" userId="a6adc47fa2331291" providerId="LiveId" clId="{E7716D28-542E-0D4D-A1A9-C5410A7948F4}" dt="2023-05-25T09:44:17.057" v="2" actId="207"/>
          <ac:spMkLst>
            <pc:docMk/>
            <pc:sldMk cId="2211726198" sldId="257"/>
            <ac:spMk id="3" creationId="{EFA5F0D9-8762-3EFD-7D1E-9E7CF9B85BB3}"/>
          </ac:spMkLst>
        </pc:spChg>
      </pc:sldChg>
      <pc:sldChg chg="modSp">
        <pc:chgData name="tania masoud" userId="a6adc47fa2331291" providerId="LiveId" clId="{E7716D28-542E-0D4D-A1A9-C5410A7948F4}" dt="2023-05-25T09:44:07.223" v="1" actId="207"/>
        <pc:sldMkLst>
          <pc:docMk/>
          <pc:sldMk cId="3514211395" sldId="258"/>
        </pc:sldMkLst>
        <pc:spChg chg="mod">
          <ac:chgData name="tania masoud" userId="a6adc47fa2331291" providerId="LiveId" clId="{E7716D28-542E-0D4D-A1A9-C5410A7948F4}" dt="2023-05-25T09:44:07.223" v="1" actId="207"/>
          <ac:spMkLst>
            <pc:docMk/>
            <pc:sldMk cId="3514211395" sldId="258"/>
            <ac:spMk id="5" creationId="{9F2706EC-74EF-0FEC-27A8-0809B5D34546}"/>
          </ac:spMkLst>
        </pc:spChg>
      </pc:sldChg>
      <pc:sldChg chg="modSp">
        <pc:chgData name="tania masoud" userId="a6adc47fa2331291" providerId="LiveId" clId="{E7716D28-542E-0D4D-A1A9-C5410A7948F4}" dt="2023-05-25T09:43:57.897" v="0" actId="207"/>
        <pc:sldMkLst>
          <pc:docMk/>
          <pc:sldMk cId="3115822991" sldId="259"/>
        </pc:sldMkLst>
        <pc:spChg chg="mod">
          <ac:chgData name="tania masoud" userId="a6adc47fa2331291" providerId="LiveId" clId="{E7716D28-542E-0D4D-A1A9-C5410A7948F4}" dt="2023-05-25T09:43:57.897" v="0" actId="207"/>
          <ac:spMkLst>
            <pc:docMk/>
            <pc:sldMk cId="3115822991" sldId="259"/>
            <ac:spMk id="3" creationId="{2426A286-55EB-4E5B-0549-BE70352614F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F08E0-F5B0-FD23-38E4-15E5DADB82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O"/>
          </a:p>
        </p:txBody>
      </p:sp>
      <p:sp>
        <p:nvSpPr>
          <p:cNvPr id="3" name="Subtitle 2">
            <a:extLst>
              <a:ext uri="{FF2B5EF4-FFF2-40B4-BE49-F238E27FC236}">
                <a16:creationId xmlns:a16="http://schemas.microsoft.com/office/drawing/2014/main" id="{4948CAE9-6B4C-0D7E-5A69-C40D6B24A2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O"/>
          </a:p>
        </p:txBody>
      </p:sp>
      <p:sp>
        <p:nvSpPr>
          <p:cNvPr id="4" name="Date Placeholder 3">
            <a:extLst>
              <a:ext uri="{FF2B5EF4-FFF2-40B4-BE49-F238E27FC236}">
                <a16:creationId xmlns:a16="http://schemas.microsoft.com/office/drawing/2014/main" id="{8C8C6DC4-8E48-8BC2-F474-743311C3A060}"/>
              </a:ext>
            </a:extLst>
          </p:cNvPr>
          <p:cNvSpPr>
            <a:spLocks noGrp="1"/>
          </p:cNvSpPr>
          <p:nvPr>
            <p:ph type="dt" sz="half" idx="10"/>
          </p:nvPr>
        </p:nvSpPr>
        <p:spPr/>
        <p:txBody>
          <a:bodyPr/>
          <a:lstStyle/>
          <a:p>
            <a:fld id="{C3A9C41E-1986-F04D-8922-21424461701F}" type="datetimeFigureOut">
              <a:rPr lang="en-JO" smtClean="0"/>
              <a:t>25/05/2023</a:t>
            </a:fld>
            <a:endParaRPr lang="en-JO"/>
          </a:p>
        </p:txBody>
      </p:sp>
      <p:sp>
        <p:nvSpPr>
          <p:cNvPr id="5" name="Footer Placeholder 4">
            <a:extLst>
              <a:ext uri="{FF2B5EF4-FFF2-40B4-BE49-F238E27FC236}">
                <a16:creationId xmlns:a16="http://schemas.microsoft.com/office/drawing/2014/main" id="{14E2468A-F900-EDC0-3E6C-E78458F0F8A2}"/>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BAE2D25F-E55D-6BF9-0D24-E352AA4135A7}"/>
              </a:ext>
            </a:extLst>
          </p:cNvPr>
          <p:cNvSpPr>
            <a:spLocks noGrp="1"/>
          </p:cNvSpPr>
          <p:nvPr>
            <p:ph type="sldNum" sz="quarter" idx="12"/>
          </p:nvPr>
        </p:nvSpPr>
        <p:spPr/>
        <p:txBody>
          <a:bodyPr/>
          <a:lstStyle/>
          <a:p>
            <a:fld id="{53C7776F-90A4-D844-8584-D268739C3560}" type="slidenum">
              <a:rPr lang="en-JO" smtClean="0"/>
              <a:t>‹#›</a:t>
            </a:fld>
            <a:endParaRPr lang="en-JO"/>
          </a:p>
        </p:txBody>
      </p:sp>
    </p:spTree>
    <p:extLst>
      <p:ext uri="{BB962C8B-B14F-4D97-AF65-F5344CB8AC3E}">
        <p14:creationId xmlns:p14="http://schemas.microsoft.com/office/powerpoint/2010/main" val="3462840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D94AC-E8CA-3720-FC72-EC5919919C1F}"/>
              </a:ext>
            </a:extLst>
          </p:cNvPr>
          <p:cNvSpPr>
            <a:spLocks noGrp="1"/>
          </p:cNvSpPr>
          <p:nvPr>
            <p:ph type="title"/>
          </p:nvPr>
        </p:nvSpPr>
        <p:spPr/>
        <p:txBody>
          <a:bodyPr/>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C2F70417-D56A-3704-4F52-74039986F1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8B39857B-A887-A56B-5DFD-227B9119DC99}"/>
              </a:ext>
            </a:extLst>
          </p:cNvPr>
          <p:cNvSpPr>
            <a:spLocks noGrp="1"/>
          </p:cNvSpPr>
          <p:nvPr>
            <p:ph type="dt" sz="half" idx="10"/>
          </p:nvPr>
        </p:nvSpPr>
        <p:spPr/>
        <p:txBody>
          <a:bodyPr/>
          <a:lstStyle/>
          <a:p>
            <a:fld id="{C3A9C41E-1986-F04D-8922-21424461701F}" type="datetimeFigureOut">
              <a:rPr lang="en-JO" smtClean="0"/>
              <a:t>25/05/2023</a:t>
            </a:fld>
            <a:endParaRPr lang="en-JO"/>
          </a:p>
        </p:txBody>
      </p:sp>
      <p:sp>
        <p:nvSpPr>
          <p:cNvPr id="5" name="Footer Placeholder 4">
            <a:extLst>
              <a:ext uri="{FF2B5EF4-FFF2-40B4-BE49-F238E27FC236}">
                <a16:creationId xmlns:a16="http://schemas.microsoft.com/office/drawing/2014/main" id="{C006328B-A85B-7A5A-C228-6E792CFD1BCA}"/>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DC6C251B-B936-EA0D-120D-E1D19C0C3553}"/>
              </a:ext>
            </a:extLst>
          </p:cNvPr>
          <p:cNvSpPr>
            <a:spLocks noGrp="1"/>
          </p:cNvSpPr>
          <p:nvPr>
            <p:ph type="sldNum" sz="quarter" idx="12"/>
          </p:nvPr>
        </p:nvSpPr>
        <p:spPr/>
        <p:txBody>
          <a:bodyPr/>
          <a:lstStyle/>
          <a:p>
            <a:fld id="{53C7776F-90A4-D844-8584-D268739C3560}" type="slidenum">
              <a:rPr lang="en-JO" smtClean="0"/>
              <a:t>‹#›</a:t>
            </a:fld>
            <a:endParaRPr lang="en-JO"/>
          </a:p>
        </p:txBody>
      </p:sp>
    </p:spTree>
    <p:extLst>
      <p:ext uri="{BB962C8B-B14F-4D97-AF65-F5344CB8AC3E}">
        <p14:creationId xmlns:p14="http://schemas.microsoft.com/office/powerpoint/2010/main" val="1677548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BDBE84-221B-421D-6ACD-EF46737E2B5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646E7F00-1109-7D23-C548-E3AC98A3D4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89518734-FD84-6D2A-C0E4-0CC9732A9E23}"/>
              </a:ext>
            </a:extLst>
          </p:cNvPr>
          <p:cNvSpPr>
            <a:spLocks noGrp="1"/>
          </p:cNvSpPr>
          <p:nvPr>
            <p:ph type="dt" sz="half" idx="10"/>
          </p:nvPr>
        </p:nvSpPr>
        <p:spPr/>
        <p:txBody>
          <a:bodyPr/>
          <a:lstStyle/>
          <a:p>
            <a:fld id="{C3A9C41E-1986-F04D-8922-21424461701F}" type="datetimeFigureOut">
              <a:rPr lang="en-JO" smtClean="0"/>
              <a:t>25/05/2023</a:t>
            </a:fld>
            <a:endParaRPr lang="en-JO"/>
          </a:p>
        </p:txBody>
      </p:sp>
      <p:sp>
        <p:nvSpPr>
          <p:cNvPr id="5" name="Footer Placeholder 4">
            <a:extLst>
              <a:ext uri="{FF2B5EF4-FFF2-40B4-BE49-F238E27FC236}">
                <a16:creationId xmlns:a16="http://schemas.microsoft.com/office/drawing/2014/main" id="{E01DB76B-E9B3-2409-D3A6-5AEE7ECF48C3}"/>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F0806A8B-9C7C-DE8E-E09A-8452A1633841}"/>
              </a:ext>
            </a:extLst>
          </p:cNvPr>
          <p:cNvSpPr>
            <a:spLocks noGrp="1"/>
          </p:cNvSpPr>
          <p:nvPr>
            <p:ph type="sldNum" sz="quarter" idx="12"/>
          </p:nvPr>
        </p:nvSpPr>
        <p:spPr/>
        <p:txBody>
          <a:bodyPr/>
          <a:lstStyle/>
          <a:p>
            <a:fld id="{53C7776F-90A4-D844-8584-D268739C3560}" type="slidenum">
              <a:rPr lang="en-JO" smtClean="0"/>
              <a:t>‹#›</a:t>
            </a:fld>
            <a:endParaRPr lang="en-JO"/>
          </a:p>
        </p:txBody>
      </p:sp>
    </p:spTree>
    <p:extLst>
      <p:ext uri="{BB962C8B-B14F-4D97-AF65-F5344CB8AC3E}">
        <p14:creationId xmlns:p14="http://schemas.microsoft.com/office/powerpoint/2010/main" val="2142105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464EF-F593-DFAB-1975-9F6B6C6B2E20}"/>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75C35874-834B-62CF-DBC8-6561965331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5CD0595D-C99A-058C-4F25-F90E76885D40}"/>
              </a:ext>
            </a:extLst>
          </p:cNvPr>
          <p:cNvSpPr>
            <a:spLocks noGrp="1"/>
          </p:cNvSpPr>
          <p:nvPr>
            <p:ph type="dt" sz="half" idx="10"/>
          </p:nvPr>
        </p:nvSpPr>
        <p:spPr/>
        <p:txBody>
          <a:bodyPr/>
          <a:lstStyle/>
          <a:p>
            <a:fld id="{C3A9C41E-1986-F04D-8922-21424461701F}" type="datetimeFigureOut">
              <a:rPr lang="en-JO" smtClean="0"/>
              <a:t>25/05/2023</a:t>
            </a:fld>
            <a:endParaRPr lang="en-JO"/>
          </a:p>
        </p:txBody>
      </p:sp>
      <p:sp>
        <p:nvSpPr>
          <p:cNvPr id="5" name="Footer Placeholder 4">
            <a:extLst>
              <a:ext uri="{FF2B5EF4-FFF2-40B4-BE49-F238E27FC236}">
                <a16:creationId xmlns:a16="http://schemas.microsoft.com/office/drawing/2014/main" id="{2F8116E9-8502-5B11-A6B4-EC6BDB94636E}"/>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8CEFB6F9-9B0A-0B92-732B-E4218D241A74}"/>
              </a:ext>
            </a:extLst>
          </p:cNvPr>
          <p:cNvSpPr>
            <a:spLocks noGrp="1"/>
          </p:cNvSpPr>
          <p:nvPr>
            <p:ph type="sldNum" sz="quarter" idx="12"/>
          </p:nvPr>
        </p:nvSpPr>
        <p:spPr/>
        <p:txBody>
          <a:bodyPr/>
          <a:lstStyle/>
          <a:p>
            <a:fld id="{53C7776F-90A4-D844-8584-D268739C3560}" type="slidenum">
              <a:rPr lang="en-JO" smtClean="0"/>
              <a:t>‹#›</a:t>
            </a:fld>
            <a:endParaRPr lang="en-JO"/>
          </a:p>
        </p:txBody>
      </p:sp>
    </p:spTree>
    <p:extLst>
      <p:ext uri="{BB962C8B-B14F-4D97-AF65-F5344CB8AC3E}">
        <p14:creationId xmlns:p14="http://schemas.microsoft.com/office/powerpoint/2010/main" val="623168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CC348-EB0E-DE61-EABD-DDD45F1616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O"/>
          </a:p>
        </p:txBody>
      </p:sp>
      <p:sp>
        <p:nvSpPr>
          <p:cNvPr id="3" name="Text Placeholder 2">
            <a:extLst>
              <a:ext uri="{FF2B5EF4-FFF2-40B4-BE49-F238E27FC236}">
                <a16:creationId xmlns:a16="http://schemas.microsoft.com/office/drawing/2014/main" id="{0EA8F69C-CCEB-EC58-7B42-6C45CB8BD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7177C9-63B2-F6F7-9035-0167FC08BC1F}"/>
              </a:ext>
            </a:extLst>
          </p:cNvPr>
          <p:cNvSpPr>
            <a:spLocks noGrp="1"/>
          </p:cNvSpPr>
          <p:nvPr>
            <p:ph type="dt" sz="half" idx="10"/>
          </p:nvPr>
        </p:nvSpPr>
        <p:spPr/>
        <p:txBody>
          <a:bodyPr/>
          <a:lstStyle/>
          <a:p>
            <a:fld id="{C3A9C41E-1986-F04D-8922-21424461701F}" type="datetimeFigureOut">
              <a:rPr lang="en-JO" smtClean="0"/>
              <a:t>25/05/2023</a:t>
            </a:fld>
            <a:endParaRPr lang="en-JO"/>
          </a:p>
        </p:txBody>
      </p:sp>
      <p:sp>
        <p:nvSpPr>
          <p:cNvPr id="5" name="Footer Placeholder 4">
            <a:extLst>
              <a:ext uri="{FF2B5EF4-FFF2-40B4-BE49-F238E27FC236}">
                <a16:creationId xmlns:a16="http://schemas.microsoft.com/office/drawing/2014/main" id="{CE3C69E5-211D-0D20-AB1C-71F99A5934CB}"/>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5B01E572-C06A-6736-86EC-C7A5C2352FDF}"/>
              </a:ext>
            </a:extLst>
          </p:cNvPr>
          <p:cNvSpPr>
            <a:spLocks noGrp="1"/>
          </p:cNvSpPr>
          <p:nvPr>
            <p:ph type="sldNum" sz="quarter" idx="12"/>
          </p:nvPr>
        </p:nvSpPr>
        <p:spPr/>
        <p:txBody>
          <a:bodyPr/>
          <a:lstStyle/>
          <a:p>
            <a:fld id="{53C7776F-90A4-D844-8584-D268739C3560}" type="slidenum">
              <a:rPr lang="en-JO" smtClean="0"/>
              <a:t>‹#›</a:t>
            </a:fld>
            <a:endParaRPr lang="en-JO"/>
          </a:p>
        </p:txBody>
      </p:sp>
    </p:spTree>
    <p:extLst>
      <p:ext uri="{BB962C8B-B14F-4D97-AF65-F5344CB8AC3E}">
        <p14:creationId xmlns:p14="http://schemas.microsoft.com/office/powerpoint/2010/main" val="1605336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4FF5E-833B-7659-C904-45E89C4EC79F}"/>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850B7825-858C-6C89-E439-CBDD3758B2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Content Placeholder 3">
            <a:extLst>
              <a:ext uri="{FF2B5EF4-FFF2-40B4-BE49-F238E27FC236}">
                <a16:creationId xmlns:a16="http://schemas.microsoft.com/office/drawing/2014/main" id="{139D09D8-13A1-0BD4-0BCE-72AE889F9A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Date Placeholder 4">
            <a:extLst>
              <a:ext uri="{FF2B5EF4-FFF2-40B4-BE49-F238E27FC236}">
                <a16:creationId xmlns:a16="http://schemas.microsoft.com/office/drawing/2014/main" id="{1409CBC8-9150-C4DC-596C-4B65D112EF11}"/>
              </a:ext>
            </a:extLst>
          </p:cNvPr>
          <p:cNvSpPr>
            <a:spLocks noGrp="1"/>
          </p:cNvSpPr>
          <p:nvPr>
            <p:ph type="dt" sz="half" idx="10"/>
          </p:nvPr>
        </p:nvSpPr>
        <p:spPr/>
        <p:txBody>
          <a:bodyPr/>
          <a:lstStyle/>
          <a:p>
            <a:fld id="{C3A9C41E-1986-F04D-8922-21424461701F}" type="datetimeFigureOut">
              <a:rPr lang="en-JO" smtClean="0"/>
              <a:t>25/05/2023</a:t>
            </a:fld>
            <a:endParaRPr lang="en-JO"/>
          </a:p>
        </p:txBody>
      </p:sp>
      <p:sp>
        <p:nvSpPr>
          <p:cNvPr id="6" name="Footer Placeholder 5">
            <a:extLst>
              <a:ext uri="{FF2B5EF4-FFF2-40B4-BE49-F238E27FC236}">
                <a16:creationId xmlns:a16="http://schemas.microsoft.com/office/drawing/2014/main" id="{F4C3142B-2B46-B68D-C255-D7C88ACCCDB5}"/>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07361AEF-DCCA-BD62-32F6-214DA1C8177B}"/>
              </a:ext>
            </a:extLst>
          </p:cNvPr>
          <p:cNvSpPr>
            <a:spLocks noGrp="1"/>
          </p:cNvSpPr>
          <p:nvPr>
            <p:ph type="sldNum" sz="quarter" idx="12"/>
          </p:nvPr>
        </p:nvSpPr>
        <p:spPr/>
        <p:txBody>
          <a:bodyPr/>
          <a:lstStyle/>
          <a:p>
            <a:fld id="{53C7776F-90A4-D844-8584-D268739C3560}" type="slidenum">
              <a:rPr lang="en-JO" smtClean="0"/>
              <a:t>‹#›</a:t>
            </a:fld>
            <a:endParaRPr lang="en-JO"/>
          </a:p>
        </p:txBody>
      </p:sp>
    </p:spTree>
    <p:extLst>
      <p:ext uri="{BB962C8B-B14F-4D97-AF65-F5344CB8AC3E}">
        <p14:creationId xmlns:p14="http://schemas.microsoft.com/office/powerpoint/2010/main" val="1403309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E01AB-C91D-F7FF-CD60-AF03DF43D986}"/>
              </a:ext>
            </a:extLst>
          </p:cNvPr>
          <p:cNvSpPr>
            <a:spLocks noGrp="1"/>
          </p:cNvSpPr>
          <p:nvPr>
            <p:ph type="title"/>
          </p:nvPr>
        </p:nvSpPr>
        <p:spPr>
          <a:xfrm>
            <a:off x="839788" y="365125"/>
            <a:ext cx="10515600" cy="1325563"/>
          </a:xfrm>
        </p:spPr>
        <p:txBody>
          <a:bodyPr/>
          <a:lstStyle/>
          <a:p>
            <a:r>
              <a:rPr lang="en-US"/>
              <a:t>Click to edit Master title style</a:t>
            </a:r>
            <a:endParaRPr lang="en-JO"/>
          </a:p>
        </p:txBody>
      </p:sp>
      <p:sp>
        <p:nvSpPr>
          <p:cNvPr id="3" name="Text Placeholder 2">
            <a:extLst>
              <a:ext uri="{FF2B5EF4-FFF2-40B4-BE49-F238E27FC236}">
                <a16:creationId xmlns:a16="http://schemas.microsoft.com/office/drawing/2014/main" id="{BDCD6BAE-9E01-43F3-C4D0-99B0727520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EED026-C192-7E0F-D66B-8C70646FF4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Text Placeholder 4">
            <a:extLst>
              <a:ext uri="{FF2B5EF4-FFF2-40B4-BE49-F238E27FC236}">
                <a16:creationId xmlns:a16="http://schemas.microsoft.com/office/drawing/2014/main" id="{91D0803F-9B55-871D-B75C-0E43839DF1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A98BCE-CC22-A490-3011-E71376D2A5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7" name="Date Placeholder 6">
            <a:extLst>
              <a:ext uri="{FF2B5EF4-FFF2-40B4-BE49-F238E27FC236}">
                <a16:creationId xmlns:a16="http://schemas.microsoft.com/office/drawing/2014/main" id="{834FCB0E-69FD-08A0-5479-797A00A9CAD8}"/>
              </a:ext>
            </a:extLst>
          </p:cNvPr>
          <p:cNvSpPr>
            <a:spLocks noGrp="1"/>
          </p:cNvSpPr>
          <p:nvPr>
            <p:ph type="dt" sz="half" idx="10"/>
          </p:nvPr>
        </p:nvSpPr>
        <p:spPr/>
        <p:txBody>
          <a:bodyPr/>
          <a:lstStyle/>
          <a:p>
            <a:fld id="{C3A9C41E-1986-F04D-8922-21424461701F}" type="datetimeFigureOut">
              <a:rPr lang="en-JO" smtClean="0"/>
              <a:t>25/05/2023</a:t>
            </a:fld>
            <a:endParaRPr lang="en-JO"/>
          </a:p>
        </p:txBody>
      </p:sp>
      <p:sp>
        <p:nvSpPr>
          <p:cNvPr id="8" name="Footer Placeholder 7">
            <a:extLst>
              <a:ext uri="{FF2B5EF4-FFF2-40B4-BE49-F238E27FC236}">
                <a16:creationId xmlns:a16="http://schemas.microsoft.com/office/drawing/2014/main" id="{453FD951-ACAA-242F-577E-653521270A24}"/>
              </a:ext>
            </a:extLst>
          </p:cNvPr>
          <p:cNvSpPr>
            <a:spLocks noGrp="1"/>
          </p:cNvSpPr>
          <p:nvPr>
            <p:ph type="ftr" sz="quarter" idx="11"/>
          </p:nvPr>
        </p:nvSpPr>
        <p:spPr/>
        <p:txBody>
          <a:bodyPr/>
          <a:lstStyle/>
          <a:p>
            <a:endParaRPr lang="en-JO"/>
          </a:p>
        </p:txBody>
      </p:sp>
      <p:sp>
        <p:nvSpPr>
          <p:cNvPr id="9" name="Slide Number Placeholder 8">
            <a:extLst>
              <a:ext uri="{FF2B5EF4-FFF2-40B4-BE49-F238E27FC236}">
                <a16:creationId xmlns:a16="http://schemas.microsoft.com/office/drawing/2014/main" id="{A4C72916-BC0C-D483-9678-4921606F5289}"/>
              </a:ext>
            </a:extLst>
          </p:cNvPr>
          <p:cNvSpPr>
            <a:spLocks noGrp="1"/>
          </p:cNvSpPr>
          <p:nvPr>
            <p:ph type="sldNum" sz="quarter" idx="12"/>
          </p:nvPr>
        </p:nvSpPr>
        <p:spPr/>
        <p:txBody>
          <a:bodyPr/>
          <a:lstStyle/>
          <a:p>
            <a:fld id="{53C7776F-90A4-D844-8584-D268739C3560}" type="slidenum">
              <a:rPr lang="en-JO" smtClean="0"/>
              <a:t>‹#›</a:t>
            </a:fld>
            <a:endParaRPr lang="en-JO"/>
          </a:p>
        </p:txBody>
      </p:sp>
    </p:spTree>
    <p:extLst>
      <p:ext uri="{BB962C8B-B14F-4D97-AF65-F5344CB8AC3E}">
        <p14:creationId xmlns:p14="http://schemas.microsoft.com/office/powerpoint/2010/main" val="2665762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7BD0E-5519-DE17-632A-FEC2039A9CB0}"/>
              </a:ext>
            </a:extLst>
          </p:cNvPr>
          <p:cNvSpPr>
            <a:spLocks noGrp="1"/>
          </p:cNvSpPr>
          <p:nvPr>
            <p:ph type="title"/>
          </p:nvPr>
        </p:nvSpPr>
        <p:spPr/>
        <p:txBody>
          <a:bodyPr/>
          <a:lstStyle/>
          <a:p>
            <a:r>
              <a:rPr lang="en-US"/>
              <a:t>Click to edit Master title style</a:t>
            </a:r>
            <a:endParaRPr lang="en-JO"/>
          </a:p>
        </p:txBody>
      </p:sp>
      <p:sp>
        <p:nvSpPr>
          <p:cNvPr id="3" name="Date Placeholder 2">
            <a:extLst>
              <a:ext uri="{FF2B5EF4-FFF2-40B4-BE49-F238E27FC236}">
                <a16:creationId xmlns:a16="http://schemas.microsoft.com/office/drawing/2014/main" id="{9582A838-65DC-66A2-BF49-681E4B99A73F}"/>
              </a:ext>
            </a:extLst>
          </p:cNvPr>
          <p:cNvSpPr>
            <a:spLocks noGrp="1"/>
          </p:cNvSpPr>
          <p:nvPr>
            <p:ph type="dt" sz="half" idx="10"/>
          </p:nvPr>
        </p:nvSpPr>
        <p:spPr/>
        <p:txBody>
          <a:bodyPr/>
          <a:lstStyle/>
          <a:p>
            <a:fld id="{C3A9C41E-1986-F04D-8922-21424461701F}" type="datetimeFigureOut">
              <a:rPr lang="en-JO" smtClean="0"/>
              <a:t>25/05/2023</a:t>
            </a:fld>
            <a:endParaRPr lang="en-JO"/>
          </a:p>
        </p:txBody>
      </p:sp>
      <p:sp>
        <p:nvSpPr>
          <p:cNvPr id="4" name="Footer Placeholder 3">
            <a:extLst>
              <a:ext uri="{FF2B5EF4-FFF2-40B4-BE49-F238E27FC236}">
                <a16:creationId xmlns:a16="http://schemas.microsoft.com/office/drawing/2014/main" id="{FA73BF50-56E3-BA65-4965-07F0E49EFA5E}"/>
              </a:ext>
            </a:extLst>
          </p:cNvPr>
          <p:cNvSpPr>
            <a:spLocks noGrp="1"/>
          </p:cNvSpPr>
          <p:nvPr>
            <p:ph type="ftr" sz="quarter" idx="11"/>
          </p:nvPr>
        </p:nvSpPr>
        <p:spPr/>
        <p:txBody>
          <a:bodyPr/>
          <a:lstStyle/>
          <a:p>
            <a:endParaRPr lang="en-JO"/>
          </a:p>
        </p:txBody>
      </p:sp>
      <p:sp>
        <p:nvSpPr>
          <p:cNvPr id="5" name="Slide Number Placeholder 4">
            <a:extLst>
              <a:ext uri="{FF2B5EF4-FFF2-40B4-BE49-F238E27FC236}">
                <a16:creationId xmlns:a16="http://schemas.microsoft.com/office/drawing/2014/main" id="{019F24FD-21AC-A9F4-A841-28A308C90368}"/>
              </a:ext>
            </a:extLst>
          </p:cNvPr>
          <p:cNvSpPr>
            <a:spLocks noGrp="1"/>
          </p:cNvSpPr>
          <p:nvPr>
            <p:ph type="sldNum" sz="quarter" idx="12"/>
          </p:nvPr>
        </p:nvSpPr>
        <p:spPr/>
        <p:txBody>
          <a:bodyPr/>
          <a:lstStyle/>
          <a:p>
            <a:fld id="{53C7776F-90A4-D844-8584-D268739C3560}" type="slidenum">
              <a:rPr lang="en-JO" smtClean="0"/>
              <a:t>‹#›</a:t>
            </a:fld>
            <a:endParaRPr lang="en-JO"/>
          </a:p>
        </p:txBody>
      </p:sp>
    </p:spTree>
    <p:extLst>
      <p:ext uri="{BB962C8B-B14F-4D97-AF65-F5344CB8AC3E}">
        <p14:creationId xmlns:p14="http://schemas.microsoft.com/office/powerpoint/2010/main" val="147409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C0F1D5-1781-DF10-CE1B-5359AA744780}"/>
              </a:ext>
            </a:extLst>
          </p:cNvPr>
          <p:cNvSpPr>
            <a:spLocks noGrp="1"/>
          </p:cNvSpPr>
          <p:nvPr>
            <p:ph type="dt" sz="half" idx="10"/>
          </p:nvPr>
        </p:nvSpPr>
        <p:spPr/>
        <p:txBody>
          <a:bodyPr/>
          <a:lstStyle/>
          <a:p>
            <a:fld id="{C3A9C41E-1986-F04D-8922-21424461701F}" type="datetimeFigureOut">
              <a:rPr lang="en-JO" smtClean="0"/>
              <a:t>25/05/2023</a:t>
            </a:fld>
            <a:endParaRPr lang="en-JO"/>
          </a:p>
        </p:txBody>
      </p:sp>
      <p:sp>
        <p:nvSpPr>
          <p:cNvPr id="3" name="Footer Placeholder 2">
            <a:extLst>
              <a:ext uri="{FF2B5EF4-FFF2-40B4-BE49-F238E27FC236}">
                <a16:creationId xmlns:a16="http://schemas.microsoft.com/office/drawing/2014/main" id="{50E69D0F-4837-6988-2359-48271748E8C6}"/>
              </a:ext>
            </a:extLst>
          </p:cNvPr>
          <p:cNvSpPr>
            <a:spLocks noGrp="1"/>
          </p:cNvSpPr>
          <p:nvPr>
            <p:ph type="ftr" sz="quarter" idx="11"/>
          </p:nvPr>
        </p:nvSpPr>
        <p:spPr/>
        <p:txBody>
          <a:bodyPr/>
          <a:lstStyle/>
          <a:p>
            <a:endParaRPr lang="en-JO"/>
          </a:p>
        </p:txBody>
      </p:sp>
      <p:sp>
        <p:nvSpPr>
          <p:cNvPr id="4" name="Slide Number Placeholder 3">
            <a:extLst>
              <a:ext uri="{FF2B5EF4-FFF2-40B4-BE49-F238E27FC236}">
                <a16:creationId xmlns:a16="http://schemas.microsoft.com/office/drawing/2014/main" id="{05E7566C-5EA1-C70A-7F34-549DA08CE363}"/>
              </a:ext>
            </a:extLst>
          </p:cNvPr>
          <p:cNvSpPr>
            <a:spLocks noGrp="1"/>
          </p:cNvSpPr>
          <p:nvPr>
            <p:ph type="sldNum" sz="quarter" idx="12"/>
          </p:nvPr>
        </p:nvSpPr>
        <p:spPr/>
        <p:txBody>
          <a:bodyPr/>
          <a:lstStyle/>
          <a:p>
            <a:fld id="{53C7776F-90A4-D844-8584-D268739C3560}" type="slidenum">
              <a:rPr lang="en-JO" smtClean="0"/>
              <a:t>‹#›</a:t>
            </a:fld>
            <a:endParaRPr lang="en-JO"/>
          </a:p>
        </p:txBody>
      </p:sp>
    </p:spTree>
    <p:extLst>
      <p:ext uri="{BB962C8B-B14F-4D97-AF65-F5344CB8AC3E}">
        <p14:creationId xmlns:p14="http://schemas.microsoft.com/office/powerpoint/2010/main" val="297417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F4E15-2703-13E6-190D-CD910523D1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Content Placeholder 2">
            <a:extLst>
              <a:ext uri="{FF2B5EF4-FFF2-40B4-BE49-F238E27FC236}">
                <a16:creationId xmlns:a16="http://schemas.microsoft.com/office/drawing/2014/main" id="{BF5B7A38-E2F2-7D2B-AD36-5E6F3A0958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Text Placeholder 3">
            <a:extLst>
              <a:ext uri="{FF2B5EF4-FFF2-40B4-BE49-F238E27FC236}">
                <a16:creationId xmlns:a16="http://schemas.microsoft.com/office/drawing/2014/main" id="{A6EFBF1B-20BC-4C91-E0E5-07AF0DD76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A5BB62-2EBE-01E6-A5FC-C8EA9E48D618}"/>
              </a:ext>
            </a:extLst>
          </p:cNvPr>
          <p:cNvSpPr>
            <a:spLocks noGrp="1"/>
          </p:cNvSpPr>
          <p:nvPr>
            <p:ph type="dt" sz="half" idx="10"/>
          </p:nvPr>
        </p:nvSpPr>
        <p:spPr/>
        <p:txBody>
          <a:bodyPr/>
          <a:lstStyle/>
          <a:p>
            <a:fld id="{C3A9C41E-1986-F04D-8922-21424461701F}" type="datetimeFigureOut">
              <a:rPr lang="en-JO" smtClean="0"/>
              <a:t>25/05/2023</a:t>
            </a:fld>
            <a:endParaRPr lang="en-JO"/>
          </a:p>
        </p:txBody>
      </p:sp>
      <p:sp>
        <p:nvSpPr>
          <p:cNvPr id="6" name="Footer Placeholder 5">
            <a:extLst>
              <a:ext uri="{FF2B5EF4-FFF2-40B4-BE49-F238E27FC236}">
                <a16:creationId xmlns:a16="http://schemas.microsoft.com/office/drawing/2014/main" id="{9900DFEB-DFC4-7497-9FB8-55658DBCFB7C}"/>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28A06D28-E33A-4D3F-543B-5CF98C5587AC}"/>
              </a:ext>
            </a:extLst>
          </p:cNvPr>
          <p:cNvSpPr>
            <a:spLocks noGrp="1"/>
          </p:cNvSpPr>
          <p:nvPr>
            <p:ph type="sldNum" sz="quarter" idx="12"/>
          </p:nvPr>
        </p:nvSpPr>
        <p:spPr/>
        <p:txBody>
          <a:bodyPr/>
          <a:lstStyle/>
          <a:p>
            <a:fld id="{53C7776F-90A4-D844-8584-D268739C3560}" type="slidenum">
              <a:rPr lang="en-JO" smtClean="0"/>
              <a:t>‹#›</a:t>
            </a:fld>
            <a:endParaRPr lang="en-JO"/>
          </a:p>
        </p:txBody>
      </p:sp>
    </p:spTree>
    <p:extLst>
      <p:ext uri="{BB962C8B-B14F-4D97-AF65-F5344CB8AC3E}">
        <p14:creationId xmlns:p14="http://schemas.microsoft.com/office/powerpoint/2010/main" val="482214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5AEC5-9A21-1794-79F4-EBA76099AD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Picture Placeholder 2">
            <a:extLst>
              <a:ext uri="{FF2B5EF4-FFF2-40B4-BE49-F238E27FC236}">
                <a16:creationId xmlns:a16="http://schemas.microsoft.com/office/drawing/2014/main" id="{13569E08-BA7E-848B-A2E5-84C5616057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O"/>
          </a:p>
        </p:txBody>
      </p:sp>
      <p:sp>
        <p:nvSpPr>
          <p:cNvPr id="4" name="Text Placeholder 3">
            <a:extLst>
              <a:ext uri="{FF2B5EF4-FFF2-40B4-BE49-F238E27FC236}">
                <a16:creationId xmlns:a16="http://schemas.microsoft.com/office/drawing/2014/main" id="{4847FDD3-5305-A039-1145-7C5CCD86F5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285C7E2-4565-C338-AE52-8CB615CF0222}"/>
              </a:ext>
            </a:extLst>
          </p:cNvPr>
          <p:cNvSpPr>
            <a:spLocks noGrp="1"/>
          </p:cNvSpPr>
          <p:nvPr>
            <p:ph type="dt" sz="half" idx="10"/>
          </p:nvPr>
        </p:nvSpPr>
        <p:spPr/>
        <p:txBody>
          <a:bodyPr/>
          <a:lstStyle/>
          <a:p>
            <a:fld id="{C3A9C41E-1986-F04D-8922-21424461701F}" type="datetimeFigureOut">
              <a:rPr lang="en-JO" smtClean="0"/>
              <a:t>25/05/2023</a:t>
            </a:fld>
            <a:endParaRPr lang="en-JO"/>
          </a:p>
        </p:txBody>
      </p:sp>
      <p:sp>
        <p:nvSpPr>
          <p:cNvPr id="6" name="Footer Placeholder 5">
            <a:extLst>
              <a:ext uri="{FF2B5EF4-FFF2-40B4-BE49-F238E27FC236}">
                <a16:creationId xmlns:a16="http://schemas.microsoft.com/office/drawing/2014/main" id="{8F5E3260-B818-4A6B-E140-EE29D3EE6A82}"/>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8A75780F-4962-7768-6662-50C3536477E7}"/>
              </a:ext>
            </a:extLst>
          </p:cNvPr>
          <p:cNvSpPr>
            <a:spLocks noGrp="1"/>
          </p:cNvSpPr>
          <p:nvPr>
            <p:ph type="sldNum" sz="quarter" idx="12"/>
          </p:nvPr>
        </p:nvSpPr>
        <p:spPr/>
        <p:txBody>
          <a:bodyPr/>
          <a:lstStyle/>
          <a:p>
            <a:fld id="{53C7776F-90A4-D844-8584-D268739C3560}" type="slidenum">
              <a:rPr lang="en-JO" smtClean="0"/>
              <a:t>‹#›</a:t>
            </a:fld>
            <a:endParaRPr lang="en-JO"/>
          </a:p>
        </p:txBody>
      </p:sp>
    </p:spTree>
    <p:extLst>
      <p:ext uri="{BB962C8B-B14F-4D97-AF65-F5344CB8AC3E}">
        <p14:creationId xmlns:p14="http://schemas.microsoft.com/office/powerpoint/2010/main" val="1796849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5BF6CB-FCCD-537E-7153-4290261BD6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JO"/>
          </a:p>
        </p:txBody>
      </p:sp>
      <p:sp>
        <p:nvSpPr>
          <p:cNvPr id="3" name="Text Placeholder 2">
            <a:extLst>
              <a:ext uri="{FF2B5EF4-FFF2-40B4-BE49-F238E27FC236}">
                <a16:creationId xmlns:a16="http://schemas.microsoft.com/office/drawing/2014/main" id="{F4F16913-D6B8-086B-33D7-298E2AC31D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39E823B7-7A87-C9B2-619E-FCC53BEBAE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A9C41E-1986-F04D-8922-21424461701F}" type="datetimeFigureOut">
              <a:rPr lang="en-JO" smtClean="0"/>
              <a:t>25/05/2023</a:t>
            </a:fld>
            <a:endParaRPr lang="en-JO"/>
          </a:p>
        </p:txBody>
      </p:sp>
      <p:sp>
        <p:nvSpPr>
          <p:cNvPr id="5" name="Footer Placeholder 4">
            <a:extLst>
              <a:ext uri="{FF2B5EF4-FFF2-40B4-BE49-F238E27FC236}">
                <a16:creationId xmlns:a16="http://schemas.microsoft.com/office/drawing/2014/main" id="{275F5C6B-0DE6-2AC3-083D-54A89159DA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O"/>
          </a:p>
        </p:txBody>
      </p:sp>
      <p:sp>
        <p:nvSpPr>
          <p:cNvPr id="6" name="Slide Number Placeholder 5">
            <a:extLst>
              <a:ext uri="{FF2B5EF4-FFF2-40B4-BE49-F238E27FC236}">
                <a16:creationId xmlns:a16="http://schemas.microsoft.com/office/drawing/2014/main" id="{C478B758-AD61-A41D-1F76-75EA22D94B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7776F-90A4-D844-8584-D268739C3560}" type="slidenum">
              <a:rPr lang="en-JO" smtClean="0"/>
              <a:t>‹#›</a:t>
            </a:fld>
            <a:endParaRPr lang="en-JO"/>
          </a:p>
        </p:txBody>
      </p:sp>
    </p:spTree>
    <p:extLst>
      <p:ext uri="{BB962C8B-B14F-4D97-AF65-F5344CB8AC3E}">
        <p14:creationId xmlns:p14="http://schemas.microsoft.com/office/powerpoint/2010/main" val="544238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ar.m.wikipedia.org/wiki/%D9%85%D8%B5%D8%B1" TargetMode="External"/><Relationship Id="rId13" Type="http://schemas.openxmlformats.org/officeDocument/2006/relationships/hyperlink" Target="https://ar.m.wikipedia.org/wiki/%D8%AE%D9%84%D9%8A%D8%AC_%D8%A7%D9%84%D8%B9%D9%82%D8%A8%D8%A9" TargetMode="External"/><Relationship Id="rId3" Type="http://schemas.openxmlformats.org/officeDocument/2006/relationships/hyperlink" Target="https://ar.m.wikipedia.org/wiki/%D9%85%D9%85%D9%84%D9%83%D8%A9_%D8%A7%D9%84%D8%A3%D9%86%D8%A8%D8%A7%D8%B7" TargetMode="External"/><Relationship Id="rId7" Type="http://schemas.openxmlformats.org/officeDocument/2006/relationships/hyperlink" Target="https://ar.m.wikipedia.org/wiki/%D9%81%D9%84%D8%B3%D8%B7%D9%8A%D9%86" TargetMode="External"/><Relationship Id="rId12" Type="http://schemas.openxmlformats.org/officeDocument/2006/relationships/hyperlink" Target="https://ar.m.wikipedia.org/wiki/%D8%A7%D9%84%D8%A8%D8%AD%D8%B1_%D8%A7%D9%84%D9%85%D9%8A%D8%AA" TargetMode="External"/><Relationship Id="rId2" Type="http://schemas.openxmlformats.org/officeDocument/2006/relationships/hyperlink" Target="https://ar.m.wikipedia.org/wiki/312_%D9%82_%D9%85" TargetMode="External"/><Relationship Id="rId1" Type="http://schemas.openxmlformats.org/officeDocument/2006/relationships/slideLayout" Target="../slideLayouts/slideLayout2.xml"/><Relationship Id="rId6" Type="http://schemas.openxmlformats.org/officeDocument/2006/relationships/hyperlink" Target="https://ar.m.wikipedia.org/wiki/%D8%A8%D9%84%D8%A7%D8%AF_%D8%A7%D9%84%D8%B1%D8%A7%D9%81%D8%AF%D9%8A%D9%86" TargetMode="External"/><Relationship Id="rId11" Type="http://schemas.openxmlformats.org/officeDocument/2006/relationships/hyperlink" Target="https://ar.m.wikipedia.org/wiki/%D9%88%D8%A7%D8%AF%D9%8A_%D8%B9%D8%B1%D8%A8%D8%A9" TargetMode="External"/><Relationship Id="rId5" Type="http://schemas.openxmlformats.org/officeDocument/2006/relationships/hyperlink" Target="https://ar.m.wikipedia.org/wiki/%D8%B7%D8%B1%D9%8A%D9%82_%D8%A7%D9%84%D8%AD%D8%B1%D9%8A%D8%B1" TargetMode="External"/><Relationship Id="rId10" Type="http://schemas.openxmlformats.org/officeDocument/2006/relationships/hyperlink" Target="https://ar.m.wikipedia.org/wiki/%D8%B4%D8%A8%D9%87_%D8%A7%D9%84%D8%AC%D8%B2%D9%8A%D8%B1%D8%A9_%D8%A7%D9%84%D8%B9%D8%B1%D8%A8%D9%8A%D8%A9" TargetMode="External"/><Relationship Id="rId4" Type="http://schemas.openxmlformats.org/officeDocument/2006/relationships/hyperlink" Target="https://ar.m.wikipedia.org/wiki/%D8%A7%D9%84%D8%A8%D8%AA%D8%B1%D8%A7%D8%A1#cite_note-5" TargetMode="External"/><Relationship Id="rId9" Type="http://schemas.openxmlformats.org/officeDocument/2006/relationships/hyperlink" Target="https://ar.m.wikipedia.org/wiki/%D8%AC%D8%A8%D9%8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youtu.be/mtaIo0GNLOg"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5AA58-ED62-DA6E-B794-074ABDAE4BFB}"/>
              </a:ext>
            </a:extLst>
          </p:cNvPr>
          <p:cNvSpPr>
            <a:spLocks noGrp="1"/>
          </p:cNvSpPr>
          <p:nvPr>
            <p:ph type="ctrTitle"/>
          </p:nvPr>
        </p:nvSpPr>
        <p:spPr/>
        <p:txBody>
          <a:bodyPr>
            <a:normAutofit/>
          </a:bodyPr>
          <a:lstStyle/>
          <a:p>
            <a:r>
              <a:rPr lang="ar-JO" sz="1600" dirty="0">
                <a:latin typeface="Simplified Arabic" panose="02020603050405020304" pitchFamily="18" charset="-78"/>
                <a:cs typeface="Simplified Arabic" panose="02020603050405020304" pitchFamily="18" charset="-78"/>
              </a:rPr>
              <a:t>البتراء</a:t>
            </a:r>
            <a:endParaRPr lang="en-JO" sz="1600" dirty="0">
              <a:latin typeface="Simplified Arabic" panose="02020603050405020304" pitchFamily="18" charset="-78"/>
              <a:cs typeface="Simplified Arabic" panose="02020603050405020304" pitchFamily="18" charset="-78"/>
            </a:endParaRPr>
          </a:p>
        </p:txBody>
      </p:sp>
      <p:sp>
        <p:nvSpPr>
          <p:cNvPr id="3" name="Subtitle 2">
            <a:extLst>
              <a:ext uri="{FF2B5EF4-FFF2-40B4-BE49-F238E27FC236}">
                <a16:creationId xmlns:a16="http://schemas.microsoft.com/office/drawing/2014/main" id="{C72D1276-DCCE-C966-1DD2-AED0B35CE87C}"/>
              </a:ext>
            </a:extLst>
          </p:cNvPr>
          <p:cNvSpPr>
            <a:spLocks noGrp="1"/>
          </p:cNvSpPr>
          <p:nvPr>
            <p:ph type="subTitle" idx="1"/>
          </p:nvPr>
        </p:nvSpPr>
        <p:spPr/>
        <p:txBody>
          <a:bodyPr/>
          <a:lstStyle/>
          <a:p>
            <a:r>
              <a:rPr lang="ar-SA" dirty="0">
                <a:latin typeface="Simplified Arabic" panose="02020603050405020304" pitchFamily="18" charset="-78"/>
                <a:cs typeface="Simplified Arabic" panose="02020603050405020304" pitchFamily="18" charset="-78"/>
              </a:rPr>
              <a:t>محمد مسعود </a:t>
            </a:r>
          </a:p>
          <a:p>
            <a:r>
              <a:rPr lang="ar-SA" dirty="0">
                <a:latin typeface="Simplified Arabic" panose="02020603050405020304" pitchFamily="18" charset="-78"/>
                <a:cs typeface="Simplified Arabic" panose="02020603050405020304" pitchFamily="18" charset="-78"/>
              </a:rPr>
              <a:t>٥(</a:t>
            </a:r>
            <a:r>
              <a:rPr lang="ar-SA" sz="1600" dirty="0">
                <a:latin typeface="Simplified Arabic" panose="02020603050405020304" pitchFamily="18" charset="-78"/>
                <a:cs typeface="Simplified Arabic" panose="02020603050405020304" pitchFamily="18" charset="-78"/>
              </a:rPr>
              <a:t>ج)</a:t>
            </a:r>
            <a:endParaRPr lang="en-JO" sz="16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781645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69B88-DDA6-46A0-372B-2586CE5183B4}"/>
              </a:ext>
            </a:extLst>
          </p:cNvPr>
          <p:cNvSpPr>
            <a:spLocks noGrp="1"/>
          </p:cNvSpPr>
          <p:nvPr>
            <p:ph type="title"/>
          </p:nvPr>
        </p:nvSpPr>
        <p:spPr/>
        <p:txBody>
          <a:bodyPr>
            <a:normAutofit/>
          </a:bodyPr>
          <a:lstStyle/>
          <a:p>
            <a:pPr algn="r" rtl="1"/>
            <a:r>
              <a:rPr lang="ar-SA" sz="1600" dirty="0">
                <a:latin typeface="Simplified Arabic" panose="02020603050405020304" pitchFamily="18" charset="-78"/>
                <a:cs typeface="Simplified Arabic" panose="02020603050405020304" pitchFamily="18" charset="-78"/>
              </a:rPr>
              <a:t>نبذة عن البتراء </a:t>
            </a:r>
            <a:endParaRPr lang="en-JO" sz="1600" dirty="0">
              <a:latin typeface="Simplified Arabic" panose="02020603050405020304" pitchFamily="18" charset="-78"/>
              <a:cs typeface="Simplified Arabic" panose="02020603050405020304" pitchFamily="18" charset="-78"/>
            </a:endParaRPr>
          </a:p>
        </p:txBody>
      </p:sp>
      <p:sp>
        <p:nvSpPr>
          <p:cNvPr id="3" name="Content Placeholder 2">
            <a:extLst>
              <a:ext uri="{FF2B5EF4-FFF2-40B4-BE49-F238E27FC236}">
                <a16:creationId xmlns:a16="http://schemas.microsoft.com/office/drawing/2014/main" id="{EFA5F0D9-8762-3EFD-7D1E-9E7CF9B85BB3}"/>
              </a:ext>
            </a:extLst>
          </p:cNvPr>
          <p:cNvSpPr>
            <a:spLocks noGrp="1"/>
          </p:cNvSpPr>
          <p:nvPr>
            <p:ph idx="1"/>
          </p:nvPr>
        </p:nvSpPr>
        <p:spPr/>
        <p:txBody>
          <a:bodyPr/>
          <a:lstStyle/>
          <a:p>
            <a:pPr algn="r" rtl="1"/>
            <a:r>
              <a:rPr lang="ar-JO" b="0" i="0" u="none" strike="noStrike" dirty="0">
                <a:effectLst/>
                <a:latin typeface="Simplified Arabic" panose="02020603050405020304" pitchFamily="18" charset="-78"/>
                <a:cs typeface="Simplified Arabic" panose="02020603050405020304" pitchFamily="18" charset="-78"/>
              </a:rPr>
              <a:t>تعتبر مدينة البتراء، عاصمة العرب الأنباط من أشهر المواقع الأثرية في العالم وأهم مواقع الجذب السياحي في الأردن، حيث تزورها أفواج السياح من كل بقاع الأرض، وتقع عن بعد 240 كيلو مترا إلى الجنوب من عمان وعلى بعد 120 كم من خليج العقبة - البحر الأحمر </a:t>
            </a:r>
            <a:r>
              <a:rPr lang="ar-SA" b="1" dirty="0">
                <a:latin typeface="Simplified Arabic" panose="02020603050405020304" pitchFamily="18" charset="-78"/>
                <a:cs typeface="Simplified Arabic" panose="02020603050405020304" pitchFamily="18" charset="-78"/>
              </a:rPr>
              <a:t>الخريطة </a:t>
            </a:r>
            <a:r>
              <a:rPr lang="ar-JO" b="0" i="0" u="none" strike="noStrike" dirty="0">
                <a:effectLst/>
                <a:latin typeface="Simplified Arabic" panose="02020603050405020304" pitchFamily="18" charset="-78"/>
                <a:cs typeface="Simplified Arabic" panose="02020603050405020304" pitchFamily="18" charset="-78"/>
              </a:rPr>
              <a:t> ، وتتميز البتراء بطبيعة معمارها المنحوت في الصخر الوردي الذي يحتوي على مزيج من الفنون المعمارية القديمة التي تنتمي إلى حضارات متنوعة وهي عبارة عن مدينة كاملة منحوتة في الصخر الوردي اللون.</a:t>
            </a:r>
          </a:p>
          <a:p>
            <a:pPr marL="0" indent="0">
              <a:buNone/>
            </a:pPr>
            <a:br>
              <a:rPr lang="ar-JO" dirty="0">
                <a:latin typeface="Simplified Arabic" panose="02020603050405020304" pitchFamily="18" charset="-78"/>
                <a:cs typeface="Simplified Arabic" panose="02020603050405020304" pitchFamily="18" charset="-78"/>
              </a:rPr>
            </a:br>
            <a:endParaRPr lang="en-JO"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211726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DB55E-982E-F0B6-FD3A-4FD127AAA81A}"/>
              </a:ext>
            </a:extLst>
          </p:cNvPr>
          <p:cNvSpPr>
            <a:spLocks noGrp="1"/>
          </p:cNvSpPr>
          <p:nvPr>
            <p:ph type="title"/>
          </p:nvPr>
        </p:nvSpPr>
        <p:spPr/>
        <p:txBody>
          <a:bodyPr/>
          <a:lstStyle/>
          <a:p>
            <a:r>
              <a:rPr lang="ar-SA" dirty="0"/>
              <a:t>‏جغرافية موقع البتراء</a:t>
            </a:r>
            <a:endParaRPr lang="en-JO" dirty="0"/>
          </a:p>
        </p:txBody>
      </p:sp>
      <p:sp>
        <p:nvSpPr>
          <p:cNvPr id="5" name="Content Placeholder 2">
            <a:extLst>
              <a:ext uri="{FF2B5EF4-FFF2-40B4-BE49-F238E27FC236}">
                <a16:creationId xmlns:a16="http://schemas.microsoft.com/office/drawing/2014/main" id="{9F2706EC-74EF-0FEC-27A8-0809B5D34546}"/>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ar-JO" b="0" i="0" u="none" strike="noStrike" dirty="0">
                <a:effectLst/>
                <a:latin typeface="-apple-system"/>
              </a:rPr>
              <a:t>أُسست البتراء تقريبًا في عام </a:t>
            </a:r>
            <a:r>
              <a:rPr lang="ar-JO" b="0" i="0" u="none" strike="noStrike" dirty="0">
                <a:effectLst/>
                <a:latin typeface="-apple-system"/>
                <a:hlinkClick r:id="rId2" tooltip="312 ق م">
                  <a:extLst>
                    <a:ext uri="{A12FA001-AC4F-418D-AE19-62706E023703}">
                      <ahyp:hlinkClr xmlns:ahyp="http://schemas.microsoft.com/office/drawing/2018/hyperlinkcolor" val="tx"/>
                    </a:ext>
                  </a:extLst>
                </a:hlinkClick>
              </a:rPr>
              <a:t>312 ق.م</a:t>
            </a:r>
            <a:r>
              <a:rPr lang="ar-JO" b="0" i="0" u="none" strike="noStrike" dirty="0">
                <a:effectLst/>
                <a:latin typeface="-apple-system"/>
              </a:rPr>
              <a:t> كعاصمة </a:t>
            </a:r>
            <a:r>
              <a:rPr lang="ar-JO" b="0" i="0" u="none" strike="noStrike" dirty="0">
                <a:effectLst/>
                <a:latin typeface="-apple-system"/>
                <a:hlinkClick r:id="rId3" tooltip="مملكة الأنباط">
                  <a:extLst>
                    <a:ext uri="{A12FA001-AC4F-418D-AE19-62706E023703}">
                      <ahyp:hlinkClr xmlns:ahyp="http://schemas.microsoft.com/office/drawing/2018/hyperlinkcolor" val="tx"/>
                    </a:ext>
                  </a:extLst>
                </a:hlinkClick>
              </a:rPr>
              <a:t>لمملكة الأنباط</a:t>
            </a:r>
            <a:r>
              <a:rPr lang="ar-JO" b="0" i="0" u="none" strike="noStrike" dirty="0">
                <a:effectLst/>
                <a:latin typeface="-apple-system"/>
              </a:rPr>
              <a:t>.</a:t>
            </a:r>
            <a:r>
              <a:rPr lang="ar-JO" b="0" i="0" u="none" strike="noStrike" baseline="30000" dirty="0">
                <a:effectLst/>
                <a:latin typeface="inherit"/>
                <a:hlinkClick r:id="rId4">
                  <a:extLst>
                    <a:ext uri="{A12FA001-AC4F-418D-AE19-62706E023703}">
                      <ahyp:hlinkClr xmlns:ahyp="http://schemas.microsoft.com/office/drawing/2018/hyperlinkcolor" val="tx"/>
                    </a:ext>
                  </a:extLst>
                </a:hlinkClick>
              </a:rPr>
              <a:t>[5]</a:t>
            </a:r>
            <a:r>
              <a:rPr lang="ar-JO" b="0" i="0" u="none" strike="noStrike" dirty="0">
                <a:effectLst/>
                <a:latin typeface="-apple-system"/>
              </a:rPr>
              <a:t> وقد تبوأت مكانةً مرموقةً لسنوات طويلة، حيث كان لموقعها على </a:t>
            </a:r>
            <a:r>
              <a:rPr lang="ar-JO" b="0" i="0" u="none" strike="noStrike" dirty="0">
                <a:effectLst/>
                <a:latin typeface="-apple-system"/>
                <a:hlinkClick r:id="rId5" tooltip="طريق الحرير">
                  <a:extLst>
                    <a:ext uri="{A12FA001-AC4F-418D-AE19-62706E023703}">
                      <ahyp:hlinkClr xmlns:ahyp="http://schemas.microsoft.com/office/drawing/2018/hyperlinkcolor" val="tx"/>
                    </a:ext>
                  </a:extLst>
                </a:hlinkClick>
              </a:rPr>
              <a:t>طريق الحرير</a:t>
            </a:r>
            <a:r>
              <a:rPr lang="ar-JO" b="0" i="0" u="none" strike="noStrike" dirty="0">
                <a:effectLst/>
                <a:latin typeface="-apple-system"/>
              </a:rPr>
              <a:t>، والمتوسط لحضارات </a:t>
            </a:r>
            <a:r>
              <a:rPr lang="ar-JO" b="0" i="0" u="none" strike="noStrike" dirty="0">
                <a:effectLst/>
                <a:latin typeface="-apple-system"/>
                <a:hlinkClick r:id="rId6" tooltip="بلاد الرافدين">
                  <a:extLst>
                    <a:ext uri="{A12FA001-AC4F-418D-AE19-62706E023703}">
                      <ahyp:hlinkClr xmlns:ahyp="http://schemas.microsoft.com/office/drawing/2018/hyperlinkcolor" val="tx"/>
                    </a:ext>
                  </a:extLst>
                </a:hlinkClick>
              </a:rPr>
              <a:t>بلاد ما بين النهرين</a:t>
            </a:r>
            <a:r>
              <a:rPr lang="ar-JO" b="0" i="0" u="none" strike="noStrike" dirty="0">
                <a:effectLst/>
                <a:latin typeface="-apple-system"/>
              </a:rPr>
              <a:t> </a:t>
            </a:r>
            <a:r>
              <a:rPr lang="ar-JO" b="0" i="0" u="none" strike="noStrike" dirty="0">
                <a:effectLst/>
                <a:latin typeface="-apple-system"/>
                <a:hlinkClick r:id="rId7" tooltip="فلسطين">
                  <a:extLst>
                    <a:ext uri="{A12FA001-AC4F-418D-AE19-62706E023703}">
                      <ahyp:hlinkClr xmlns:ahyp="http://schemas.microsoft.com/office/drawing/2018/hyperlinkcolor" val="tx"/>
                    </a:ext>
                  </a:extLst>
                </a:hlinkClick>
              </a:rPr>
              <a:t>وفلسطين</a:t>
            </a:r>
            <a:r>
              <a:rPr lang="ar-JO" b="0" i="0" u="none" strike="noStrike" dirty="0">
                <a:effectLst/>
                <a:latin typeface="-apple-system"/>
              </a:rPr>
              <a:t> </a:t>
            </a:r>
            <a:r>
              <a:rPr lang="ar-JO" b="0" i="0" u="none" strike="noStrike" dirty="0">
                <a:effectLst/>
                <a:latin typeface="-apple-system"/>
                <a:hlinkClick r:id="rId8" tooltip="مصر">
                  <a:extLst>
                    <a:ext uri="{A12FA001-AC4F-418D-AE19-62706E023703}">
                      <ahyp:hlinkClr xmlns:ahyp="http://schemas.microsoft.com/office/drawing/2018/hyperlinkcolor" val="tx"/>
                    </a:ext>
                  </a:extLst>
                </a:hlinkClick>
              </a:rPr>
              <a:t>ومصر</a:t>
            </a:r>
            <a:r>
              <a:rPr lang="ar-JO" b="0" i="0" u="none" strike="noStrike" dirty="0">
                <a:effectLst/>
                <a:latin typeface="-apple-system"/>
              </a:rPr>
              <a:t>، دورًا كبيرًا جعل من دولة الأنباط تمسك بزمام التجارة بين حضارات هذه المناطق وسكانها. وتقع المدينة على منحدرات جبل المذبح، بين مجموعة من </a:t>
            </a:r>
            <a:r>
              <a:rPr lang="ar-JO" b="0" i="0" u="none" strike="noStrike" dirty="0">
                <a:effectLst/>
                <a:latin typeface="-apple-system"/>
                <a:hlinkClick r:id="rId9" tooltip="جبل">
                  <a:extLst>
                    <a:ext uri="{A12FA001-AC4F-418D-AE19-62706E023703}">
                      <ahyp:hlinkClr xmlns:ahyp="http://schemas.microsoft.com/office/drawing/2018/hyperlinkcolor" val="tx"/>
                    </a:ext>
                  </a:extLst>
                </a:hlinkClick>
              </a:rPr>
              <a:t>الجبال</a:t>
            </a:r>
            <a:r>
              <a:rPr lang="ar-JO" b="0" i="0" u="none" strike="noStrike" dirty="0">
                <a:effectLst/>
                <a:latin typeface="-apple-system"/>
              </a:rPr>
              <a:t>الصخرية الشاهقة، التي تُشكل الخاصرة الشمالية الغربية </a:t>
            </a:r>
            <a:r>
              <a:rPr lang="ar-JO" b="0" i="0" u="none" strike="noStrike" dirty="0">
                <a:effectLst/>
                <a:latin typeface="-apple-system"/>
                <a:hlinkClick r:id="rId10" tooltip="شبه الجزيرة العربية">
                  <a:extLst>
                    <a:ext uri="{A12FA001-AC4F-418D-AE19-62706E023703}">
                      <ahyp:hlinkClr xmlns:ahyp="http://schemas.microsoft.com/office/drawing/2018/hyperlinkcolor" val="tx"/>
                    </a:ext>
                  </a:extLst>
                </a:hlinkClick>
              </a:rPr>
              <a:t>لشبه الجزيرة العربية</a:t>
            </a:r>
            <a:r>
              <a:rPr lang="ar-JO" b="0" i="0" u="none" strike="noStrike" dirty="0">
                <a:effectLst/>
                <a:latin typeface="-apple-system"/>
              </a:rPr>
              <a:t>، وتحديدًا </a:t>
            </a:r>
            <a:r>
              <a:rPr lang="ar-JO" b="0" i="0" u="none" strike="noStrike" dirty="0">
                <a:effectLst/>
                <a:latin typeface="-apple-system"/>
                <a:hlinkClick r:id="rId11" tooltip="وادي عربة">
                  <a:extLst>
                    <a:ext uri="{A12FA001-AC4F-418D-AE19-62706E023703}">
                      <ahyp:hlinkClr xmlns:ahyp="http://schemas.microsoft.com/office/drawing/2018/hyperlinkcolor" val="tx"/>
                    </a:ext>
                  </a:extLst>
                </a:hlinkClick>
              </a:rPr>
              <a:t>وادي عربة</a:t>
            </a:r>
            <a:r>
              <a:rPr lang="ar-JO" b="0" i="0" u="none" strike="noStrike" dirty="0">
                <a:effectLst/>
                <a:latin typeface="-apple-system"/>
              </a:rPr>
              <a:t>، الممتد من </a:t>
            </a:r>
            <a:r>
              <a:rPr lang="ar-JO" b="0" i="0" u="none" strike="noStrike" dirty="0">
                <a:effectLst/>
                <a:latin typeface="-apple-system"/>
                <a:hlinkClick r:id="rId12" tooltip="البحر الميت">
                  <a:extLst>
                    <a:ext uri="{A12FA001-AC4F-418D-AE19-62706E023703}">
                      <ahyp:hlinkClr xmlns:ahyp="http://schemas.microsoft.com/office/drawing/2018/hyperlinkcolor" val="tx"/>
                    </a:ext>
                  </a:extLst>
                </a:hlinkClick>
              </a:rPr>
              <a:t>البحر الميت</a:t>
            </a:r>
            <a:r>
              <a:rPr lang="ar-JO" b="0" i="0" u="none" strike="noStrike" dirty="0">
                <a:effectLst/>
                <a:latin typeface="-apple-system"/>
              </a:rPr>
              <a:t> وحتى </a:t>
            </a:r>
            <a:r>
              <a:rPr lang="ar-JO" b="0" i="0" u="none" strike="noStrike" dirty="0">
                <a:effectLst/>
                <a:latin typeface="-apple-system"/>
                <a:hlinkClick r:id="rId13" tooltip="خليج العقبة">
                  <a:extLst>
                    <a:ext uri="{A12FA001-AC4F-418D-AE19-62706E023703}">
                      <ahyp:hlinkClr xmlns:ahyp="http://schemas.microsoft.com/office/drawing/2018/hyperlinkcolor" val="tx"/>
                    </a:ext>
                  </a:extLst>
                </a:hlinkClick>
              </a:rPr>
              <a:t>خليج العقبة</a:t>
            </a:r>
            <a:endParaRPr lang="en-JO" dirty="0"/>
          </a:p>
        </p:txBody>
      </p:sp>
    </p:spTree>
    <p:extLst>
      <p:ext uri="{BB962C8B-B14F-4D97-AF65-F5344CB8AC3E}">
        <p14:creationId xmlns:p14="http://schemas.microsoft.com/office/powerpoint/2010/main" val="3514211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C6962-7B6E-44EF-7D0B-9CD0E67AB018}"/>
              </a:ext>
            </a:extLst>
          </p:cNvPr>
          <p:cNvSpPr>
            <a:spLocks noGrp="1"/>
          </p:cNvSpPr>
          <p:nvPr>
            <p:ph type="title"/>
          </p:nvPr>
        </p:nvSpPr>
        <p:spPr/>
        <p:txBody>
          <a:bodyPr>
            <a:normAutofit/>
          </a:bodyPr>
          <a:lstStyle/>
          <a:p>
            <a:pPr algn="r"/>
            <a:r>
              <a:rPr lang="ar-SA" sz="1600" dirty="0">
                <a:cs typeface="Simplified Arabic" panose="02020603050405020304"/>
              </a:rPr>
              <a:t>‏الأهمية الاقتصادية للبتراء</a:t>
            </a:r>
            <a:endParaRPr lang="en-JO" sz="1600" dirty="0">
              <a:cs typeface="Simplified Arabic" panose="02020603050405020304"/>
            </a:endParaRPr>
          </a:p>
        </p:txBody>
      </p:sp>
      <p:sp>
        <p:nvSpPr>
          <p:cNvPr id="3" name="Content Placeholder 2">
            <a:extLst>
              <a:ext uri="{FF2B5EF4-FFF2-40B4-BE49-F238E27FC236}">
                <a16:creationId xmlns:a16="http://schemas.microsoft.com/office/drawing/2014/main" id="{2426A286-55EB-4E5B-0549-BE70352614F9}"/>
              </a:ext>
            </a:extLst>
          </p:cNvPr>
          <p:cNvSpPr>
            <a:spLocks noGrp="1"/>
          </p:cNvSpPr>
          <p:nvPr>
            <p:ph idx="1"/>
          </p:nvPr>
        </p:nvSpPr>
        <p:spPr/>
        <p:txBody>
          <a:bodyPr/>
          <a:lstStyle/>
          <a:p>
            <a:pPr marL="457200" lvl="1" indent="0" algn="r">
              <a:buNone/>
            </a:pPr>
            <a:r>
              <a:rPr lang="ar-JO" b="0" i="0" u="none" strike="noStrike" dirty="0">
                <a:effectLst/>
                <a:latin typeface="Google Sans"/>
              </a:rPr>
              <a:t>تملك البتراء من الثراء السياحي أيضا ما يجعلها تتقدم بقيمة مضافة نوعية إلى الاقتصاد الوطني وذات عمق اجتماعي، والقيمة الحقيقية لهذا الثراء تبدو في القدرة التوزيعية الجيدة للآثار الاقتصادية للبتراء التي تسهم في تشغيل فنادق العقبة وعمان مثلما يحدث في فنادق البتراء، وشركات الطيران وأسطول النقل السياحي العابر للمملكة</a:t>
            </a:r>
            <a:endParaRPr lang="en-JO" dirty="0"/>
          </a:p>
        </p:txBody>
      </p:sp>
    </p:spTree>
    <p:extLst>
      <p:ext uri="{BB962C8B-B14F-4D97-AF65-F5344CB8AC3E}">
        <p14:creationId xmlns:p14="http://schemas.microsoft.com/office/powerpoint/2010/main" val="3115822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1A471-161D-E095-B427-E007BC768E18}"/>
              </a:ext>
            </a:extLst>
          </p:cNvPr>
          <p:cNvSpPr>
            <a:spLocks noGrp="1"/>
          </p:cNvSpPr>
          <p:nvPr>
            <p:ph type="title"/>
          </p:nvPr>
        </p:nvSpPr>
        <p:spPr/>
        <p:txBody>
          <a:bodyPr/>
          <a:lstStyle/>
          <a:p>
            <a:endParaRPr lang="en-JO"/>
          </a:p>
        </p:txBody>
      </p:sp>
      <p:sp>
        <p:nvSpPr>
          <p:cNvPr id="3" name="Content Placeholder 2">
            <a:extLst>
              <a:ext uri="{FF2B5EF4-FFF2-40B4-BE49-F238E27FC236}">
                <a16:creationId xmlns:a16="http://schemas.microsoft.com/office/drawing/2014/main" id="{2219E784-176B-32E4-591D-D440D823A0EF}"/>
              </a:ext>
            </a:extLst>
          </p:cNvPr>
          <p:cNvSpPr>
            <a:spLocks noGrp="1"/>
          </p:cNvSpPr>
          <p:nvPr>
            <p:ph idx="1"/>
          </p:nvPr>
        </p:nvSpPr>
        <p:spPr/>
        <p:txBody>
          <a:bodyPr/>
          <a:lstStyle/>
          <a:p>
            <a:r>
              <a:rPr lang="en-US" dirty="0">
                <a:hlinkClick r:id="rId2"/>
              </a:rPr>
              <a:t>https://</a:t>
            </a:r>
            <a:r>
              <a:rPr lang="en-US" dirty="0" err="1">
                <a:hlinkClick r:id="rId2"/>
              </a:rPr>
              <a:t>youtu.be</a:t>
            </a:r>
            <a:r>
              <a:rPr lang="en-US" dirty="0">
                <a:hlinkClick r:id="rId2"/>
              </a:rPr>
              <a:t>/</a:t>
            </a:r>
            <a:r>
              <a:rPr lang="en-US" dirty="0" err="1">
                <a:hlinkClick r:id="rId2"/>
              </a:rPr>
              <a:t>mtaIo0GNLOg</a:t>
            </a:r>
            <a:endParaRPr lang="en-US" dirty="0"/>
          </a:p>
          <a:p>
            <a:endParaRPr lang="en-JO" dirty="0"/>
          </a:p>
        </p:txBody>
      </p:sp>
      <p:pic>
        <p:nvPicPr>
          <p:cNvPr id="7" name="Picture 7">
            <a:extLst>
              <a:ext uri="{FF2B5EF4-FFF2-40B4-BE49-F238E27FC236}">
                <a16:creationId xmlns:a16="http://schemas.microsoft.com/office/drawing/2014/main" id="{99F5C8D9-16C6-4B81-FD83-1109673271A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2" y="3140070"/>
            <a:ext cx="4615367" cy="3659734"/>
          </a:xfrm>
          <a:prstGeom prst="rect">
            <a:avLst/>
          </a:prstGeom>
        </p:spPr>
      </p:pic>
      <p:pic>
        <p:nvPicPr>
          <p:cNvPr id="8" name="Picture 8">
            <a:extLst>
              <a:ext uri="{FF2B5EF4-FFF2-40B4-BE49-F238E27FC236}">
                <a16:creationId xmlns:a16="http://schemas.microsoft.com/office/drawing/2014/main" id="{0F92198D-993C-89E2-7498-A3590DCC42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flipH="1" flipV="1">
            <a:off x="7576637" y="3198266"/>
            <a:ext cx="4615367" cy="3659734"/>
          </a:xfrm>
          <a:prstGeom prst="rect">
            <a:avLst/>
          </a:prstGeom>
        </p:spPr>
      </p:pic>
    </p:spTree>
    <p:extLst>
      <p:ext uri="{BB962C8B-B14F-4D97-AF65-F5344CB8AC3E}">
        <p14:creationId xmlns:p14="http://schemas.microsoft.com/office/powerpoint/2010/main" val="3577347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البتراء</vt:lpstr>
      <vt:lpstr>نبذة عن البتراء </vt:lpstr>
      <vt:lpstr>‏جغرافية موقع البتراء</vt:lpstr>
      <vt:lpstr>‏الأهمية الاقتصادية للبتراء</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البتراء</dc:title>
  <dc:creator>tania masoud</dc:creator>
  <cp:lastModifiedBy>tania masoud</cp:lastModifiedBy>
  <cp:revision>4</cp:revision>
  <dcterms:created xsi:type="dcterms:W3CDTF">2023-05-25T08:17:09Z</dcterms:created>
  <dcterms:modified xsi:type="dcterms:W3CDTF">2023-05-25T09:44:27Z</dcterms:modified>
</cp:coreProperties>
</file>