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2" r:id="rId6"/>
    <p:sldId id="263" r:id="rId7"/>
    <p:sldId id="264"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EC3C"/>
    <a:srgbClr val="FFDC47"/>
    <a:srgbClr val="FFABC9"/>
    <a:srgbClr val="FFFF21"/>
    <a:srgbClr val="9900CC"/>
    <a:srgbClr val="FF9900"/>
    <a:srgbClr val="D99B01"/>
    <a:srgbClr val="FF66CC"/>
    <a:srgbClr val="FF67AC"/>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74" y="82"/>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48966" y="3029865"/>
            <a:ext cx="8246070" cy="1078412"/>
          </a:xfrm>
          <a:noFill/>
          <a:effectLst>
            <a:outerShdw blurRad="50800" dist="38100" dir="2700000" algn="tl" rotWithShape="0">
              <a:prstClr val="black">
                <a:alpha val="40000"/>
              </a:prstClr>
            </a:outerShdw>
          </a:effectLst>
        </p:spPr>
        <p:txBody>
          <a:bodyPr>
            <a:normAutofit/>
          </a:bodyPr>
          <a:lstStyle>
            <a:lvl1pPr algn="ctr">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448966" y="4098800"/>
            <a:ext cx="8246070" cy="610820"/>
          </a:xfrm>
          <a:noFill/>
        </p:spPr>
        <p:txBody>
          <a:bodyPr>
            <a:normAutofit/>
          </a:bodyPr>
          <a:lstStyle>
            <a:lvl1pPr marL="0" indent="0" algn="ctr">
              <a:buNone/>
              <a:defRPr sz="2800" b="0" i="0">
                <a:solidFill>
                  <a:schemeClr val="accent6">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5/25/2023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655770" y="3947436"/>
            <a:ext cx="1411727" cy="508222"/>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5"/>
            <a:ext cx="8246070" cy="891995"/>
          </a:xfrm>
        </p:spPr>
        <p:txBody>
          <a:bodyPr>
            <a:normAutofit/>
          </a:bodyPr>
          <a:lstStyle>
            <a:lvl1pPr algn="ct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350110"/>
            <a:ext cx="8246070" cy="3359506"/>
          </a:xfrm>
        </p:spPr>
        <p:txBody>
          <a:bodyPr/>
          <a:lstStyle>
            <a:lvl1pPr algn="ctr">
              <a:defRPr sz="2800">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86835" y="433880"/>
            <a:ext cx="5955495" cy="572644"/>
          </a:xfrm>
        </p:spPr>
        <p:txBody>
          <a:bodyPr>
            <a:normAutofit/>
          </a:bodyPr>
          <a:lstStyle>
            <a:lvl1pPr algn="l">
              <a:defRPr sz="360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586835" y="1198559"/>
            <a:ext cx="5955495"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5/25/2023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281175"/>
            <a:ext cx="8246071" cy="763525"/>
          </a:xfrm>
        </p:spPr>
        <p:txBody>
          <a:bodyPr>
            <a:normAutofit/>
          </a:bodyPr>
          <a:lstStyle>
            <a:lvl1pPr algn="ct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834819"/>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266339"/>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834819"/>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266339"/>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5/25/2023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5/25/2023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5/25/2023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Wadi Rum</a:t>
            </a:r>
          </a:p>
        </p:txBody>
      </p:sp>
      <p:sp>
        <p:nvSpPr>
          <p:cNvPr id="3" name="Subtitle 2"/>
          <p:cNvSpPr>
            <a:spLocks noGrp="1"/>
          </p:cNvSpPr>
          <p:nvPr>
            <p:ph type="subTitle" idx="1"/>
          </p:nvPr>
        </p:nvSpPr>
        <p:spPr/>
        <p:txBody>
          <a:bodyPr>
            <a:normAutofit fontScale="70000" lnSpcReduction="20000"/>
          </a:bodyPr>
          <a:lstStyle/>
          <a:p>
            <a:r>
              <a:rPr lang="en-US" b="1" dirty="0"/>
              <a:t>Fait Par: Sama </a:t>
            </a:r>
            <a:r>
              <a:rPr lang="en-US" b="1" dirty="0" err="1"/>
              <a:t>Khair</a:t>
            </a:r>
            <a:r>
              <a:rPr lang="en-US" b="1" dirty="0"/>
              <a:t> , Marius </a:t>
            </a:r>
            <a:r>
              <a:rPr lang="en-US" b="1" dirty="0" err="1"/>
              <a:t>Sahawneh</a:t>
            </a:r>
            <a:r>
              <a:rPr lang="en-US" b="1" dirty="0"/>
              <a:t> , Natalia </a:t>
            </a:r>
            <a:r>
              <a:rPr lang="en-US" b="1" dirty="0" err="1"/>
              <a:t>abu</a:t>
            </a:r>
            <a:r>
              <a:rPr lang="en-US" b="1" dirty="0"/>
              <a:t> </a:t>
            </a:r>
            <a:r>
              <a:rPr lang="en-US" b="1" dirty="0" err="1"/>
              <a:t>Hadba</a:t>
            </a:r>
            <a:r>
              <a:rPr lang="en-US" b="1" dirty="0"/>
              <a:t> , </a:t>
            </a:r>
            <a:r>
              <a:rPr lang="en-US" b="1" dirty="0" err="1"/>
              <a:t>Nuor</a:t>
            </a:r>
            <a:r>
              <a:rPr lang="en-US" b="1" dirty="0"/>
              <a:t> Al-Azzawi , Kareem </a:t>
            </a:r>
            <a:r>
              <a:rPr lang="en-US" b="1" dirty="0" err="1"/>
              <a:t>Fakhoury</a:t>
            </a:r>
            <a:r>
              <a:rPr lang="en-US" b="1" dirty="0"/>
              <a:t> </a:t>
            </a:r>
          </a:p>
        </p:txBody>
      </p:sp>
    </p:spTree>
    <p:extLst>
      <p:ext uri="{BB962C8B-B14F-4D97-AF65-F5344CB8AC3E}">
        <p14:creationId xmlns:p14="http://schemas.microsoft.com/office/powerpoint/2010/main" val="3639203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fr-FR" dirty="0"/>
              <a:t>Ce désert est connu pour ses formations rocheuses de grès, ses vallées, ses gorges, ses dunes de sable et ses arcades naturelles. Au bord de la mer Morte en Jordanie, et bien sûr de Pétra, le Wadi Rum est un incontournable en Jordanie !</a:t>
            </a:r>
          </a:p>
          <a:p>
            <a:pPr marL="0" indent="0">
              <a:buNone/>
            </a:pPr>
            <a:endParaRPr lang="fr-FR" dirty="0"/>
          </a:p>
          <a:p>
            <a:pPr marL="0" indent="0">
              <a:buNone/>
            </a:pPr>
            <a:endParaRPr lang="en-US" dirty="0"/>
          </a:p>
          <a:p>
            <a:endParaRPr lang="en-US" dirty="0"/>
          </a:p>
        </p:txBody>
      </p:sp>
    </p:spTree>
    <p:extLst>
      <p:ext uri="{BB962C8B-B14F-4D97-AF65-F5344CB8AC3E}">
        <p14:creationId xmlns:p14="http://schemas.microsoft.com/office/powerpoint/2010/main" val="41033094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endParaRPr lang="en-US" dirty="0"/>
          </a:p>
        </p:txBody>
      </p:sp>
      <p:sp>
        <p:nvSpPr>
          <p:cNvPr id="5" name="Content Placeholder 4"/>
          <p:cNvSpPr>
            <a:spLocks noGrp="1"/>
          </p:cNvSpPr>
          <p:nvPr>
            <p:ph idx="1"/>
          </p:nvPr>
        </p:nvSpPr>
        <p:spPr>
          <a:xfrm>
            <a:off x="2128720" y="1227385"/>
            <a:ext cx="6566315" cy="3511061"/>
          </a:xfrm>
        </p:spPr>
        <p:txBody>
          <a:bodyPr>
            <a:normAutofit fontScale="92500" lnSpcReduction="10000"/>
          </a:bodyPr>
          <a:lstStyle/>
          <a:p>
            <a:pPr marL="0" indent="0">
              <a:buNone/>
            </a:pPr>
            <a:r>
              <a:rPr lang="fr-FR" b="0" i="0" dirty="0">
                <a:effectLst/>
                <a:latin typeface="UICTFontTextStyleBody"/>
              </a:rPr>
              <a:t>Le Wadi Rum, également connu sous le nom de Vallée de la Lune, est une vallée creusée dans le grès et la roche granitique du sud de la Jordanie, à 60 km (37 mi) à l'est d'Aqaba. c'est le plus grand wadi de Jordanie. Le nom Rum vient très probablement d'une racine araméenne signifiant «élevé» ou «élevé».</a:t>
            </a:r>
            <a:endParaRPr lang="fr-FR" b="0" i="0" dirty="0">
              <a:effectLst/>
              <a:latin typeface="Arial" panose="020B0604020202020204" pitchFamily="34" charset="0"/>
            </a:endParaRPr>
          </a:p>
          <a:p>
            <a:pPr marL="0" indent="0">
              <a:buNone/>
            </a:pPr>
            <a:br>
              <a:rPr lang="fr-FR" dirty="0"/>
            </a:br>
            <a:endParaRPr lang="en-US" dirty="0"/>
          </a:p>
        </p:txBody>
      </p:sp>
    </p:spTree>
    <p:extLst>
      <p:ext uri="{BB962C8B-B14F-4D97-AF65-F5344CB8AC3E}">
        <p14:creationId xmlns:p14="http://schemas.microsoft.com/office/powerpoint/2010/main" val="11016338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07B13-A61F-8D1E-89D6-AC4713F8E1B8}"/>
              </a:ext>
            </a:extLst>
          </p:cNvPr>
          <p:cNvSpPr>
            <a:spLocks noGrp="1"/>
          </p:cNvSpPr>
          <p:nvPr>
            <p:ph type="title"/>
          </p:nvPr>
        </p:nvSpPr>
        <p:spPr/>
        <p:txBody>
          <a:bodyPr>
            <a:normAutofit fontScale="90000"/>
          </a:bodyPr>
          <a:lstStyle/>
          <a:p>
            <a:endParaRPr lang="en-GB"/>
          </a:p>
        </p:txBody>
      </p:sp>
      <p:sp>
        <p:nvSpPr>
          <p:cNvPr id="3" name="Content Placeholder 2">
            <a:extLst>
              <a:ext uri="{FF2B5EF4-FFF2-40B4-BE49-F238E27FC236}">
                <a16:creationId xmlns:a16="http://schemas.microsoft.com/office/drawing/2014/main" id="{890858E5-0032-7757-76EE-1A906786AAB3}"/>
              </a:ext>
            </a:extLst>
          </p:cNvPr>
          <p:cNvSpPr>
            <a:spLocks noGrp="1"/>
          </p:cNvSpPr>
          <p:nvPr>
            <p:ph idx="1"/>
          </p:nvPr>
        </p:nvSpPr>
        <p:spPr>
          <a:xfrm>
            <a:off x="2586835" y="1198559"/>
            <a:ext cx="5955495" cy="3511061"/>
          </a:xfrm>
        </p:spPr>
        <p:txBody>
          <a:bodyPr/>
          <a:lstStyle/>
          <a:p>
            <a:pPr marL="0" indent="0">
              <a:buNone/>
            </a:pPr>
            <a:r>
              <a:rPr lang="fr-FR" dirty="0"/>
              <a:t>Le sable rouge sang et les montagnes de grès surnaturelles créent un paysage et un environnement étranges semblables à ceux de Mars, vous donnant vraiment l'impression de mettre le pied sur une autre planète, même si vous êtes ici sur Terre.</a:t>
            </a:r>
            <a:endParaRPr lang="en-GB" dirty="0"/>
          </a:p>
        </p:txBody>
      </p:sp>
    </p:spTree>
    <p:extLst>
      <p:ext uri="{BB962C8B-B14F-4D97-AF65-F5344CB8AC3E}">
        <p14:creationId xmlns:p14="http://schemas.microsoft.com/office/powerpoint/2010/main" val="38817307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C8777-2D42-5B6B-5C41-80591AEC5D8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4956CA8-1054-33DF-4998-204DFC95BFD7}"/>
              </a:ext>
            </a:extLst>
          </p:cNvPr>
          <p:cNvSpPr>
            <a:spLocks noGrp="1"/>
          </p:cNvSpPr>
          <p:nvPr>
            <p:ph idx="1"/>
          </p:nvPr>
        </p:nvSpPr>
        <p:spPr/>
        <p:txBody>
          <a:bodyPr/>
          <a:lstStyle/>
          <a:p>
            <a:pPr marL="0" indent="0">
              <a:buNone/>
            </a:pPr>
            <a:r>
              <a:rPr lang="fr-FR" dirty="0"/>
              <a:t>Le sable rouge sang et les montagnes de grès surnaturelles créent un paysage et un environnement étranges semblables à ceux de Mars, vous donnant vraiment l'impression de mettre le pied sur une autre planète, même si vous êtes ici sur Terre.</a:t>
            </a:r>
            <a:endParaRPr lang="en-GB" dirty="0"/>
          </a:p>
        </p:txBody>
      </p:sp>
    </p:spTree>
    <p:extLst>
      <p:ext uri="{BB962C8B-B14F-4D97-AF65-F5344CB8AC3E}">
        <p14:creationId xmlns:p14="http://schemas.microsoft.com/office/powerpoint/2010/main" val="10338742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F33E5-7E58-225D-4F8C-1285C3F60655}"/>
              </a:ext>
            </a:extLst>
          </p:cNvPr>
          <p:cNvSpPr>
            <a:spLocks noGrp="1"/>
          </p:cNvSpPr>
          <p:nvPr>
            <p:ph type="title"/>
          </p:nvPr>
        </p:nvSpPr>
        <p:spPr/>
        <p:txBody>
          <a:bodyPr>
            <a:normAutofit fontScale="90000"/>
          </a:bodyPr>
          <a:lstStyle/>
          <a:p>
            <a:endParaRPr lang="en-GB"/>
          </a:p>
        </p:txBody>
      </p:sp>
      <p:sp>
        <p:nvSpPr>
          <p:cNvPr id="3" name="Content Placeholder 2">
            <a:extLst>
              <a:ext uri="{FF2B5EF4-FFF2-40B4-BE49-F238E27FC236}">
                <a16:creationId xmlns:a16="http://schemas.microsoft.com/office/drawing/2014/main" id="{2C543B0E-0198-3087-A97A-8A57A43319BA}"/>
              </a:ext>
            </a:extLst>
          </p:cNvPr>
          <p:cNvSpPr>
            <a:spLocks noGrp="1"/>
          </p:cNvSpPr>
          <p:nvPr>
            <p:ph idx="1"/>
          </p:nvPr>
        </p:nvSpPr>
        <p:spPr/>
        <p:txBody>
          <a:bodyPr/>
          <a:lstStyle/>
          <a:p>
            <a:pPr marL="0" indent="0">
              <a:buNone/>
            </a:pPr>
            <a:r>
              <a:rPr lang="fr-FR" dirty="0"/>
              <a:t>Ce désert est connu pour ses formations rocheuses de grès, ses vallées, ses gorges, ses dunes de sable et ses arcades naturelles. Au bord de la mer Morte en Jordanie, et bien sûr de Pétra, le Wadi Rum est un incontournable en Jordanie!</a:t>
            </a:r>
            <a:endParaRPr lang="en-GB" dirty="0"/>
          </a:p>
        </p:txBody>
      </p:sp>
    </p:spTree>
    <p:extLst>
      <p:ext uri="{BB962C8B-B14F-4D97-AF65-F5344CB8AC3E}">
        <p14:creationId xmlns:p14="http://schemas.microsoft.com/office/powerpoint/2010/main" val="11252462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CEC42-B8E1-F8BB-9124-469154BB80FB}"/>
              </a:ext>
            </a:extLst>
          </p:cNvPr>
          <p:cNvSpPr>
            <a:spLocks noGrp="1"/>
          </p:cNvSpPr>
          <p:nvPr>
            <p:ph type="ctrTitle"/>
          </p:nvPr>
        </p:nvSpPr>
        <p:spPr/>
        <p:txBody>
          <a:bodyPr/>
          <a:lstStyle/>
          <a:p>
            <a:r>
              <a:rPr lang="en-GB" dirty="0"/>
              <a:t>Merci de votre attention</a:t>
            </a:r>
          </a:p>
        </p:txBody>
      </p:sp>
    </p:spTree>
    <p:extLst>
      <p:ext uri="{BB962C8B-B14F-4D97-AF65-F5344CB8AC3E}">
        <p14:creationId xmlns:p14="http://schemas.microsoft.com/office/powerpoint/2010/main" val="18253879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1030</TotalTime>
  <Words>281</Words>
  <Application>Microsoft Office PowerPoint</Application>
  <PresentationFormat>On-screen Show (16:9)</PresentationFormat>
  <Paragraphs>10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UICTFontTextStyleBody</vt:lpstr>
      <vt:lpstr>Office Theme</vt:lpstr>
      <vt:lpstr>Wadi Rum</vt:lpstr>
      <vt:lpstr>PowerPoint Presentation</vt:lpstr>
      <vt:lpstr>PowerPoint Presentation</vt:lpstr>
      <vt:lpstr>PowerPoint Presentation</vt:lpstr>
      <vt:lpstr>PowerPoint Presentation</vt:lpstr>
      <vt:lpstr>PowerPoint Presentation</vt:lpstr>
      <vt:lpstr>Merci de votre attention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ghadeer turjuman</cp:lastModifiedBy>
  <cp:revision>149</cp:revision>
  <dcterms:created xsi:type="dcterms:W3CDTF">2013-08-21T19:17:07Z</dcterms:created>
  <dcterms:modified xsi:type="dcterms:W3CDTF">2023-05-25T17:11:17Z</dcterms:modified>
</cp:coreProperties>
</file>